
<file path=[Content_Types].xml><?xml version="1.0" encoding="utf-8"?>
<Types xmlns="http://schemas.openxmlformats.org/package/2006/content-types">
  <Default Extension="jpeg" ContentType="image/jpeg"/>
  <Default Extension="jpe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1" r:id="rId8"/>
    <p:sldId id="267" r:id="rId9"/>
    <p:sldId id="262" r:id="rId10"/>
    <p:sldId id="268" r:id="rId11"/>
    <p:sldId id="263" r:id="rId12"/>
    <p:sldId id="269" r:id="rId13"/>
    <p:sldId id="264" r:id="rId14"/>
    <p:sldId id="270" r:id="rId15"/>
    <p:sldId id="265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682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53ED8-58CE-4A08-B2B5-2FA69BAE721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7A3F5-1EB0-4651-A1BE-44F0B3FD8B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1746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53ED8-58CE-4A08-B2B5-2FA69BAE721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7A3F5-1EB0-4651-A1BE-44F0B3FD8B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420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53ED8-58CE-4A08-B2B5-2FA69BAE721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7A3F5-1EB0-4651-A1BE-44F0B3FD8B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928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53ED8-58CE-4A08-B2B5-2FA69BAE721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7A3F5-1EB0-4651-A1BE-44F0B3FD8B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9217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53ED8-58CE-4A08-B2B5-2FA69BAE721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7A3F5-1EB0-4651-A1BE-44F0B3FD8B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138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53ED8-58CE-4A08-B2B5-2FA69BAE721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7A3F5-1EB0-4651-A1BE-44F0B3FD8B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5697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53ED8-58CE-4A08-B2B5-2FA69BAE721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7A3F5-1EB0-4651-A1BE-44F0B3FD8B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089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53ED8-58CE-4A08-B2B5-2FA69BAE721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7A3F5-1EB0-4651-A1BE-44F0B3FD8B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9488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53ED8-58CE-4A08-B2B5-2FA69BAE721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7A3F5-1EB0-4651-A1BE-44F0B3FD8B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9964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53ED8-58CE-4A08-B2B5-2FA69BAE721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7A3F5-1EB0-4651-A1BE-44F0B3FD8B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9349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53ED8-58CE-4A08-B2B5-2FA69BAE721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7A3F5-1EB0-4651-A1BE-44F0B3FD8B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7355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C53ED8-58CE-4A08-B2B5-2FA69BAE721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07A3F5-1EB0-4651-A1BE-44F0B3FD8B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1966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982" y="0"/>
            <a:ext cx="1109818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13016" y="0"/>
            <a:ext cx="11466816" cy="638025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>
                <a:solidFill>
                  <a:srgbClr val="FF0000"/>
                </a:solidFill>
              </a:rPr>
              <a:t/>
            </a:r>
            <a:br>
              <a:rPr lang="ru-RU" b="1" i="1" dirty="0">
                <a:solidFill>
                  <a:srgbClr val="FF0000"/>
                </a:solidFill>
              </a:rPr>
            </a:br>
            <a:r>
              <a:rPr lang="ru-RU" sz="4900" b="1" i="1" dirty="0">
                <a:solidFill>
                  <a:srgbClr val="FF0000"/>
                </a:solidFill>
              </a:rPr>
              <a:t>Таёжный край - иркутская земля,</a:t>
            </a:r>
            <a:br>
              <a:rPr lang="ru-RU" sz="4900" b="1" i="1" dirty="0">
                <a:solidFill>
                  <a:srgbClr val="FF0000"/>
                </a:solidFill>
              </a:rPr>
            </a:br>
            <a:r>
              <a:rPr lang="ru-RU" sz="4900" b="1" i="1" dirty="0">
                <a:solidFill>
                  <a:srgbClr val="FF0000"/>
                </a:solidFill>
              </a:rPr>
              <a:t>Ты середина матушки России</a:t>
            </a:r>
            <a:r>
              <a:rPr lang="ru-RU" sz="4900" b="1" i="1" dirty="0" smtClean="0">
                <a:solidFill>
                  <a:srgbClr val="FF0000"/>
                </a:solidFill>
              </a:rPr>
              <a:t>!</a:t>
            </a:r>
            <a:br>
              <a:rPr lang="ru-RU" sz="4900" b="1" i="1" dirty="0" smtClean="0">
                <a:solidFill>
                  <a:srgbClr val="FF0000"/>
                </a:solidFill>
              </a:rPr>
            </a:br>
            <a:r>
              <a:rPr lang="ru-RU" b="1" i="1" dirty="0">
                <a:solidFill>
                  <a:srgbClr val="FF0000"/>
                </a:solidFill>
              </a:rPr>
              <a:t/>
            </a:r>
            <a:br>
              <a:rPr lang="ru-RU" b="1" i="1" dirty="0">
                <a:solidFill>
                  <a:srgbClr val="FF0000"/>
                </a:solidFill>
              </a:rPr>
            </a:br>
            <a:r>
              <a:rPr lang="ru-RU" b="1" i="1" dirty="0" smtClean="0">
                <a:solidFill>
                  <a:srgbClr val="FF0000"/>
                </a:solidFill>
              </a:rPr>
              <a:t/>
            </a:r>
            <a:br>
              <a:rPr lang="ru-RU" b="1" i="1" dirty="0" smtClean="0">
                <a:solidFill>
                  <a:srgbClr val="FF0000"/>
                </a:solidFill>
              </a:rPr>
            </a:br>
            <a:r>
              <a:rPr lang="ru-RU" b="1" i="1" dirty="0" smtClean="0">
                <a:solidFill>
                  <a:srgbClr val="FF0000"/>
                </a:solidFill>
              </a:rPr>
              <a:t/>
            </a:r>
            <a:br>
              <a:rPr lang="ru-RU" b="1" i="1" dirty="0" smtClean="0">
                <a:solidFill>
                  <a:srgbClr val="FF0000"/>
                </a:solidFill>
              </a:rPr>
            </a:br>
            <a:r>
              <a:rPr lang="ru-RU" b="1" i="1" dirty="0">
                <a:solidFill>
                  <a:srgbClr val="FF0000"/>
                </a:solidFill>
              </a:rPr>
              <a:t/>
            </a:r>
            <a:br>
              <a:rPr lang="ru-RU" b="1" i="1" dirty="0">
                <a:solidFill>
                  <a:srgbClr val="FF0000"/>
                </a:solidFill>
              </a:rPr>
            </a:br>
            <a:r>
              <a:rPr lang="ru-RU" b="1" i="1" dirty="0">
                <a:solidFill>
                  <a:srgbClr val="FF0000"/>
                </a:solidFill>
              </a:rPr>
              <a:t/>
            </a:r>
            <a:br>
              <a:rPr lang="ru-RU" b="1" i="1" dirty="0">
                <a:solidFill>
                  <a:srgbClr val="FF0000"/>
                </a:solidFill>
              </a:rPr>
            </a:br>
            <a:r>
              <a:rPr lang="ru-RU" sz="4000" b="1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Автор: ученик </a:t>
            </a:r>
            <a:r>
              <a:rPr lang="ru-RU" sz="40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2</a:t>
            </a:r>
            <a:r>
              <a:rPr lang="ru-RU" sz="4000" b="1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«б» </a:t>
            </a:r>
            <a:r>
              <a:rPr lang="ru-RU" sz="4000" b="1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класса</a:t>
            </a:r>
            <a:br>
              <a:rPr lang="ru-RU" sz="4000" b="1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ru-RU" sz="4000" b="1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Кутуликской</a:t>
            </a:r>
            <a:r>
              <a:rPr lang="ru-RU" sz="4000" b="1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СОШ</a:t>
            </a:r>
            <a:r>
              <a:rPr lang="ru-RU" sz="4000" b="1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ru-RU" sz="4000" b="1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ru-RU" sz="4000" b="1" i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Сотников Кирилл</a:t>
            </a:r>
            <a:r>
              <a:rPr lang="ru-RU" sz="4000" b="1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ru-RU" sz="4000" b="1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endParaRPr lang="ru-RU" sz="4000" b="1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4439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83" y="-143946"/>
            <a:ext cx="11476234" cy="767473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08951"/>
          </a:xfrm>
        </p:spPr>
        <p:txBody>
          <a:bodyPr>
            <a:normAutofit/>
          </a:bodyPr>
          <a:lstStyle/>
          <a:p>
            <a:pPr algn="ctr"/>
            <a:r>
              <a:rPr lang="ru-RU" b="1" i="1" dirty="0">
                <a:solidFill>
                  <a:srgbClr val="FF0000"/>
                </a:solidFill>
              </a:rPr>
              <a:t>Цель проекта:</a:t>
            </a:r>
            <a:br>
              <a:rPr lang="ru-RU" b="1" i="1" dirty="0">
                <a:solidFill>
                  <a:srgbClr val="FF0000"/>
                </a:solidFill>
              </a:rPr>
            </a:br>
            <a:r>
              <a:rPr lang="ru-RU" b="1" i="1" dirty="0">
                <a:solidFill>
                  <a:srgbClr val="FF0000"/>
                </a:solidFill>
              </a:rPr>
              <a:t>Познакомиться с природой Иркутской области и её разнообразием, узнать о редких видах растений и животных, встречающихся в регионе и об охране окружающей среды.</a:t>
            </a:r>
            <a:br>
              <a:rPr lang="ru-RU" b="1" i="1" dirty="0">
                <a:solidFill>
                  <a:srgbClr val="FF0000"/>
                </a:solidFill>
              </a:rPr>
            </a:br>
            <a:endParaRPr lang="ru-RU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552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11" y="0"/>
            <a:ext cx="12215973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76079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Иркутская область отличается хорошей экологией и богатой растительностью. И хотя климат в этой области достаточно суровый, всё же территорию населяют интересные и главное редкие виды животных. Самое главное озеро – Байкал, которое может похвастаться широким разнообразием рыб, всего примерно 45 видов. </a:t>
            </a:r>
            <a:br>
              <a:rPr lang="ru-RU" sz="3200" b="1" dirty="0"/>
            </a:b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23010694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004" y="-82192"/>
            <a:ext cx="12244004" cy="67603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421293"/>
            <a:ext cx="10515600" cy="3436707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На территории области можно встретить свыше 300 видов птиц, 75 видов млекопитающих, а также около 65 видов рыб. При этом 70 видов животных признаны редчайшими. В таёжных районах чаще всего встречаются такие животные как северный олень, косули, кабан и лось. Из хищных животных область населяют рысь, росомаха, лисица, волк и даже соболь.</a:t>
            </a:r>
            <a:br>
              <a:rPr lang="ru-RU" sz="3200" b="1" dirty="0">
                <a:solidFill>
                  <a:srgbClr val="FF0000"/>
                </a:solidFill>
              </a:rPr>
            </a:br>
            <a:endParaRPr lang="ru-RU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1535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Лиса. Рысь.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08252"/>
            <a:ext cx="5188722" cy="428432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4779" y="1808252"/>
            <a:ext cx="5467221" cy="4284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3661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157574"/>
            <a:ext cx="6657654" cy="443843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3529" y="365125"/>
            <a:ext cx="6917932" cy="518844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Изюбрь.      Соболь.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7258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3658" y="-522431"/>
            <a:ext cx="6688614" cy="446125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Лось. Бурый медведь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38" y="2368783"/>
            <a:ext cx="6123610" cy="4148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1902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315" y="95036"/>
            <a:ext cx="6502685" cy="390161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Барсук. Сурок.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00" y="2535791"/>
            <a:ext cx="5801163" cy="4049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7543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Белка. Заяц.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968" y="1471585"/>
            <a:ext cx="5535983" cy="368604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951" y="3212655"/>
            <a:ext cx="4786903" cy="359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8919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586" y="71919"/>
            <a:ext cx="983282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Рачок </a:t>
            </a:r>
            <a:r>
              <a:rPr lang="ru-RU" b="1" dirty="0" err="1">
                <a:solidFill>
                  <a:srgbClr val="FF0000"/>
                </a:solidFill>
              </a:rPr>
              <a:t>Э</a:t>
            </a:r>
            <a:r>
              <a:rPr lang="ru-RU" b="1" dirty="0" err="1" smtClean="0">
                <a:solidFill>
                  <a:srgbClr val="FF0000"/>
                </a:solidFill>
              </a:rPr>
              <a:t>пишура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0985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Белый ястреб. Чайка.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49" y="3006776"/>
            <a:ext cx="5500955" cy="368105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922" y="1962364"/>
            <a:ext cx="5937329" cy="384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9963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819" y="272854"/>
            <a:ext cx="8256997" cy="619274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Омуль.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2173873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708" y="0"/>
            <a:ext cx="11250202" cy="671169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40208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</a:rPr>
              <a:t>Огромную часть Иркутской области составляют таёжные леса. На юге встречается лесостепная зона. Здесь среди пород деревьев преобладают лиственница, пихта, сосна, кедр и ель. Стоит отметить, что хвойные леса составляют примерно 90 % всей области, в то время как лиственные занимают сравнительно небольшие площади.</a:t>
            </a:r>
            <a:br>
              <a:rPr lang="ru-RU" sz="2800" b="1" dirty="0">
                <a:solidFill>
                  <a:schemeClr val="bg1"/>
                </a:solidFill>
              </a:rPr>
            </a:br>
            <a:endParaRPr lang="ru-RU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3106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656" y="212565"/>
            <a:ext cx="5809811" cy="388531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Брусника. Чабрец.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68193"/>
            <a:ext cx="5907641" cy="4489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2515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0133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Кедр. 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016" y="1202075"/>
            <a:ext cx="8260424" cy="5506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2050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2467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648664"/>
          </a:xfrm>
        </p:spPr>
        <p:txBody>
          <a:bodyPr>
            <a:noAutofit/>
          </a:bodyPr>
          <a:lstStyle/>
          <a:p>
            <a:pPr algn="ctr"/>
            <a:r>
              <a:rPr lang="ru-RU" sz="3600" b="1" i="1" dirty="0"/>
              <a:t>Несмотря на все богатство нашей природы, многие её представители находятся на грани вымирания и нуждаются в защите. Для этого в области создана красная книга, в которую включены 408 видов грибов, растений и животных. Так как в области хорошо развита промышленность, это угрожает экологии нашего края. Для охраны растительного и животного мира в нашей области созданы заповедники и национальные парки.</a:t>
            </a:r>
          </a:p>
        </p:txBody>
      </p:sp>
    </p:spTree>
    <p:extLst>
      <p:ext uri="{BB962C8B-B14F-4D97-AF65-F5344CB8AC3E}">
        <p14:creationId xmlns:p14="http://schemas.microsoft.com/office/powerpoint/2010/main" val="17057690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33" y="92467"/>
            <a:ext cx="1197966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676" y="416496"/>
            <a:ext cx="11904324" cy="215204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Родная природа- это то, что нас окружает, растения, птицы. Наша природа очень богата! Очень важно к ней бережно относится и защищать!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280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26" y="95769"/>
            <a:ext cx="11083859" cy="738923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</a:rPr>
              <a:t>Спасибо за внимание</a:t>
            </a:r>
            <a:r>
              <a:rPr lang="ru-RU" b="1" dirty="0" smtClean="0"/>
              <a:t>!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02749475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299</Words>
  <Application>Microsoft Office PowerPoint</Application>
  <PresentationFormat>Широкоэкранный</PresentationFormat>
  <Paragraphs>18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Тема Office</vt:lpstr>
      <vt:lpstr> Таёжный край - иркутская земля, Ты середина матушки России!      Автор: ученик 2 «б» класса Кутуликской СОШ Сотников Кирилл </vt:lpstr>
      <vt:lpstr>Цель проекта: Познакомиться с природой Иркутской области и её разнообразием, узнать о редких видах растений и животных, встречающихся в регионе и об охране окружающей среды. </vt:lpstr>
      <vt:lpstr>Иркутская область отличается хорошей экологией и богатой растительностью. И хотя климат в этой области достаточно суровый, всё же территорию населяют интересные и главное редкие виды животных. Самое главное озеро – Байкал, которое может похвастаться широким разнообразием рыб, всего примерно 45 видов.  </vt:lpstr>
      <vt:lpstr>На территории области можно встретить свыше 300 видов птиц, 75 видов млекопитающих, а также около 65 видов рыб. При этом 70 видов животных признаны редчайшими. В таёжных районах чаще всего встречаются такие животные как северный олень, косули, кабан и лось. Из хищных животных область населяют рысь, росомаха, лисица, волк и даже соболь. </vt:lpstr>
      <vt:lpstr>Лиса. Рысь.</vt:lpstr>
      <vt:lpstr>Изюбрь.      Соболь.</vt:lpstr>
      <vt:lpstr>Лось. Бурый медведь</vt:lpstr>
      <vt:lpstr>Барсук. Сурок.</vt:lpstr>
      <vt:lpstr>Белка. Заяц.</vt:lpstr>
      <vt:lpstr>Рачок Эпишура.</vt:lpstr>
      <vt:lpstr>Белый ястреб. Чайка.</vt:lpstr>
      <vt:lpstr>Омуль.</vt:lpstr>
      <vt:lpstr>Огромную часть Иркутской области составляют таёжные леса. На юге встречается лесостепная зона. Здесь среди пород деревьев преобладают лиственница, пихта, сосна, кедр и ель. Стоит отметить, что хвойные леса составляют примерно 90 % всей области, в то время как лиственные занимают сравнительно небольшие площади. </vt:lpstr>
      <vt:lpstr>Брусника. Чабрец.</vt:lpstr>
      <vt:lpstr>Кедр. </vt:lpstr>
      <vt:lpstr>Несмотря на все богатство нашей природы, многие её представители находятся на грани вымирания и нуждаются в защите. Для этого в области создана красная книга, в которую включены 408 видов грибов, растений и животных. Так как в области хорошо развита промышленность, это угрожает экологии нашего края. Для охраны растительного и животного мира в нашей области созданы заповедники и национальные парки.</vt:lpstr>
      <vt:lpstr>Родная природа- это то, что нас окружает, растения, птицы. Наша природа очень богата! Очень важно к ней бережно относится и защищать!</vt:lpstr>
      <vt:lpstr>Спасибо за внимание!</vt:lpstr>
    </vt:vector>
  </TitlesOfParts>
  <Company>Russia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 Таёжный край - иркутская земля, Ты середина матушки России! </dc:title>
  <dc:creator>Zverdvd.org</dc:creator>
  <cp:lastModifiedBy>Zverdvd.org</cp:lastModifiedBy>
  <cp:revision>7</cp:revision>
  <dcterms:created xsi:type="dcterms:W3CDTF">2021-12-03T07:05:57Z</dcterms:created>
  <dcterms:modified xsi:type="dcterms:W3CDTF">2022-10-03T00:14:50Z</dcterms:modified>
</cp:coreProperties>
</file>