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69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0066"/>
    <a:srgbClr val="CC66FF"/>
    <a:srgbClr val="00CC99"/>
    <a:srgbClr val="FF66FF"/>
    <a:srgbClr val="66FFCC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94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405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8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113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312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423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184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70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621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598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454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600E0-6AA5-4512-87C5-0E194FEC6DCE}" type="datetimeFigureOut">
              <a:rPr lang="ru-RU" smtClean="0"/>
              <a:t>18.06.2024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2F1E0-4726-4AC3-94FB-A85CD7064D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00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573016"/>
            <a:ext cx="4968552" cy="2991374"/>
          </a:xfrm>
          <a:solidFill>
            <a:srgbClr val="66FFCC"/>
          </a:solidFill>
          <a:ln w="76200">
            <a:solidFill>
              <a:srgbClr val="00CC99"/>
            </a:solidFill>
          </a:ln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Арт – терапевтические методы в работе с детьми и подростками с ОВЗ.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Педагог-психолог МАОУ «ОЦ №№ «Созвездие» г. Вольска» Шмелева Елена Александровна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515336"/>
            <a:ext cx="2906678" cy="28473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7848872" cy="329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93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лена\Desktop\3 слайд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024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Desktop\2 слайд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007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1. РИСУНОК В КРУГЕ.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303897"/>
            <a:ext cx="6552728" cy="4914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8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2. МАНДАЛА ДЛЯ РАСКРАШИВАНИЯ.</a:t>
            </a:r>
            <a:endParaRPr lang="ru-RU" sz="36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844825"/>
            <a:ext cx="374441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для раскрашивания сегодня особенно популярна, поскольку она не требует каких-то специальных материалов и времени для создания, времени на плетение. Достаточно просто распечатать нераскрашенный образец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Каждый элемент и оттенок внутри – имеет свое обозначение.</a:t>
            </a:r>
          </a:p>
          <a:p>
            <a:pPr fontAlgn="base"/>
            <a:r>
              <a:rPr lang="ru-RU" dirty="0"/>
              <a:t> 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412776"/>
            <a:ext cx="4680520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7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6034682"/>
          </a:xfrm>
        </p:spPr>
        <p:txBody>
          <a:bodyPr>
            <a:normAutofit/>
          </a:bodyPr>
          <a:lstStyle/>
          <a:p>
            <a:pPr algn="l" fontAlgn="base"/>
            <a:r>
              <a:rPr lang="ru-RU" sz="2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ОБОЗНАЧЕНИЯ ФИГУР ВНУТРИ МАНДАЛЫ:</a:t>
            </a:r>
            <a:r>
              <a:rPr lang="ru-RU" sz="2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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круги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овалы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целостность, духовное здоровье, защищенность от внешнего мира;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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кресты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перекресть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 – чаще всего указывают на жизненные перепутья;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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звезды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свидетельствуют о сильно развитом «мужском начале», самоуверенности;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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квадраты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прямоугольники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в зависимости от наличия дополнительных элементов внутри могут означать эмоциональную открытость или, напротив, закрытость человека;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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треугольники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стремление к чему-либо.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спиралевидные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элементы – указывают на непрерывное духовное развитие человека;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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сердца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символ любви,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признательности.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15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712968" cy="6669360"/>
          </a:xfrm>
        </p:spPr>
        <p:txBody>
          <a:bodyPr>
            <a:noAutofit/>
          </a:bodyPr>
          <a:lstStyle/>
          <a:p>
            <a:pPr algn="l" fontAlgn="base"/>
            <a:r>
              <a:rPr lang="ru-RU" sz="2400" b="1" dirty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                         ЗНАЧЕНИЕ ОТТЕНКОВ:</a:t>
            </a:r>
            <a:br>
              <a:rPr lang="ru-RU" sz="2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– символизируют энергию, активность,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явную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или скрытую агрессию;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66FF"/>
                </a:solidFill>
                <a:latin typeface="Times New Roman" pitchFamily="18" charset="0"/>
                <a:cs typeface="Times New Roman" pitchFamily="18" charset="0"/>
              </a:rPr>
              <a:t>РОЗОВЫЕ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– почти всегда означают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физические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недомогания, уязвимость человека;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ОРАНЖЕВЫЕ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– символ воли к жизни, повышенной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амбициозности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радости и неудержимого оптимизма;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ЖЕЛТЫЕ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символ солнечной энергии. Означают развитую силу воли и высокие интеллектуальные способности человека;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00CC99"/>
                </a:solidFill>
                <a:latin typeface="Times New Roman" pitchFamily="18" charset="0"/>
                <a:cs typeface="Times New Roman" pitchFamily="18" charset="0"/>
              </a:rPr>
              <a:t>ЗЕЛЕНЫЕ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говорят об обновлении, чувствительности и достижении внутренней зрелости. Появление зеленых оттенков в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мандале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указывает на гармонию в душе;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ГОЛУБЫЕ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– символизируют материнство, преувеличенное сострадание к ближнему;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СИНИЕ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указывают на покой и мир в душе. В то же время, насыщенные темно-синие оттенки свидетельствуют о конфликтах с близкими, неблагоприятной психологической обстановке в семье;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ФИОЛЕТОВЫЕ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– символизируют остановку развития, погружение в воспоминания.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небольших количествах говорят о равнодушии, подавленных эмоциях.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КОРИЧНЕВЫЕ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символ эмоциональной незащищенности, заниженной самооценки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БЕЛЫЙ ЦВЕТ И РАЗЛИЧНЫЕ КРЕМОВЫЕ ОТТЕНКИ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символизируют духовность, чистоту.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ЧЕРНЫЙ ЦВЕТ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символ депрессии и пустоты, в том случае, если им раскрашена большая часть элементов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мандалы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Черный фон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мандалы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напротив, говорит об эмоциональном возрождении, раскрытии себя и своего «Я».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69758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3.КОЛЛАЖИРОВАНИЕ.</a:t>
            </a:r>
            <a:endParaRPr lang="ru-RU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Коллаж – </a:t>
            </a:r>
            <a:r>
              <a:rPr lang="ru-RU" sz="2400" b="1" dirty="0">
                <a:latin typeface="Times New Roman" pitchFamily="18" charset="0"/>
                <a:ea typeface="Times New Roman"/>
                <a:cs typeface="Times New Roman" pitchFamily="18" charset="0"/>
              </a:rPr>
              <a:t>(фр. </a:t>
            </a:r>
            <a:r>
              <a:rPr lang="ru-RU" sz="24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«наклеивание</a:t>
            </a:r>
            <a:r>
              <a:rPr lang="ru-RU" sz="2400" b="1" dirty="0">
                <a:latin typeface="Times New Roman" pitchFamily="18" charset="0"/>
                <a:ea typeface="Times New Roman"/>
                <a:cs typeface="Times New Roman" pitchFamily="18" charset="0"/>
              </a:rPr>
              <a:t>» )</a:t>
            </a:r>
            <a:r>
              <a:rPr lang="ru-RU" sz="2400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это когда из разнообразных кусочков вполне понятных предметов создается изображение, которое по смыслу представляет из себя нечто совершенно другое, то есть поэтическая метафора, но только не словами, а изображениями сделанная.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Суть техники в том, что ребенку (или группе) предлагается на бумажную или текстильную основу наклеить картинки, фотографии, различные детали из газет, журналов, плакатов, объединяя их определенной темой.</a:t>
            </a:r>
            <a:endParaRPr lang="ru-RU" sz="2400" b="1" dirty="0" smtClean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252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6322714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    ВОЗМОЖНЫЕ ТЕМЫ ДЛЯ КОЛЛАЖЕЙ</a:t>
            </a:r>
            <a:br>
              <a:rPr lang="ru-RU" sz="2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ru-RU" sz="28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ДЛЯ ДЕТЕЙ:</a:t>
            </a:r>
            <a:br>
              <a:rPr lang="ru-RU" sz="28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. 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– замечательный!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(для повышения самооценки,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осознавания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своих позитивных качеств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2. Мне нравится, мне интересно (это хорошая возможность познакомиться ребятам друг с другом, найти общие интересы, начать взаимодействовать, это возможность для психолога диагностировать личностную сферу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3. Моя школа (моя учительница, мои одноклассники и т.д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.).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4. О чем я мечтаю…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5. Каким меня видят мои родители, и т.д..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71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648072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27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ДЛЯ ПОДРОСТКОВ:</a:t>
            </a:r>
            <a:br>
              <a:rPr lang="ru-RU" sz="27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Какой 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2. Каким меня видят… . Каким я хочу быть…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3. Мои цели… . Мои мечты… . Мои поступки…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4. Для полного счастья мне не хватает…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5. Я и мои друзья: что нас объединяет и разделяет…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6. Мое будущее (будущее, о котором мечтаю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…).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глазами моих родителей (одноклассников, друзей и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8.  Моя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семья…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10. Кем я могу быть (мои профессии).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2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640960" cy="6858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31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ТЕМЫ ДЛЯ ГРУППОВОЙ РАБОТЫ:</a:t>
            </a:r>
            <a:br>
              <a:rPr lang="ru-RU" sz="31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Свобода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– это… 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 Любовь – это...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3. Лидер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– это… 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4. Наш дружный класс!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Мир, в котором я живу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Моя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страна.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7. Моя школа.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33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56" y="700927"/>
            <a:ext cx="6984776" cy="52385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4471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447675"/>
            <a:ext cx="8572500" cy="59626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6083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лена\Desktop\последний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9140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171</Words>
  <Application>Microsoft Office PowerPoint</Application>
  <PresentationFormat>Экран (4:3)</PresentationFormat>
  <Paragraphs>13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Арт – терапевтические методы в работе с детьми и подростками с ОВЗ. Педагог-психолог МАОУ «ОЦ №№ «Созвездие» г. Вольска» Шмелева Елена Александровна</vt:lpstr>
      <vt:lpstr>Презентация PowerPoint</vt:lpstr>
      <vt:lpstr>Презентация PowerPoint</vt:lpstr>
      <vt:lpstr>1. РИСУНОК В КРУГЕ.</vt:lpstr>
      <vt:lpstr>2. МАНДАЛА ДЛЯ РАСКРАШИВАНИЯ.</vt:lpstr>
      <vt:lpstr>       ОБОЗНАЧЕНИЯ ФИГУР ВНУТРИ МАНДАЛЫ:  круги и овалы – целостность, духовное здоровье, защищенность от внешнего мира;  кресты и перекрестья – чаще всего указывают на жизненные перепутья;  звезды – свидетельствуют о сильно развитом «мужском начале», самоуверенности;  квадраты и прямоугольники – в зависимости от наличия дополнительных элементов внутри могут означать эмоциональную открытость или, напротив, закрытость человека;  треугольники – стремление к чему-либо. спиралевидные элементы – указывают на непрерывное духовное развитие человека;  сердца – символ любви, признательности.</vt:lpstr>
      <vt:lpstr>                                 ЗНАЧЕНИЕ ОТТЕНКОВ: КРАСНЫЕ – символизируют энергию, активность, явную или скрытую агрессию; РОЗОВЫЕ – почти всегда означают физические недомогания, уязвимость человека; ОРАНЖЕВЫЕ – символ воли к жизни, повышенной амбициозности, радости и неудержимого оптимизма; ЖЕЛТЫЕ – символ солнечной энергии. Означают развитую силу воли и высокие интеллектуальные способности человека; ЗЕЛЕНЫЕ– говорят об обновлении, чувствительности и достижении внутренней зрелости. Появление зеленых оттенков в мандале указывает на гармонию в душе; ГОЛУБЫЕ – символизируют материнство, преувеличенное сострадание к ближнему; СИНИЕ – указывают на покой и мир в душе. В то же время, насыщенные темно-синие оттенки свидетельствуют о конфликтах с близкими, неблагоприятной психологической обстановке в семье; ФИОЛЕТОВЫЕ – символизируют остановку развития, погружение в воспоминания. СЕРЫЕ – в небольших количествах говорят о равнодушии, подавленных эмоциях.  КОРИЧНЕВЫЕ – символ эмоциональной незащищенности, заниженной самооценки; БЕЛЫЙ ЦВЕТ И РАЗЛИЧНЫЕ КРЕМОВЫЕ ОТТЕНКИ – символизируют духовность, чистоту. ЧЕРНЫЙ ЦВЕТ – символ депрессии и пустоты, в том случае, если им раскрашена большая часть элементов мандалы. Черный фон мандалы, напротив, говорит об эмоциональном возрождении, раскрытии себя и своего «Я». </vt:lpstr>
      <vt:lpstr>3.КОЛЛАЖИРОВАНИЕ.</vt:lpstr>
      <vt:lpstr>           ВОЗМОЖНЫЕ ТЕМЫ ДЛЯ КОЛЛАЖЕЙ                                       ДЛЯ ДЕТЕЙ: 1. Я – замечательный! (для повышения самооценки, осознавания своих позитивных качеств).  2. Мне нравится, мне интересно (это хорошая возможность познакомиться ребятам друг с другом, найти общие интересы, начать взаимодействовать, это возможность для психолога диагностировать личностную сферу).  3. Моя школа (моя учительница, мои одноклассники и т.д.).  4. О чем я мечтаю… .  5. Каким меня видят мои родители, и т.д.. </vt:lpstr>
      <vt:lpstr>                               ДЛЯ ПОДРОСТКОВ: 1. Какой я.  2. Каким меня видят… . Каким я хочу быть… .  3. Мои цели… . Мои мечты… . Мои поступки… .  4. Для полного счастья мне не хватает… .  5. Я и мои друзья: что нас объединяет и разделяет… .  6. Мое будущее (будущее, о котором мечтаю…).  7.  Я глазами моих родителей (одноклассников, друзей и пр).  8.  Моя семья… .  10. Кем я могу быть (мои профессии). </vt:lpstr>
      <vt:lpstr>                ТЕМЫ ДЛЯ ГРУППОВОЙ РАБОТЫ: 1. Свобода – это…   2. Любовь – это...  3. Лидер – это…   4. Наш дружный класс!  5. Мир, в котором я живу.  6. Моя страна.  7. Моя школа. 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Елена</cp:lastModifiedBy>
  <cp:revision>15</cp:revision>
  <dcterms:created xsi:type="dcterms:W3CDTF">2016-11-06T13:22:04Z</dcterms:created>
  <dcterms:modified xsi:type="dcterms:W3CDTF">2024-06-18T09:29:36Z</dcterms:modified>
</cp:coreProperties>
</file>