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0" r:id="rId3"/>
    <p:sldId id="270" r:id="rId4"/>
    <p:sldId id="279" r:id="rId5"/>
    <p:sldId id="260" r:id="rId6"/>
    <p:sldId id="272" r:id="rId7"/>
    <p:sldId id="294" r:id="rId8"/>
    <p:sldId id="295" r:id="rId9"/>
    <p:sldId id="304" r:id="rId10"/>
    <p:sldId id="296" r:id="rId11"/>
    <p:sldId id="301" r:id="rId12"/>
    <p:sldId id="297" r:id="rId13"/>
    <p:sldId id="298" r:id="rId14"/>
    <p:sldId id="299" r:id="rId15"/>
    <p:sldId id="302" r:id="rId16"/>
    <p:sldId id="300" r:id="rId17"/>
    <p:sldId id="303" r:id="rId18"/>
    <p:sldId id="29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66"/>
    <a:srgbClr val="3333CC"/>
    <a:srgbClr val="333399"/>
    <a:srgbClr val="003366"/>
    <a:srgbClr val="660066"/>
    <a:srgbClr val="006600"/>
    <a:srgbClr val="003399"/>
    <a:srgbClr val="660033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05" autoAdjust="0"/>
  </p:normalViewPr>
  <p:slideViewPr>
    <p:cSldViewPr>
      <p:cViewPr varScale="1">
        <p:scale>
          <a:sx n="72" d="100"/>
          <a:sy n="72" d="100"/>
        </p:scale>
        <p:origin x="-272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81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1587A56-F224-4E92-B933-B07580185319}" type="doc">
      <dgm:prSet loTypeId="urn:microsoft.com/office/officeart/2008/layout/AccentedPicture" loCatId="picture" qsTypeId="urn:microsoft.com/office/officeart/2005/8/quickstyle/simple1" qsCatId="simple" csTypeId="urn:microsoft.com/office/officeart/2005/8/colors/accent1_2" csCatId="accent1" phldr="1"/>
      <dgm:spPr/>
    </dgm:pt>
    <dgm:pt modelId="{D36F6435-20E2-49FE-8BD7-A58F5E599436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Правила дорожного движения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D2BADDA-A006-4C7B-81C2-231CF4588BE4}" type="parTrans" cxnId="{73C0E705-D620-46FC-AFB6-29DB6C94CA5B}">
      <dgm:prSet/>
      <dgm:spPr/>
      <dgm:t>
        <a:bodyPr/>
        <a:lstStyle/>
        <a:p>
          <a:endParaRPr lang="ru-RU"/>
        </a:p>
      </dgm:t>
    </dgm:pt>
    <dgm:pt modelId="{1BFAC4F9-0EA0-4896-A97C-A576734384CF}" type="sibTrans" cxnId="{73C0E705-D620-46FC-AFB6-29DB6C94CA5B}">
      <dgm:prSet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6000" r="-46000"/>
          </a:stretch>
        </a:blipFill>
        <a:ln>
          <a:solidFill>
            <a:schemeClr val="accent3"/>
          </a:solidFill>
        </a:ln>
      </dgm:spPr>
      <dgm:t>
        <a:bodyPr/>
        <a:lstStyle/>
        <a:p>
          <a:endParaRPr lang="ru-RU"/>
        </a:p>
      </dgm:t>
    </dgm:pt>
    <dgm:pt modelId="{447B642E-8FEF-4475-8965-D72BA3401EB7}" type="pres">
      <dgm:prSet presAssocID="{11587A56-F224-4E92-B933-B07580185319}" presName="Name0" presStyleCnt="0">
        <dgm:presLayoutVars>
          <dgm:dir/>
        </dgm:presLayoutVars>
      </dgm:prSet>
      <dgm:spPr/>
    </dgm:pt>
    <dgm:pt modelId="{A5504254-F1B7-4487-A2E8-DD5546774650}" type="pres">
      <dgm:prSet presAssocID="{1BFAC4F9-0EA0-4896-A97C-A576734384CF}" presName="picture_1" presStyleLbl="bgImgPlace1" presStyleIdx="0" presStyleCnt="1" custAng="5400000" custLinFactNeighborX="-5302" custLinFactNeighborY="9529"/>
      <dgm:spPr/>
      <dgm:t>
        <a:bodyPr/>
        <a:lstStyle/>
        <a:p>
          <a:endParaRPr lang="ru-RU"/>
        </a:p>
      </dgm:t>
    </dgm:pt>
    <dgm:pt modelId="{58EF3E44-C1D7-4887-852A-74F56E19AE83}" type="pres">
      <dgm:prSet presAssocID="{D36F6435-20E2-49FE-8BD7-A58F5E599436}" presName="text_1" presStyleLbl="node1" presStyleIdx="0" presStyleCnt="0" custAng="0" custScaleX="171496" custScaleY="99317" custLinFactNeighborX="18727" custLinFactNeighborY="-52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7E4137-45C3-4625-863E-6EFB46DEE43A}" type="pres">
      <dgm:prSet presAssocID="{11587A56-F224-4E92-B933-B07580185319}" presName="maxNode" presStyleCnt="0"/>
      <dgm:spPr/>
    </dgm:pt>
    <dgm:pt modelId="{F232449F-2ECF-463D-80F0-48F953A2C276}" type="pres">
      <dgm:prSet presAssocID="{11587A56-F224-4E92-B933-B07580185319}" presName="Name33" presStyleCnt="0"/>
      <dgm:spPr/>
    </dgm:pt>
  </dgm:ptLst>
  <dgm:cxnLst>
    <dgm:cxn modelId="{73C0E705-D620-46FC-AFB6-29DB6C94CA5B}" srcId="{11587A56-F224-4E92-B933-B07580185319}" destId="{D36F6435-20E2-49FE-8BD7-A58F5E599436}" srcOrd="0" destOrd="0" parTransId="{4D2BADDA-A006-4C7B-81C2-231CF4588BE4}" sibTransId="{1BFAC4F9-0EA0-4896-A97C-A576734384CF}"/>
    <dgm:cxn modelId="{4F47BB4C-B58E-463C-8D92-A4B625B8779A}" type="presOf" srcId="{D36F6435-20E2-49FE-8BD7-A58F5E599436}" destId="{58EF3E44-C1D7-4887-852A-74F56E19AE83}" srcOrd="0" destOrd="0" presId="urn:microsoft.com/office/officeart/2008/layout/AccentedPicture"/>
    <dgm:cxn modelId="{F9716B50-501A-4527-96B1-72D940E2AFBC}" type="presOf" srcId="{1BFAC4F9-0EA0-4896-A97C-A576734384CF}" destId="{A5504254-F1B7-4487-A2E8-DD5546774650}" srcOrd="0" destOrd="0" presId="urn:microsoft.com/office/officeart/2008/layout/AccentedPicture"/>
    <dgm:cxn modelId="{D0048330-D946-4108-8FA7-D7882F0F8DB5}" type="presOf" srcId="{11587A56-F224-4E92-B933-B07580185319}" destId="{447B642E-8FEF-4475-8965-D72BA3401EB7}" srcOrd="0" destOrd="0" presId="urn:microsoft.com/office/officeart/2008/layout/AccentedPicture"/>
    <dgm:cxn modelId="{87387C06-27D0-4CD5-ABB8-2FC4CFA30E66}" type="presParOf" srcId="{447B642E-8FEF-4475-8965-D72BA3401EB7}" destId="{A5504254-F1B7-4487-A2E8-DD5546774650}" srcOrd="0" destOrd="0" presId="urn:microsoft.com/office/officeart/2008/layout/AccentedPicture"/>
    <dgm:cxn modelId="{B5B3C240-2B58-4F8F-99E0-1517787E426B}" type="presParOf" srcId="{447B642E-8FEF-4475-8965-D72BA3401EB7}" destId="{58EF3E44-C1D7-4887-852A-74F56E19AE83}" srcOrd="1" destOrd="0" presId="urn:microsoft.com/office/officeart/2008/layout/AccentedPicture"/>
    <dgm:cxn modelId="{843FB77A-D9DB-4382-8F74-51200C2AB5CB}" type="presParOf" srcId="{447B642E-8FEF-4475-8965-D72BA3401EB7}" destId="{D37E4137-45C3-4625-863E-6EFB46DEE43A}" srcOrd="2" destOrd="0" presId="urn:microsoft.com/office/officeart/2008/layout/AccentedPicture"/>
    <dgm:cxn modelId="{145A226B-4563-49F5-AF92-6A0E31BEA948}" type="presParOf" srcId="{D37E4137-45C3-4625-863E-6EFB46DEE43A}" destId="{F232449F-2ECF-463D-80F0-48F953A2C276}" srcOrd="0" destOrd="0" presId="urn:microsoft.com/office/officeart/2008/layout/AccentedPicture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EB8CEF-EC84-41A5-95BD-F7525EB1D40F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</dgm:pt>
    <dgm:pt modelId="{507FFA6A-F756-4475-B3BA-7F5AD17728DA}">
      <dgm:prSet phldrT="[Текст]"/>
      <dgm:spPr/>
      <dgm:t>
        <a:bodyPr/>
        <a:lstStyle/>
        <a:p>
          <a:r>
            <a:rPr lang="ru-RU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Ходить, бегать, прыгать</a:t>
          </a:r>
          <a:endParaRPr lang="ru-RU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08BEB9-0828-45C7-B5D9-7C590FA33DDD}" type="parTrans" cxnId="{517FE77B-613B-4985-8104-D7F42C3716D7}">
      <dgm:prSet/>
      <dgm:spPr/>
      <dgm:t>
        <a:bodyPr/>
        <a:lstStyle/>
        <a:p>
          <a:endParaRPr lang="ru-RU"/>
        </a:p>
      </dgm:t>
    </dgm:pt>
    <dgm:pt modelId="{A3F6DFC0-EEB7-4EFE-A227-9C64A0DD62AB}" type="sibTrans" cxnId="{517FE77B-613B-4985-8104-D7F42C3716D7}">
      <dgm:prSet/>
      <dgm:spPr/>
      <dgm:t>
        <a:bodyPr/>
        <a:lstStyle/>
        <a:p>
          <a:endParaRPr lang="ru-RU"/>
        </a:p>
      </dgm:t>
    </dgm:pt>
    <dgm:pt modelId="{CDF07682-6AD2-4A68-9C72-141CFC9B7BA4}" type="pres">
      <dgm:prSet presAssocID="{BCEB8CEF-EC84-41A5-95BD-F7525EB1D40F}" presName="Name0" presStyleCnt="0">
        <dgm:presLayoutVars>
          <dgm:dir/>
          <dgm:resizeHandles val="exact"/>
        </dgm:presLayoutVars>
      </dgm:prSet>
      <dgm:spPr/>
    </dgm:pt>
    <dgm:pt modelId="{519C11B3-95F9-434B-8DE2-FE09707139EC}" type="pres">
      <dgm:prSet presAssocID="{507FFA6A-F756-4475-B3BA-7F5AD17728DA}" presName="compNode" presStyleCnt="0"/>
      <dgm:spPr/>
    </dgm:pt>
    <dgm:pt modelId="{BD097735-00DF-411C-AC83-86F4E9E073C1}" type="pres">
      <dgm:prSet presAssocID="{507FFA6A-F756-4475-B3BA-7F5AD17728DA}" presName="pictRect" presStyleLbl="node1" presStyleIdx="0" presStyleCnt="1" custScaleX="144967" custScaleY="150050" custLinFactNeighborX="-996" custLinFactNeighborY="510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>
          <a:solidFill>
            <a:schemeClr val="accent3"/>
          </a:solidFill>
        </a:ln>
      </dgm:spPr>
    </dgm:pt>
    <dgm:pt modelId="{BBF1549B-4402-4602-A9F2-42CC6F48DECC}" type="pres">
      <dgm:prSet presAssocID="{507FFA6A-F756-4475-B3BA-7F5AD17728DA}" presName="textRect" presStyleLbl="revTx" presStyleIdx="0" presStyleCnt="1" custLinFactNeighborX="-4407" custLinFactNeighborY="-358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7DEE65-27C4-4CB1-9746-62B8A361DDF5}" type="presOf" srcId="{BCEB8CEF-EC84-41A5-95BD-F7525EB1D40F}" destId="{CDF07682-6AD2-4A68-9C72-141CFC9B7BA4}" srcOrd="0" destOrd="0" presId="urn:microsoft.com/office/officeart/2005/8/layout/pList1"/>
    <dgm:cxn modelId="{517FE77B-613B-4985-8104-D7F42C3716D7}" srcId="{BCEB8CEF-EC84-41A5-95BD-F7525EB1D40F}" destId="{507FFA6A-F756-4475-B3BA-7F5AD17728DA}" srcOrd="0" destOrd="0" parTransId="{1A08BEB9-0828-45C7-B5D9-7C590FA33DDD}" sibTransId="{A3F6DFC0-EEB7-4EFE-A227-9C64A0DD62AB}"/>
    <dgm:cxn modelId="{0195B701-831B-4C84-B83C-0CD89FF080FF}" type="presOf" srcId="{507FFA6A-F756-4475-B3BA-7F5AD17728DA}" destId="{BBF1549B-4402-4602-A9F2-42CC6F48DECC}" srcOrd="0" destOrd="0" presId="urn:microsoft.com/office/officeart/2005/8/layout/pList1"/>
    <dgm:cxn modelId="{43143CAA-9A02-4C82-B93F-80AC53074A9C}" type="presParOf" srcId="{CDF07682-6AD2-4A68-9C72-141CFC9B7BA4}" destId="{519C11B3-95F9-434B-8DE2-FE09707139EC}" srcOrd="0" destOrd="0" presId="urn:microsoft.com/office/officeart/2005/8/layout/pList1"/>
    <dgm:cxn modelId="{66F5ECD6-E5C2-41AE-8AC5-B72DDCA347AD}" type="presParOf" srcId="{519C11B3-95F9-434B-8DE2-FE09707139EC}" destId="{BD097735-00DF-411C-AC83-86F4E9E073C1}" srcOrd="0" destOrd="0" presId="urn:microsoft.com/office/officeart/2005/8/layout/pList1"/>
    <dgm:cxn modelId="{1580FD5E-77F4-4692-9D33-DC000ABDCD8B}" type="presParOf" srcId="{519C11B3-95F9-434B-8DE2-FE09707139EC}" destId="{BBF1549B-4402-4602-A9F2-42CC6F48DECC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2B8956C-3BCB-4419-A630-7C5240B5698B}" type="doc">
      <dgm:prSet loTypeId="urn:microsoft.com/office/officeart/2008/layout/AccentedPicture" loCatId="picture" qsTypeId="urn:microsoft.com/office/officeart/2005/8/quickstyle/simple1" qsCatId="simple" csTypeId="urn:microsoft.com/office/officeart/2005/8/colors/accent1_2" csCatId="accent1" phldr="1"/>
      <dgm:spPr/>
    </dgm:pt>
    <dgm:pt modelId="{EA31D5E7-20D4-42EC-8CDE-B09847572E46}">
      <dgm:prSet phldrT="[Текст]" custT="1"/>
      <dgm:spPr/>
      <dgm:t>
        <a:bodyPr/>
        <a:lstStyle/>
        <a:p>
          <a:pPr algn="ctr"/>
          <a:r>
            <a: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Рисовать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313817-6F30-403E-B444-EEE3190251A6}" type="parTrans" cxnId="{A2677FC5-3A83-4CCE-8832-17963C45B36F}">
      <dgm:prSet/>
      <dgm:spPr/>
      <dgm:t>
        <a:bodyPr/>
        <a:lstStyle/>
        <a:p>
          <a:endParaRPr lang="ru-RU"/>
        </a:p>
      </dgm:t>
    </dgm:pt>
    <dgm:pt modelId="{5F499299-9AA4-4BED-9E21-03F943E7F300}" type="sibTrans" cxnId="{A2677FC5-3A83-4CCE-8832-17963C45B36F}">
      <dgm:prSet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>
          <a:solidFill>
            <a:schemeClr val="accent2">
              <a:lumMod val="60000"/>
              <a:lumOff val="40000"/>
            </a:schemeClr>
          </a:solidFill>
        </a:ln>
      </dgm:spPr>
      <dgm:t>
        <a:bodyPr/>
        <a:lstStyle/>
        <a:p>
          <a:endParaRPr lang="ru-RU"/>
        </a:p>
      </dgm:t>
    </dgm:pt>
    <dgm:pt modelId="{E27ABA77-D778-490E-B76F-8CB0858D9BA3}" type="pres">
      <dgm:prSet presAssocID="{92B8956C-3BCB-4419-A630-7C5240B5698B}" presName="Name0" presStyleCnt="0">
        <dgm:presLayoutVars>
          <dgm:dir/>
        </dgm:presLayoutVars>
      </dgm:prSet>
      <dgm:spPr/>
    </dgm:pt>
    <dgm:pt modelId="{839A53E3-77A7-431F-8479-41B19D687E0A}" type="pres">
      <dgm:prSet presAssocID="{5F499299-9AA4-4BED-9E21-03F943E7F300}" presName="picture_1" presStyleLbl="bgImgPlace1" presStyleIdx="0" presStyleCnt="1" custLinFactNeighborX="-16779" custLinFactNeighborY="-838"/>
      <dgm:spPr/>
      <dgm:t>
        <a:bodyPr/>
        <a:lstStyle/>
        <a:p>
          <a:endParaRPr lang="ru-RU"/>
        </a:p>
      </dgm:t>
    </dgm:pt>
    <dgm:pt modelId="{8031D12B-2FC5-4099-8F02-D250514E847F}" type="pres">
      <dgm:prSet presAssocID="{EA31D5E7-20D4-42EC-8CDE-B09847572E46}" presName="text_1" presStyleLbl="node1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915226-C87A-4554-86F6-EBE14C95E1D1}" type="pres">
      <dgm:prSet presAssocID="{92B8956C-3BCB-4419-A630-7C5240B5698B}" presName="maxNode" presStyleCnt="0"/>
      <dgm:spPr/>
    </dgm:pt>
    <dgm:pt modelId="{2C9E36B1-4535-4727-87AA-24C2E46AE50D}" type="pres">
      <dgm:prSet presAssocID="{92B8956C-3BCB-4419-A630-7C5240B5698B}" presName="Name33" presStyleCnt="0"/>
      <dgm:spPr/>
    </dgm:pt>
  </dgm:ptLst>
  <dgm:cxnLst>
    <dgm:cxn modelId="{53810224-6B18-47C2-A28E-E7AED28F31D2}" type="presOf" srcId="{5F499299-9AA4-4BED-9E21-03F943E7F300}" destId="{839A53E3-77A7-431F-8479-41B19D687E0A}" srcOrd="0" destOrd="0" presId="urn:microsoft.com/office/officeart/2008/layout/AccentedPicture"/>
    <dgm:cxn modelId="{A2677FC5-3A83-4CCE-8832-17963C45B36F}" srcId="{92B8956C-3BCB-4419-A630-7C5240B5698B}" destId="{EA31D5E7-20D4-42EC-8CDE-B09847572E46}" srcOrd="0" destOrd="0" parTransId="{9B313817-6F30-403E-B444-EEE3190251A6}" sibTransId="{5F499299-9AA4-4BED-9E21-03F943E7F300}"/>
    <dgm:cxn modelId="{AEB20A78-8CB6-4DD2-9DD2-AF59AF59C266}" type="presOf" srcId="{92B8956C-3BCB-4419-A630-7C5240B5698B}" destId="{E27ABA77-D778-490E-B76F-8CB0858D9BA3}" srcOrd="0" destOrd="0" presId="urn:microsoft.com/office/officeart/2008/layout/AccentedPicture"/>
    <dgm:cxn modelId="{3E993448-06D0-4566-99D7-71EF67599AF5}" type="presOf" srcId="{EA31D5E7-20D4-42EC-8CDE-B09847572E46}" destId="{8031D12B-2FC5-4099-8F02-D250514E847F}" srcOrd="0" destOrd="0" presId="urn:microsoft.com/office/officeart/2008/layout/AccentedPicture"/>
    <dgm:cxn modelId="{A6433BEE-60E5-487E-8D6B-9203981DC33B}" type="presParOf" srcId="{E27ABA77-D778-490E-B76F-8CB0858D9BA3}" destId="{839A53E3-77A7-431F-8479-41B19D687E0A}" srcOrd="0" destOrd="0" presId="urn:microsoft.com/office/officeart/2008/layout/AccentedPicture"/>
    <dgm:cxn modelId="{2F0522E6-A56C-45C5-A1CB-29CF919DE96C}" type="presParOf" srcId="{E27ABA77-D778-490E-B76F-8CB0858D9BA3}" destId="{8031D12B-2FC5-4099-8F02-D250514E847F}" srcOrd="1" destOrd="0" presId="urn:microsoft.com/office/officeart/2008/layout/AccentedPicture"/>
    <dgm:cxn modelId="{98F8AF2F-2200-452D-A00C-E305846DA7C4}" type="presParOf" srcId="{E27ABA77-D778-490E-B76F-8CB0858D9BA3}" destId="{66915226-C87A-4554-86F6-EBE14C95E1D1}" srcOrd="2" destOrd="0" presId="urn:microsoft.com/office/officeart/2008/layout/AccentedPicture"/>
    <dgm:cxn modelId="{D57F2D52-85A6-4CA7-A9D9-DFEAF16826DA}" type="presParOf" srcId="{66915226-C87A-4554-86F6-EBE14C95E1D1}" destId="{2C9E36B1-4535-4727-87AA-24C2E46AE50D}" srcOrd="0" destOrd="0" presId="urn:microsoft.com/office/officeart/2008/layout/AccentedPicture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25D84D7-87A0-4AD5-B0E1-AB76BF21292C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</dgm:pt>
    <dgm:pt modelId="{19D5F016-BE72-41DE-B322-31C0D476BA59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Счет до 5</a:t>
          </a:r>
          <a:endParaRPr lang="ru-RU" sz="2000" b="1" dirty="0">
            <a:solidFill>
              <a:schemeClr val="tx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533CEE-6BAF-4E91-8057-A7487DCEF2AE}" type="parTrans" cxnId="{D69D8DCA-3BBF-40EE-BEF9-69B132ED3D28}">
      <dgm:prSet/>
      <dgm:spPr/>
      <dgm:t>
        <a:bodyPr/>
        <a:lstStyle/>
        <a:p>
          <a:endParaRPr lang="ru-RU"/>
        </a:p>
      </dgm:t>
    </dgm:pt>
    <dgm:pt modelId="{C59E775D-C856-4C6F-8444-57A4B109F759}" type="sibTrans" cxnId="{D69D8DCA-3BBF-40EE-BEF9-69B132ED3D28}">
      <dgm:prSet/>
      <dgm:spPr/>
      <dgm:t>
        <a:bodyPr/>
        <a:lstStyle/>
        <a:p>
          <a:endParaRPr lang="ru-RU"/>
        </a:p>
      </dgm:t>
    </dgm:pt>
    <dgm:pt modelId="{D1CC5A72-51FC-4DCE-9512-0701D0EF0DF5}" type="pres">
      <dgm:prSet presAssocID="{725D84D7-87A0-4AD5-B0E1-AB76BF21292C}" presName="Name0" presStyleCnt="0">
        <dgm:presLayoutVars>
          <dgm:dir/>
          <dgm:resizeHandles val="exact"/>
        </dgm:presLayoutVars>
      </dgm:prSet>
      <dgm:spPr/>
    </dgm:pt>
    <dgm:pt modelId="{48502BD3-46CC-46FC-9D24-6ED54AD8CBB3}" type="pres">
      <dgm:prSet presAssocID="{19D5F016-BE72-41DE-B322-31C0D476BA59}" presName="compNode" presStyleCnt="0"/>
      <dgm:spPr/>
    </dgm:pt>
    <dgm:pt modelId="{9C5FD7B9-9EA8-4BAC-A45D-6412DE2F1637}" type="pres">
      <dgm:prSet presAssocID="{19D5F016-BE72-41DE-B322-31C0D476BA59}" presName="pictRect" presStyleLbl="node1" presStyleIdx="0" presStyleCnt="1" custScaleX="124279" custScaleY="123299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>
          <a:solidFill>
            <a:schemeClr val="tx2">
              <a:lumMod val="40000"/>
              <a:lumOff val="60000"/>
            </a:schemeClr>
          </a:solidFill>
        </a:ln>
      </dgm:spPr>
    </dgm:pt>
    <dgm:pt modelId="{69EA098C-1D8A-4810-B671-D8DC4B278ABD}" type="pres">
      <dgm:prSet presAssocID="{19D5F016-BE72-41DE-B322-31C0D476BA59}" presName="textRec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E5919AD-623D-4C6F-A7C1-0438BA304E67}" type="presOf" srcId="{19D5F016-BE72-41DE-B322-31C0D476BA59}" destId="{69EA098C-1D8A-4810-B671-D8DC4B278ABD}" srcOrd="0" destOrd="0" presId="urn:microsoft.com/office/officeart/2005/8/layout/pList1"/>
    <dgm:cxn modelId="{E86B4865-1988-42BC-908F-3AAEED620148}" type="presOf" srcId="{725D84D7-87A0-4AD5-B0E1-AB76BF21292C}" destId="{D1CC5A72-51FC-4DCE-9512-0701D0EF0DF5}" srcOrd="0" destOrd="0" presId="urn:microsoft.com/office/officeart/2005/8/layout/pList1"/>
    <dgm:cxn modelId="{D69D8DCA-3BBF-40EE-BEF9-69B132ED3D28}" srcId="{725D84D7-87A0-4AD5-B0E1-AB76BF21292C}" destId="{19D5F016-BE72-41DE-B322-31C0D476BA59}" srcOrd="0" destOrd="0" parTransId="{C1533CEE-6BAF-4E91-8057-A7487DCEF2AE}" sibTransId="{C59E775D-C856-4C6F-8444-57A4B109F759}"/>
    <dgm:cxn modelId="{35457A55-C816-4FFE-9274-08428AEB5211}" type="presParOf" srcId="{D1CC5A72-51FC-4DCE-9512-0701D0EF0DF5}" destId="{48502BD3-46CC-46FC-9D24-6ED54AD8CBB3}" srcOrd="0" destOrd="0" presId="urn:microsoft.com/office/officeart/2005/8/layout/pList1"/>
    <dgm:cxn modelId="{CACF89E5-0A48-4329-A5A9-2D700488A374}" type="presParOf" srcId="{48502BD3-46CC-46FC-9D24-6ED54AD8CBB3}" destId="{9C5FD7B9-9EA8-4BAC-A45D-6412DE2F1637}" srcOrd="0" destOrd="0" presId="urn:microsoft.com/office/officeart/2005/8/layout/pList1"/>
    <dgm:cxn modelId="{715D5DF0-F6DD-4658-A593-2290D481DA31}" type="presParOf" srcId="{48502BD3-46CC-46FC-9D24-6ED54AD8CBB3}" destId="{69EA098C-1D8A-4810-B671-D8DC4B278ABD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2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504254-F1B7-4487-A2E8-DD5546774650}">
      <dsp:nvSpPr>
        <dsp:cNvPr id="0" name=""/>
        <dsp:cNvSpPr/>
      </dsp:nvSpPr>
      <dsp:spPr>
        <a:xfrm rot="5400000">
          <a:off x="723568" y="227263"/>
          <a:ext cx="1869818" cy="2384971"/>
        </a:xfrm>
        <a:prstGeom prst="round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6000" r="-46000"/>
          </a:stretch>
        </a:blipFill>
        <a:ln w="25400" cap="flat" cmpd="sng" algn="ctr">
          <a:solidFill>
            <a:schemeClr val="accent3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EF3E44-C1D7-4887-852A-74F56E19AE83}">
      <dsp:nvSpPr>
        <dsp:cNvPr id="0" name=""/>
        <dsp:cNvSpPr/>
      </dsp:nvSpPr>
      <dsp:spPr>
        <a:xfrm>
          <a:off x="652437" y="883391"/>
          <a:ext cx="2469130" cy="1421209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b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Правила дорожного движения</a:t>
          </a:r>
          <a:endParaRPr lang="ru-RU" sz="1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52437" y="883391"/>
        <a:ext cx="2469130" cy="14212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097735-00DF-411C-AC83-86F4E9E073C1}">
      <dsp:nvSpPr>
        <dsp:cNvPr id="0" name=""/>
        <dsp:cNvSpPr/>
      </dsp:nvSpPr>
      <dsp:spPr>
        <a:xfrm>
          <a:off x="166515" y="7502"/>
          <a:ext cx="2721389" cy="1940782"/>
        </a:xfrm>
        <a:prstGeom prst="round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 w="25400" cap="flat" cmpd="sng" algn="ctr">
          <a:solidFill>
            <a:schemeClr val="accent3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F1549B-4402-4602-A9F2-42CC6F48DECC}">
      <dsp:nvSpPr>
        <dsp:cNvPr id="0" name=""/>
        <dsp:cNvSpPr/>
      </dsp:nvSpPr>
      <dsp:spPr>
        <a:xfrm>
          <a:off x="524553" y="1368530"/>
          <a:ext cx="1877247" cy="696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Ходить, бегать, прыгать</a:t>
          </a:r>
          <a:endParaRPr lang="ru-RU" sz="1800" b="1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4553" y="1368530"/>
        <a:ext cx="1877247" cy="6964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9A53E3-77A7-431F-8479-41B19D687E0A}">
      <dsp:nvSpPr>
        <dsp:cNvPr id="0" name=""/>
        <dsp:cNvSpPr/>
      </dsp:nvSpPr>
      <dsp:spPr>
        <a:xfrm>
          <a:off x="0" y="0"/>
          <a:ext cx="1884307" cy="2403454"/>
        </a:xfrm>
        <a:prstGeom prst="round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25400" cap="flat" cmpd="sng" algn="ctr">
          <a:solidFill>
            <a:schemeClr val="accent2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31D12B-2FC5-4099-8F02-D250514E847F}">
      <dsp:nvSpPr>
        <dsp:cNvPr id="0" name=""/>
        <dsp:cNvSpPr/>
      </dsp:nvSpPr>
      <dsp:spPr>
        <a:xfrm>
          <a:off x="129337" y="961381"/>
          <a:ext cx="1450917" cy="144207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b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Рисовать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9337" y="961381"/>
        <a:ext cx="1450917" cy="14420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5FD7B9-9EA8-4BAC-A45D-6412DE2F1637}">
      <dsp:nvSpPr>
        <dsp:cNvPr id="0" name=""/>
        <dsp:cNvSpPr/>
      </dsp:nvSpPr>
      <dsp:spPr>
        <a:xfrm>
          <a:off x="247771" y="1217"/>
          <a:ext cx="2204249" cy="1506751"/>
        </a:xfrm>
        <a:prstGeom prst="round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EA098C-1D8A-4810-B671-D8DC4B278ABD}">
      <dsp:nvSpPr>
        <dsp:cNvPr id="0" name=""/>
        <dsp:cNvSpPr/>
      </dsp:nvSpPr>
      <dsp:spPr>
        <a:xfrm>
          <a:off x="463081" y="1365609"/>
          <a:ext cx="1773629" cy="6580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Счет до 5</a:t>
          </a:r>
          <a:endParaRPr lang="ru-RU" sz="2000" b="1" kern="1200" dirty="0">
            <a:solidFill>
              <a:schemeClr val="tx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3081" y="1365609"/>
        <a:ext cx="1773629" cy="6580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ccentedPicture">
  <dgm:title val=""/>
  <dgm:desc val=""/>
  <dgm:catLst>
    <dgm:cat type="picture" pri="1000"/>
    <dgm:cat type="pictureconver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</dgm:varLst>
    <dgm:alg type="composite"/>
    <dgm:shape xmlns:r="http://schemas.openxmlformats.org/officeDocument/2006/relationships" r:blip="">
      <dgm:adjLst/>
    </dgm:shape>
    <dgm:choose name="Name1">
      <dgm:if name="Name2" axis="ch" ptType="node" func="cnt" op="lte" val="1">
        <dgm:constrLst>
          <dgm:constr type="h" for="ch" forName="picture_1" refType="h"/>
          <dgm:constr type="w" for="ch" forName="picture_1" refType="h" refFor="ch" refForName="picture_1" op="equ" fact="0.784"/>
          <dgm:constr type="l" for="ch" forName="picture_1"/>
          <dgm:constr type="t" for="ch" forName="picture_1"/>
          <dgm:constr type="w" for="ch" forName="text_1" refType="w" refFor="ch" refForName="picture_1" fact="0.77"/>
          <dgm:constr type="h" for="ch" forName="text_1" refType="h" refFor="ch" refForName="picture_1" fact="0.6"/>
          <dgm:constr type="l" for="ch" forName="text_1" refType="w" refFor="ch" refForName="picture_1" fact="0.04"/>
          <dgm:constr type="t" for="ch" forName="text_1" refType="h" refFor="ch" refForName="picture_1" fact="0.4"/>
        </dgm:constrLst>
      </dgm:if>
      <dgm:if name="Name3" axis="ch" ptType="node" func="cnt" op="lte" val="5">
        <dgm:choose name="Name4">
          <dgm:if name="Name5" func="var" arg="dir" op="equ" val="norm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l" for="ch" forName="picture_1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l" for="ch" forName="text_1" refType="w" refFor="ch" refForName="picture_1" fact="0.04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r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l" for="ch" forName="maxNode" refType="r" refFor="ch" refForName="picture_1"/>
              <dgm:constr type="lOff" for="ch" forName="maxNode" refType="h" refFor="des" refForName="pair" fact="0.5"/>
              <dgm:constr type="r" for="ch" forName="maxNode" refType="w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if>
          <dgm:else name="Name6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r" for="ch" forName="picture_1" refType="w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r" for="ch" forName="text_1" refType="w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l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r" for="ch" forName="maxNode" refType="l" refFor="ch" refForName="picture_1"/>
              <dgm:constr type="rOff" for="ch" forName="maxNode" refType="h" refFor="des" refForName="pair" fact="-0.5"/>
              <dgm:constr type="l" for="ch" forName="maxNode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else>
        </dgm:choose>
      </dgm:if>
      <dgm:else name="Name7">
        <dgm:choose name="Name8">
          <dgm:if name="Name9" func="var" arg="dir" op="equ" val="norm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l" for="ch" forName="picture_1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l" for="ch" forName="text_1" refType="w" refFor="ch" refForName="picture_1" fact="0.04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r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l" for="ch" forName="maxNode" refType="r" refFor="ch" refForName="picture_1"/>
              <dgm:constr type="lOff" for="ch" forName="maxNode" refType="h" refFor="des" refForName="pair" fact="0.5"/>
              <dgm:constr type="r" for="ch" forName="maxNode" refType="w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if>
          <dgm:else name="Name10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r" for="ch" forName="picture_1" refType="w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r" for="ch" forName="text_1" refType="w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l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r" for="ch" forName="maxNode" refType="l" refFor="ch" refForName="picture_1"/>
              <dgm:constr type="rOff" for="ch" forName="maxNode" refType="h" refFor="des" refForName="pair" fact="-0.5"/>
              <dgm:constr type="l" for="ch" forName="maxNode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else>
        </dgm:choose>
      </dgm:else>
    </dgm:choose>
    <dgm:forEach name="Name11" axis="ch" ptType="sibTrans" hideLastTrans="0" cnt="1">
      <dgm:layoutNode name="picture_1" styleLbl="bgImgPlace1">
        <dgm:alg type="sp"/>
        <dgm:shape xmlns:r="http://schemas.openxmlformats.org/officeDocument/2006/relationships" type="roundRect" r:blip="" blipPhldr="1">
          <dgm:adjLst/>
        </dgm:shape>
        <dgm:presOf axis="self"/>
      </dgm:layoutNode>
    </dgm:forEach>
    <dgm:forEach name="Name12" axis="ch" ptType="node" cnt="1">
      <dgm:layoutNode name="text_1" styleLbl="node1">
        <dgm:varLst>
          <dgm:bulletEnabled val="1"/>
        </dgm:varLst>
        <dgm:choose name="Name13">
          <dgm:if name="Name14" func="var" arg="dir" op="equ" val="norm">
            <dgm:alg type="tx">
              <dgm:param type="txAnchorVert" val="b"/>
              <dgm:param type="parTxLTRAlign" val="l"/>
              <dgm:param type="shpTxLTRAlignCh" val="l"/>
              <dgm:param type="parTxRTLAlign" val="l"/>
              <dgm:param type="shpTxRTLAlignCh" val="l"/>
            </dgm:alg>
          </dgm:if>
          <dgm:else name="Name15">
            <dgm:alg type="tx">
              <dgm:param type="txAnchorVert" val="b"/>
              <dgm:param type="parTxLTRAlign" val="r"/>
              <dgm:param type="shpTxLTRAlignCh" val="r"/>
              <dgm:param type="parTxRTLAlign" val="r"/>
              <dgm:param type="shpTxRTLAlignCh" val="r"/>
            </dgm:alg>
          </dgm:else>
        </dgm:choose>
        <dgm:shape xmlns:r="http://schemas.openxmlformats.org/officeDocument/2006/relationships" type="rect" r:blip="" hideGeom="1">
          <dgm:adjLst/>
        </dgm:shape>
        <dgm:presOf axis="desOrSelf" ptType="node"/>
        <dgm:constrLst>
          <dgm:constr type="primFontSz" val="65"/>
          <dgm:constr type="lMarg" refType="primFontSz" fact="0.2"/>
          <dgm:constr type="rMarg" refType="primFontSz" fact="0.2"/>
          <dgm:constr type="tMarg" refType="primFontSz" fact="0.2"/>
          <dgm:constr type="bMarg" refType="primFontSz" fact="0.2"/>
        </dgm:constrLst>
        <dgm:ruleLst>
          <dgm:rule type="primFontSz" val="5" fact="NaN" max="NaN"/>
        </dgm:ruleLst>
      </dgm:layoutNode>
    </dgm:forEach>
    <dgm:choose name="Name16">
      <dgm:if name="Name17" axis="ch" ptType="node" func="cnt" op="gte" val="2">
        <dgm:layoutNode name="linV">
          <dgm:choose name="Name18">
            <dgm:if name="Name19" func="var" arg="dir" op="equ" val="norm">
              <dgm:alg type="lin">
                <dgm:param type="linDir" val="fromT"/>
                <dgm:param type="vertAlign" val="t"/>
                <dgm:param type="fallback" val="1D"/>
                <dgm:param type="horzAlign" val="l"/>
                <dgm:param type="nodeHorzAlign" val="l"/>
              </dgm:alg>
            </dgm:if>
            <dgm:else name="Name20">
              <dgm:alg type="lin">
                <dgm:param type="linDir" val="fromT"/>
                <dgm:param type="vertAlign" val="t"/>
                <dgm:param type="fallback" val="1D"/>
                <dgm:param type="horzAlign" val="r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constrLst>
            <dgm:constr type="w" for="ch" forName="spaceV" val="1"/>
            <dgm:constr type="w" for="ch" forName="pair" refType="w" op="equ"/>
            <dgm:constr type="w" for="des" forName="desText" op="equ"/>
            <dgm:constr type="primFontSz" for="des" forName="desText" op="equ" val="65"/>
          </dgm:constrLst>
          <dgm:forEach name="Name21" axis="ch" ptType="node" st="2">
            <dgm:layoutNode name="pair">
              <dgm:alg type="composite"/>
              <dgm:shape xmlns:r="http://schemas.openxmlformats.org/officeDocument/2006/relationships" r:blip="">
                <dgm:adjLst/>
              </dgm:shape>
              <dgm:choose name="Name22">
                <dgm:if name="Name23" func="var" arg="dir" op="equ" val="norm">
                  <dgm:constrLst>
                    <dgm:constr type="userC"/>
                    <dgm:constr type="l" for="ch" forName="spaceH"/>
                    <dgm:constr type="r" for="ch" forName="spaceH" refType="userC"/>
                    <dgm:constr type="ctrY" for="ch" forName="spaceH" refType="w" fact="0.5"/>
                    <dgm:constr type="h" for="ch" forName="spaceH" val="1"/>
                    <dgm:constr type="w" for="ch" forName="desPictures" refType="h"/>
                    <dgm:constr type="h" for="ch" forName="desPictures" refType="w" refFor="ch" refForName="desPictures" op="equ"/>
                    <dgm:constr type="ctrX" for="ch" forName="desPictures" refType="userC"/>
                    <dgm:constr type="ctrY" for="ch" forName="desPictures" refType="w" fact="0.5"/>
                    <dgm:constr type="l" for="ch" forName="desTextWrapper" refType="r" refFor="ch" refForName="desPictures"/>
                    <dgm:constr type="ctrY" for="ch" forName="desTextWrapper" refType="w" fact="0.5"/>
                    <dgm:constr type="h" for="ch" forName="desTextWrapper" refType="h"/>
                    <dgm:constr type="h" for="des" forName="desText" refType="h"/>
                  </dgm:constrLst>
                </dgm:if>
                <dgm:else name="Name24">
                  <dgm:constrLst>
                    <dgm:constr type="userC"/>
                    <dgm:constr type="r" for="ch" forName="spaceH" refType="w"/>
                    <dgm:constr type="l" for="ch" forName="spaceH" refType="userC"/>
                    <dgm:constr type="ctrY" for="ch" forName="spaceH" refType="w" fact="0.5"/>
                    <dgm:constr type="h" for="ch" forName="spaceH" val="1"/>
                    <dgm:constr type="w" for="ch" forName="desPictures" refType="h"/>
                    <dgm:constr type="h" for="ch" forName="desPictures" refType="w" refFor="ch" refForName="desPictures" op="equ"/>
                    <dgm:constr type="ctrX" for="ch" forName="desPictures" refType="userC"/>
                    <dgm:constr type="ctrY" for="ch" forName="desPictures" refType="w" fact="0.5"/>
                    <dgm:constr type="r" for="ch" forName="desTextWrapper" refType="l" refFor="ch" refForName="desPictures"/>
                    <dgm:constr type="ctrY" for="ch" forName="desTextWrapper" refType="w" fact="0.5"/>
                    <dgm:constr type="h" for="ch" forName="desTextWrapper" refType="h"/>
                    <dgm:constr type="h" for="des" forName="desText" refType="h"/>
                  </dgm:constrLst>
                </dgm:else>
              </dgm:choose>
              <dgm:layoutNode name="spaceH">
                <dgm:alg type="sp"/>
                <dgm:shape xmlns:r="http://schemas.openxmlformats.org/officeDocument/2006/relationships" type="rect" r:blip="" hideGeom="1">
                  <dgm:adjLst/>
                </dgm:shape>
                <dgm:presOf/>
              </dgm:layoutNode>
              <dgm:layoutNode name="desPictures" styleLbl="alignImgPlace1">
                <dgm:alg type="sp"/>
                <dgm:shape xmlns:r="http://schemas.openxmlformats.org/officeDocument/2006/relationships" type="ellipse" r:blip="" blipPhldr="1">
                  <dgm:adjLst/>
                </dgm:shape>
                <dgm:presOf/>
              </dgm:layoutNode>
              <dgm:layoutNode name="desTextWrapper">
                <dgm:choose name="Name25">
                  <dgm:if name="Name26" func="var" arg="dir" op="equ" val="norm">
                    <dgm:alg type="lin">
                      <dgm:param type="horzAlign" val="l"/>
                    </dgm:alg>
                  </dgm:if>
                  <dgm:else name="Name27">
                    <dgm:alg type="lin">
                      <dgm:param type="horzAlign" val="r"/>
                    </dgm:alg>
                  </dgm:else>
                </dgm:choose>
                <dgm:layoutNode name="desText" styleLbl="revTx">
                  <dgm:varLst>
                    <dgm:bulletEnabled val="1"/>
                  </dgm:varLst>
                  <dgm:choose name="Name28">
                    <dgm:if name="Name29" func="var" arg="dir" op="equ" val="norm">
                      <dgm:alg type="tx">
                        <dgm:param type="parTxLTRAlign" val="l"/>
                        <dgm:param type="shpTxLTRAlignCh" val="l"/>
                        <dgm:param type="parTxRTLAlign" val="r"/>
                        <dgm:param type="shpTxRTLAlignCh" val="r"/>
                      </dgm:alg>
                    </dgm:if>
                    <dgm:else name="Name30">
                      <dgm:alg type="tx">
                        <dgm:param type="parTxLTRAlign" val="r"/>
                        <dgm:param type="shpTxLTRAlignCh" val="r"/>
                        <dgm:param type="parTxRTLAlign" val="r"/>
                        <dgm:param type="shpTxRTLAlignCh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userW"/>
                    <dgm:constr type="w" refType="userW" fact="0.1"/>
                    <dgm:constr type="lMarg" refType="primFontSz" fact="0.2"/>
                    <dgm:constr type="rMarg" refType="primFontSz" fact="0.2"/>
                    <dgm:constr type="tMarg" refType="primFontSz" fact="0.1"/>
                    <dgm:constr type="bMarg" refType="primFontSz" fact="0.1"/>
                  </dgm:constrLst>
                  <dgm:ruleLst>
                    <dgm:rule type="w" val="NaN" fact="1" max="NaN"/>
                    <dgm:rule type="primFontSz" val="5" fact="NaN" max="NaN"/>
                  </dgm:ruleLst>
                </dgm:layoutNode>
              </dgm:layoutNode>
            </dgm:layoutNode>
            <dgm:forEach name="Name31" axis="followSib" ptType="sibTrans" cnt="1">
              <dgm:layoutNode name="spaceV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forEach>
          </dgm:forEach>
        </dgm:layoutNode>
      </dgm:if>
      <dgm:else name="Name32"/>
    </dgm:choose>
    <dgm:layoutNode name="maxNode">
      <dgm:alg type="lin"/>
      <dgm:shape xmlns:r="http://schemas.openxmlformats.org/officeDocument/2006/relationships" r:blip="">
        <dgm:adjLst/>
      </dgm:shape>
      <dgm:presOf/>
      <dgm:constrLst>
        <dgm:constr type="w" for="ch"/>
        <dgm:constr type="h" for="ch"/>
      </dgm:constrLst>
      <dgm:layoutNode name="Name33">
        <dgm:alg type="sp"/>
        <dgm:shape xmlns:r="http://schemas.openxmlformats.org/officeDocument/2006/relationships" r:blip="">
          <dgm:adjLst/>
        </dgm:shape>
        <dgm:presOf/>
      </dgm:layoutNode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AccentedPicture">
  <dgm:title val=""/>
  <dgm:desc val=""/>
  <dgm:catLst>
    <dgm:cat type="picture" pri="1000"/>
    <dgm:cat type="pictureconver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</dgm:varLst>
    <dgm:alg type="composite"/>
    <dgm:shape xmlns:r="http://schemas.openxmlformats.org/officeDocument/2006/relationships" r:blip="">
      <dgm:adjLst/>
    </dgm:shape>
    <dgm:choose name="Name1">
      <dgm:if name="Name2" axis="ch" ptType="node" func="cnt" op="lte" val="1">
        <dgm:constrLst>
          <dgm:constr type="h" for="ch" forName="picture_1" refType="h"/>
          <dgm:constr type="w" for="ch" forName="picture_1" refType="h" refFor="ch" refForName="picture_1" op="equ" fact="0.784"/>
          <dgm:constr type="l" for="ch" forName="picture_1"/>
          <dgm:constr type="t" for="ch" forName="picture_1"/>
          <dgm:constr type="w" for="ch" forName="text_1" refType="w" refFor="ch" refForName="picture_1" fact="0.77"/>
          <dgm:constr type="h" for="ch" forName="text_1" refType="h" refFor="ch" refForName="picture_1" fact="0.6"/>
          <dgm:constr type="l" for="ch" forName="text_1" refType="w" refFor="ch" refForName="picture_1" fact="0.04"/>
          <dgm:constr type="t" for="ch" forName="text_1" refType="h" refFor="ch" refForName="picture_1" fact="0.4"/>
        </dgm:constrLst>
      </dgm:if>
      <dgm:if name="Name3" axis="ch" ptType="node" func="cnt" op="lte" val="5">
        <dgm:choose name="Name4">
          <dgm:if name="Name5" func="var" arg="dir" op="equ" val="norm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l" for="ch" forName="picture_1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l" for="ch" forName="text_1" refType="w" refFor="ch" refForName="picture_1" fact="0.04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r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l" for="ch" forName="maxNode" refType="r" refFor="ch" refForName="picture_1"/>
              <dgm:constr type="lOff" for="ch" forName="maxNode" refType="h" refFor="des" refForName="pair" fact="0.5"/>
              <dgm:constr type="r" for="ch" forName="maxNode" refType="w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if>
          <dgm:else name="Name6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r" for="ch" forName="picture_1" refType="w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r" for="ch" forName="text_1" refType="w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l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r" for="ch" forName="maxNode" refType="l" refFor="ch" refForName="picture_1"/>
              <dgm:constr type="rOff" for="ch" forName="maxNode" refType="h" refFor="des" refForName="pair" fact="-0.5"/>
              <dgm:constr type="l" for="ch" forName="maxNode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else>
        </dgm:choose>
      </dgm:if>
      <dgm:else name="Name7">
        <dgm:choose name="Name8">
          <dgm:if name="Name9" func="var" arg="dir" op="equ" val="norm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l" for="ch" forName="picture_1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l" for="ch" forName="text_1" refType="w" refFor="ch" refForName="picture_1" fact="0.04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r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l" for="ch" forName="maxNode" refType="r" refFor="ch" refForName="picture_1"/>
              <dgm:constr type="lOff" for="ch" forName="maxNode" refType="h" refFor="des" refForName="pair" fact="0.5"/>
              <dgm:constr type="r" for="ch" forName="maxNode" refType="w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if>
          <dgm:else name="Name10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r" for="ch" forName="picture_1" refType="w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r" for="ch" forName="text_1" refType="w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l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r" for="ch" forName="maxNode" refType="l" refFor="ch" refForName="picture_1"/>
              <dgm:constr type="rOff" for="ch" forName="maxNode" refType="h" refFor="des" refForName="pair" fact="-0.5"/>
              <dgm:constr type="l" for="ch" forName="maxNode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else>
        </dgm:choose>
      </dgm:else>
    </dgm:choose>
    <dgm:forEach name="Name11" axis="ch" ptType="sibTrans" hideLastTrans="0" cnt="1">
      <dgm:layoutNode name="picture_1" styleLbl="bgImgPlace1">
        <dgm:alg type="sp"/>
        <dgm:shape xmlns:r="http://schemas.openxmlformats.org/officeDocument/2006/relationships" type="roundRect" r:blip="" blipPhldr="1">
          <dgm:adjLst/>
        </dgm:shape>
        <dgm:presOf axis="self"/>
      </dgm:layoutNode>
    </dgm:forEach>
    <dgm:forEach name="Name12" axis="ch" ptType="node" cnt="1">
      <dgm:layoutNode name="text_1" styleLbl="node1">
        <dgm:varLst>
          <dgm:bulletEnabled val="1"/>
        </dgm:varLst>
        <dgm:choose name="Name13">
          <dgm:if name="Name14" func="var" arg="dir" op="equ" val="norm">
            <dgm:alg type="tx">
              <dgm:param type="txAnchorVert" val="b"/>
              <dgm:param type="parTxLTRAlign" val="l"/>
              <dgm:param type="shpTxLTRAlignCh" val="l"/>
              <dgm:param type="parTxRTLAlign" val="l"/>
              <dgm:param type="shpTxRTLAlignCh" val="l"/>
            </dgm:alg>
          </dgm:if>
          <dgm:else name="Name15">
            <dgm:alg type="tx">
              <dgm:param type="txAnchorVert" val="b"/>
              <dgm:param type="parTxLTRAlign" val="r"/>
              <dgm:param type="shpTxLTRAlignCh" val="r"/>
              <dgm:param type="parTxRTLAlign" val="r"/>
              <dgm:param type="shpTxRTLAlignCh" val="r"/>
            </dgm:alg>
          </dgm:else>
        </dgm:choose>
        <dgm:shape xmlns:r="http://schemas.openxmlformats.org/officeDocument/2006/relationships" type="rect" r:blip="" hideGeom="1">
          <dgm:adjLst/>
        </dgm:shape>
        <dgm:presOf axis="desOrSelf" ptType="node"/>
        <dgm:constrLst>
          <dgm:constr type="primFontSz" val="65"/>
          <dgm:constr type="lMarg" refType="primFontSz" fact="0.2"/>
          <dgm:constr type="rMarg" refType="primFontSz" fact="0.2"/>
          <dgm:constr type="tMarg" refType="primFontSz" fact="0.2"/>
          <dgm:constr type="bMarg" refType="primFontSz" fact="0.2"/>
        </dgm:constrLst>
        <dgm:ruleLst>
          <dgm:rule type="primFontSz" val="5" fact="NaN" max="NaN"/>
        </dgm:ruleLst>
      </dgm:layoutNode>
    </dgm:forEach>
    <dgm:choose name="Name16">
      <dgm:if name="Name17" axis="ch" ptType="node" func="cnt" op="gte" val="2">
        <dgm:layoutNode name="linV">
          <dgm:choose name="Name18">
            <dgm:if name="Name19" func="var" arg="dir" op="equ" val="norm">
              <dgm:alg type="lin">
                <dgm:param type="linDir" val="fromT"/>
                <dgm:param type="vertAlign" val="t"/>
                <dgm:param type="fallback" val="1D"/>
                <dgm:param type="horzAlign" val="l"/>
                <dgm:param type="nodeHorzAlign" val="l"/>
              </dgm:alg>
            </dgm:if>
            <dgm:else name="Name20">
              <dgm:alg type="lin">
                <dgm:param type="linDir" val="fromT"/>
                <dgm:param type="vertAlign" val="t"/>
                <dgm:param type="fallback" val="1D"/>
                <dgm:param type="horzAlign" val="r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constrLst>
            <dgm:constr type="w" for="ch" forName="spaceV" val="1"/>
            <dgm:constr type="w" for="ch" forName="pair" refType="w" op="equ"/>
            <dgm:constr type="w" for="des" forName="desText" op="equ"/>
            <dgm:constr type="primFontSz" for="des" forName="desText" op="equ" val="65"/>
          </dgm:constrLst>
          <dgm:forEach name="Name21" axis="ch" ptType="node" st="2">
            <dgm:layoutNode name="pair">
              <dgm:alg type="composite"/>
              <dgm:shape xmlns:r="http://schemas.openxmlformats.org/officeDocument/2006/relationships" r:blip="">
                <dgm:adjLst/>
              </dgm:shape>
              <dgm:choose name="Name22">
                <dgm:if name="Name23" func="var" arg="dir" op="equ" val="norm">
                  <dgm:constrLst>
                    <dgm:constr type="userC"/>
                    <dgm:constr type="l" for="ch" forName="spaceH"/>
                    <dgm:constr type="r" for="ch" forName="spaceH" refType="userC"/>
                    <dgm:constr type="ctrY" for="ch" forName="spaceH" refType="w" fact="0.5"/>
                    <dgm:constr type="h" for="ch" forName="spaceH" val="1"/>
                    <dgm:constr type="w" for="ch" forName="desPictures" refType="h"/>
                    <dgm:constr type="h" for="ch" forName="desPictures" refType="w" refFor="ch" refForName="desPictures" op="equ"/>
                    <dgm:constr type="ctrX" for="ch" forName="desPictures" refType="userC"/>
                    <dgm:constr type="ctrY" for="ch" forName="desPictures" refType="w" fact="0.5"/>
                    <dgm:constr type="l" for="ch" forName="desTextWrapper" refType="r" refFor="ch" refForName="desPictures"/>
                    <dgm:constr type="ctrY" for="ch" forName="desTextWrapper" refType="w" fact="0.5"/>
                    <dgm:constr type="h" for="ch" forName="desTextWrapper" refType="h"/>
                    <dgm:constr type="h" for="des" forName="desText" refType="h"/>
                  </dgm:constrLst>
                </dgm:if>
                <dgm:else name="Name24">
                  <dgm:constrLst>
                    <dgm:constr type="userC"/>
                    <dgm:constr type="r" for="ch" forName="spaceH" refType="w"/>
                    <dgm:constr type="l" for="ch" forName="spaceH" refType="userC"/>
                    <dgm:constr type="ctrY" for="ch" forName="spaceH" refType="w" fact="0.5"/>
                    <dgm:constr type="h" for="ch" forName="spaceH" val="1"/>
                    <dgm:constr type="w" for="ch" forName="desPictures" refType="h"/>
                    <dgm:constr type="h" for="ch" forName="desPictures" refType="w" refFor="ch" refForName="desPictures" op="equ"/>
                    <dgm:constr type="ctrX" for="ch" forName="desPictures" refType="userC"/>
                    <dgm:constr type="ctrY" for="ch" forName="desPictures" refType="w" fact="0.5"/>
                    <dgm:constr type="r" for="ch" forName="desTextWrapper" refType="l" refFor="ch" refForName="desPictures"/>
                    <dgm:constr type="ctrY" for="ch" forName="desTextWrapper" refType="w" fact="0.5"/>
                    <dgm:constr type="h" for="ch" forName="desTextWrapper" refType="h"/>
                    <dgm:constr type="h" for="des" forName="desText" refType="h"/>
                  </dgm:constrLst>
                </dgm:else>
              </dgm:choose>
              <dgm:layoutNode name="spaceH">
                <dgm:alg type="sp"/>
                <dgm:shape xmlns:r="http://schemas.openxmlformats.org/officeDocument/2006/relationships" type="rect" r:blip="" hideGeom="1">
                  <dgm:adjLst/>
                </dgm:shape>
                <dgm:presOf/>
              </dgm:layoutNode>
              <dgm:layoutNode name="desPictures" styleLbl="alignImgPlace1">
                <dgm:alg type="sp"/>
                <dgm:shape xmlns:r="http://schemas.openxmlformats.org/officeDocument/2006/relationships" type="ellipse" r:blip="" blipPhldr="1">
                  <dgm:adjLst/>
                </dgm:shape>
                <dgm:presOf/>
              </dgm:layoutNode>
              <dgm:layoutNode name="desTextWrapper">
                <dgm:choose name="Name25">
                  <dgm:if name="Name26" func="var" arg="dir" op="equ" val="norm">
                    <dgm:alg type="lin">
                      <dgm:param type="horzAlign" val="l"/>
                    </dgm:alg>
                  </dgm:if>
                  <dgm:else name="Name27">
                    <dgm:alg type="lin">
                      <dgm:param type="horzAlign" val="r"/>
                    </dgm:alg>
                  </dgm:else>
                </dgm:choose>
                <dgm:layoutNode name="desText" styleLbl="revTx">
                  <dgm:varLst>
                    <dgm:bulletEnabled val="1"/>
                  </dgm:varLst>
                  <dgm:choose name="Name28">
                    <dgm:if name="Name29" func="var" arg="dir" op="equ" val="norm">
                      <dgm:alg type="tx">
                        <dgm:param type="parTxLTRAlign" val="l"/>
                        <dgm:param type="shpTxLTRAlignCh" val="l"/>
                        <dgm:param type="parTxRTLAlign" val="r"/>
                        <dgm:param type="shpTxRTLAlignCh" val="r"/>
                      </dgm:alg>
                    </dgm:if>
                    <dgm:else name="Name30">
                      <dgm:alg type="tx">
                        <dgm:param type="parTxLTRAlign" val="r"/>
                        <dgm:param type="shpTxLTRAlignCh" val="r"/>
                        <dgm:param type="parTxRTLAlign" val="r"/>
                        <dgm:param type="shpTxRTLAlignCh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userW"/>
                    <dgm:constr type="w" refType="userW" fact="0.1"/>
                    <dgm:constr type="lMarg" refType="primFontSz" fact="0.2"/>
                    <dgm:constr type="rMarg" refType="primFontSz" fact="0.2"/>
                    <dgm:constr type="tMarg" refType="primFontSz" fact="0.1"/>
                    <dgm:constr type="bMarg" refType="primFontSz" fact="0.1"/>
                  </dgm:constrLst>
                  <dgm:ruleLst>
                    <dgm:rule type="w" val="NaN" fact="1" max="NaN"/>
                    <dgm:rule type="primFontSz" val="5" fact="NaN" max="NaN"/>
                  </dgm:ruleLst>
                </dgm:layoutNode>
              </dgm:layoutNode>
            </dgm:layoutNode>
            <dgm:forEach name="Name31" axis="followSib" ptType="sibTrans" cnt="1">
              <dgm:layoutNode name="spaceV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forEach>
          </dgm:forEach>
        </dgm:layoutNode>
      </dgm:if>
      <dgm:else name="Name32"/>
    </dgm:choose>
    <dgm:layoutNode name="maxNode">
      <dgm:alg type="lin"/>
      <dgm:shape xmlns:r="http://schemas.openxmlformats.org/officeDocument/2006/relationships" r:blip="">
        <dgm:adjLst/>
      </dgm:shape>
      <dgm:presOf/>
      <dgm:constrLst>
        <dgm:constr type="w" for="ch"/>
        <dgm:constr type="h" for="ch"/>
      </dgm:constrLst>
      <dgm:layoutNode name="Name33">
        <dgm:alg type="sp"/>
        <dgm:shape xmlns:r="http://schemas.openxmlformats.org/officeDocument/2006/relationships" r:blip="">
          <dgm:adjLst/>
        </dgm:shape>
        <dgm:presOf/>
      </dgm:layoutNode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18" Type="http://schemas.microsoft.com/office/2007/relationships/diagramDrawing" Target="../diagrams/drawing3.xml"/><Relationship Id="rId3" Type="http://schemas.openxmlformats.org/officeDocument/2006/relationships/image" Target="../media/image6.jpeg"/><Relationship Id="rId21" Type="http://schemas.openxmlformats.org/officeDocument/2006/relationships/diagramQuickStyle" Target="../diagrams/quickStyle4.xml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17" Type="http://schemas.openxmlformats.org/officeDocument/2006/relationships/diagramColors" Target="../diagrams/colors3.xml"/><Relationship Id="rId2" Type="http://schemas.openxmlformats.org/officeDocument/2006/relationships/image" Target="../media/image5.jpeg"/><Relationship Id="rId16" Type="http://schemas.openxmlformats.org/officeDocument/2006/relationships/diagramQuickStyle" Target="../diagrams/quickStyle3.xml"/><Relationship Id="rId20" Type="http://schemas.openxmlformats.org/officeDocument/2006/relationships/diagramLayout" Target="../diagrams/layout4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5" Type="http://schemas.openxmlformats.org/officeDocument/2006/relationships/diagramLayout" Target="../diagrams/layout3.xml"/><Relationship Id="rId23" Type="http://schemas.microsoft.com/office/2007/relationships/diagramDrawing" Target="../diagrams/drawing4.xml"/><Relationship Id="rId10" Type="http://schemas.openxmlformats.org/officeDocument/2006/relationships/diagramLayout" Target="../diagrams/layout2.xml"/><Relationship Id="rId19" Type="http://schemas.openxmlformats.org/officeDocument/2006/relationships/diagramData" Target="../diagrams/data4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Relationship Id="rId14" Type="http://schemas.openxmlformats.org/officeDocument/2006/relationships/diagramData" Target="../diagrams/data3.xml"/><Relationship Id="rId22" Type="http://schemas.openxmlformats.org/officeDocument/2006/relationships/diagramColors" Target="../diagrams/colors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332656"/>
            <a:ext cx="7488832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РОДИТЕЛЬСКОЕ СОБРАНИЕ </a:t>
            </a:r>
            <a:endParaRPr lang="ru-RU" sz="40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«Мы уже не малыши!»</a:t>
            </a:r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i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Средняя </a:t>
            </a:r>
            <a:r>
              <a:rPr lang="ru-RU" sz="28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группа </a:t>
            </a:r>
            <a:endParaRPr lang="ru-RU" sz="2800" b="1" i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Росинка»</a:t>
            </a:r>
          </a:p>
          <a:p>
            <a:endParaRPr lang="ru-RU" sz="20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19" y="4077072"/>
            <a:ext cx="2043113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0310" y="228074"/>
            <a:ext cx="72720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Возрастные особенности детей 4-5 лет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4208" y="980728"/>
            <a:ext cx="54006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Стремление к 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самостоятельности</a:t>
            </a:r>
          </a:p>
          <a:p>
            <a:endParaRPr lang="ru-RU" sz="8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Этические представления</a:t>
            </a:r>
          </a:p>
          <a:p>
            <a:endParaRPr lang="ru-RU" sz="8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Творческие способности</a:t>
            </a:r>
          </a:p>
          <a:p>
            <a:endParaRPr lang="ru-RU" sz="8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Страхи 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следствие развитого 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воображения</a:t>
            </a:r>
          </a:p>
          <a:p>
            <a:endParaRPr lang="ru-RU" sz="8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Отношения 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 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сверстниками</a:t>
            </a:r>
          </a:p>
          <a:p>
            <a:endParaRPr lang="ru-RU" sz="8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Активная 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любознательность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047" y="3228190"/>
            <a:ext cx="3265019" cy="2170890"/>
          </a:xfrm>
          <a:prstGeom prst="ellipse">
            <a:avLst/>
          </a:prstGeom>
          <a:ln w="63500" cap="rnd">
            <a:solidFill>
              <a:schemeClr val="accent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048" y="914626"/>
            <a:ext cx="3265019" cy="2170890"/>
          </a:xfrm>
          <a:prstGeom prst="ellipse">
            <a:avLst/>
          </a:prstGeom>
          <a:ln w="63500" cap="rnd">
            <a:solidFill>
              <a:schemeClr val="accent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5376" y="116632"/>
            <a:ext cx="8352928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одителям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важно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Понять, каковы в вашей семье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правила и законы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которые ребенку не позволено нарушать. </a:t>
            </a:r>
            <a:endParaRPr lang="ru-RU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Предлагать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альтернативы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вместо запретов. 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Говорить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ребенку о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своих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чувствах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перегружать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совесть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ребенка. </a:t>
            </a:r>
            <a:endParaRPr lang="ru-RU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Помнить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 том, что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стоит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 ребенке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рассказывать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различные страшные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истории или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обсуждать/осуждать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кого-либо.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Предоставлять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ребенку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возможности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для проявления его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творчества и самовыражения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Обеспечить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ребенку возможность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совместной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 другими детьми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игры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Понимать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что ребенок уже способен достаточно долго и увлеченно заниматься тем, что ему нравится, и ему бывает очень трудно прервать игру, поэтому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необходимости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ее заканчивать стоит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предупреждать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его заранее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Быть открытым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 вопросам ребенка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Обсуждать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любые события с ребенком.</a:t>
            </a:r>
          </a:p>
          <a:p>
            <a:pPr marL="342900" indent="-342900">
              <a:buFont typeface="Wingdings" pitchFamily="2" charset="2"/>
              <a:buChar char="ü"/>
            </a:pPr>
            <a:endParaRPr lang="ru-RU" sz="2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323528" y="332980"/>
            <a:ext cx="2200624" cy="1730553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 занятия по физкультуре</a:t>
            </a:r>
            <a:endParaRPr lang="ru-RU" sz="20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6517649" y="399812"/>
            <a:ext cx="2302823" cy="1663721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 занятие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развитию речи</a:t>
            </a:r>
          </a:p>
        </p:txBody>
      </p:sp>
      <p:sp>
        <p:nvSpPr>
          <p:cNvPr id="14" name="Овал 13"/>
          <p:cNvSpPr/>
          <p:nvPr/>
        </p:nvSpPr>
        <p:spPr>
          <a:xfrm>
            <a:off x="6378711" y="2248363"/>
            <a:ext cx="2568745" cy="21602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 занятие по ознакомлению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окружающим миром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279257" y="3933056"/>
            <a:ext cx="2421538" cy="144016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занятие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математике</a:t>
            </a:r>
          </a:p>
        </p:txBody>
      </p:sp>
      <p:sp>
        <p:nvSpPr>
          <p:cNvPr id="16" name="Овал 15"/>
          <p:cNvSpPr/>
          <p:nvPr/>
        </p:nvSpPr>
        <p:spPr>
          <a:xfrm>
            <a:off x="133699" y="2226509"/>
            <a:ext cx="2088232" cy="158417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 занятия музыкой</a:t>
            </a:r>
          </a:p>
        </p:txBody>
      </p:sp>
      <p:sp>
        <p:nvSpPr>
          <p:cNvPr id="17" name="Стрелка влево 16"/>
          <p:cNvSpPr/>
          <p:nvPr/>
        </p:nvSpPr>
        <p:spPr>
          <a:xfrm rot="2153901">
            <a:off x="2448767" y="1318679"/>
            <a:ext cx="504056" cy="2880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лево 17"/>
          <p:cNvSpPr/>
          <p:nvPr/>
        </p:nvSpPr>
        <p:spPr>
          <a:xfrm rot="9661408">
            <a:off x="5900395" y="1342155"/>
            <a:ext cx="648072" cy="3600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лево 18"/>
          <p:cNvSpPr/>
          <p:nvPr/>
        </p:nvSpPr>
        <p:spPr>
          <a:xfrm rot="19549419">
            <a:off x="2523113" y="3889054"/>
            <a:ext cx="817685" cy="27652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лево 19"/>
          <p:cNvSpPr/>
          <p:nvPr/>
        </p:nvSpPr>
        <p:spPr>
          <a:xfrm rot="20672243">
            <a:off x="2272125" y="2810170"/>
            <a:ext cx="504056" cy="2880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лево 20"/>
          <p:cNvSpPr/>
          <p:nvPr/>
        </p:nvSpPr>
        <p:spPr>
          <a:xfrm rot="12080672">
            <a:off x="6126683" y="2906613"/>
            <a:ext cx="504056" cy="2880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2805455" y="4289152"/>
            <a:ext cx="2198593" cy="144016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 занятие по рисованию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трелка влево 22"/>
          <p:cNvSpPr/>
          <p:nvPr/>
        </p:nvSpPr>
        <p:spPr>
          <a:xfrm rot="16426749">
            <a:off x="3808238" y="4087307"/>
            <a:ext cx="504056" cy="28092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5096162" y="4243033"/>
            <a:ext cx="2198593" cy="144016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 занятие по лепке или аппликации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Стрелка влево 24"/>
          <p:cNvSpPr/>
          <p:nvPr/>
        </p:nvSpPr>
        <p:spPr>
          <a:xfrm rot="14860646">
            <a:off x="5348228" y="3929849"/>
            <a:ext cx="504056" cy="2880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2595938" y="836712"/>
            <a:ext cx="3744416" cy="3348371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 образовательного процесса в средней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группе</a:t>
            </a:r>
          </a:p>
          <a:p>
            <a:pPr algn="ctr"/>
            <a:r>
              <a:rPr lang="ru-RU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6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10 занятий по 20 минут</a:t>
            </a:r>
            <a:r>
              <a:rPr lang="ru-RU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400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51721" y="221440"/>
            <a:ext cx="56019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должен знать и уметь ребенок 4-5 лет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2636912"/>
            <a:ext cx="29523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Описывать картинку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845440" y="2452246"/>
            <a:ext cx="15454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Считать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 5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521161" y="2662070"/>
            <a:ext cx="14562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Сравнивать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4908381"/>
            <a:ext cx="27226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275856" y="4939719"/>
            <a:ext cx="26688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Рисовать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74" y="726309"/>
            <a:ext cx="3151285" cy="20952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1329" y="621550"/>
            <a:ext cx="3215959" cy="21382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1079412250"/>
              </p:ext>
            </p:extLst>
          </p:nvPr>
        </p:nvGraphicFramePr>
        <p:xfrm>
          <a:off x="1" y="2724771"/>
          <a:ext cx="3234758" cy="23849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21" name="Схема 20"/>
          <p:cNvGraphicFramePr/>
          <p:nvPr>
            <p:extLst>
              <p:ext uri="{D42A27DB-BD31-4B8C-83A1-F6EECF244321}">
                <p14:modId xmlns:p14="http://schemas.microsoft.com/office/powerpoint/2010/main" val="195352194"/>
              </p:ext>
            </p:extLst>
          </p:nvPr>
        </p:nvGraphicFramePr>
        <p:xfrm>
          <a:off x="5944680" y="3148759"/>
          <a:ext cx="3091816" cy="23153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899841378"/>
              </p:ext>
            </p:extLst>
          </p:nvPr>
        </p:nvGraphicFramePr>
        <p:xfrm>
          <a:off x="3671579" y="3060679"/>
          <a:ext cx="1992238" cy="2403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3417045441"/>
              </p:ext>
            </p:extLst>
          </p:nvPr>
        </p:nvGraphicFramePr>
        <p:xfrm>
          <a:off x="3149557" y="981400"/>
          <a:ext cx="2699792" cy="20248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9" r:lo="rId20" r:qs="rId21" r:cs="rId22"/>
          </a:graphicData>
        </a:graphic>
      </p:graphicFrame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48680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D:\Julia\Desktop\Новая папка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040" y="1340768"/>
            <a:ext cx="3657895" cy="3200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897821" y="549071"/>
            <a:ext cx="47724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Выбор совета родителей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группы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48680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65658" y="271681"/>
            <a:ext cx="26384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Коротко о разном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D:\Julia\Desktop\Новая папка\699518558644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51065"/>
            <a:ext cx="3364441" cy="476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11960" y="756918"/>
            <a:ext cx="475252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группу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запрещено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приносить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пистолеты, сабли, мечи, лак для ногтей, помады, духи и т. д., жевательную резинку, конфеты для угощения своих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друзей.</a:t>
            </a:r>
          </a:p>
          <a:p>
            <a:pPr marL="285750" indent="-285750">
              <a:buFont typeface="Wingdings" pitchFamily="2" charset="2"/>
              <a:buChar char="ü"/>
            </a:pPr>
            <a:endParaRPr lang="ru-RU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Нельзя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забирать детей 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родителям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в нетрезвом виде и лицам младше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18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лет. </a:t>
            </a:r>
            <a:endParaRPr lang="ru-RU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endParaRPr lang="ru-RU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Детям необходимо иметь на прогулке носовые платочки.</a:t>
            </a:r>
          </a:p>
          <a:p>
            <a:pPr marL="285750" indent="-285750">
              <a:buFont typeface="Wingdings" pitchFamily="2" charset="2"/>
              <a:buChar char="ü"/>
            </a:pPr>
            <a:endParaRPr lang="ru-RU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Просьба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родителям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принимать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участие в 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жизни группы и детского сада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в оформлении участка, группы. Участвовать в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конкурсах.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0481599"/>
      </p:ext>
    </p:extLst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48680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00951" y="271681"/>
            <a:ext cx="47679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Режимные моменты группы «Росинка»</a:t>
            </a:r>
            <a:endParaRPr lang="ru-RU" sz="20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714790"/>
            <a:ext cx="3643768" cy="2422718"/>
          </a:xfrm>
          <a:prstGeom prst="rect">
            <a:avLst/>
          </a:prstGeom>
          <a:ln w="190500" cap="sq">
            <a:solidFill>
              <a:schemeClr val="accent2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1747" y="1467356"/>
            <a:ext cx="4710687" cy="3132105"/>
          </a:xfrm>
          <a:prstGeom prst="rect">
            <a:avLst/>
          </a:prstGeom>
          <a:ln w="190500" cap="sq">
            <a:solidFill>
              <a:schemeClr val="accent2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9852" y="3429000"/>
            <a:ext cx="4283968" cy="2848383"/>
          </a:xfrm>
          <a:prstGeom prst="rect">
            <a:avLst/>
          </a:prstGeom>
          <a:ln w="190500" cap="sq">
            <a:solidFill>
              <a:schemeClr val="accent2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84463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4067944" cy="2704750"/>
          </a:xfrm>
          <a:prstGeom prst="rect">
            <a:avLst/>
          </a:prstGeom>
          <a:ln w="38100" cap="sq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88641"/>
            <a:ext cx="4067944" cy="2704751"/>
          </a:xfrm>
          <a:prstGeom prst="rect">
            <a:avLst/>
          </a:prstGeom>
          <a:ln w="381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773" y="3501823"/>
            <a:ext cx="3744416" cy="248963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093090"/>
            <a:ext cx="4355976" cy="2896261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3208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30709"/>
            <a:ext cx="3682201" cy="2448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2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16632"/>
            <a:ext cx="4440301" cy="2952328"/>
          </a:xfrm>
          <a:prstGeom prst="rect">
            <a:avLst/>
          </a:prstGeom>
          <a:ln>
            <a:solidFill>
              <a:schemeClr val="accent3"/>
            </a:solidFill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708920"/>
            <a:ext cx="4176464" cy="2776904"/>
          </a:xfrm>
          <a:prstGeom prst="rect">
            <a:avLst/>
          </a:prstGeom>
          <a:ln>
            <a:solidFill>
              <a:schemeClr val="accent3"/>
            </a:solidFill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212976"/>
            <a:ext cx="3922199" cy="26078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2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9005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7" y="188640"/>
            <a:ext cx="3611893" cy="2708920"/>
          </a:xfrm>
          <a:prstGeom prst="rect">
            <a:avLst/>
          </a:prstGeom>
          <a:ln>
            <a:solidFill>
              <a:srgbClr val="FFC000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163469"/>
            <a:ext cx="3899925" cy="2924944"/>
          </a:xfrm>
          <a:prstGeom prst="rect">
            <a:avLst/>
          </a:prstGeom>
          <a:ln>
            <a:solidFill>
              <a:schemeClr val="accent2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66899" y="1237757"/>
            <a:ext cx="5831631" cy="3877414"/>
          </a:xfrm>
          <a:prstGeom prst="rect">
            <a:avLst/>
          </a:prstGeom>
          <a:ln>
            <a:solidFill>
              <a:schemeClr val="accent5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5825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4656902" cy="3096344"/>
          </a:xfrm>
          <a:prstGeom prst="ellipse">
            <a:avLst/>
          </a:prstGeom>
          <a:ln w="63500" cap="rnd">
            <a:solidFill>
              <a:schemeClr val="tx2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1700808"/>
            <a:ext cx="5523302" cy="3672408"/>
          </a:xfrm>
          <a:prstGeom prst="ellipse">
            <a:avLst/>
          </a:prstGeom>
          <a:ln w="63500" cap="rnd"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498292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99392"/>
            <a:ext cx="8229600" cy="114300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прогулки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655" y="764704"/>
            <a:ext cx="3432267" cy="45811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3333CC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692696"/>
            <a:ext cx="3540167" cy="4725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3333CC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244287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05194"/>
            <a:ext cx="2592288" cy="34599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404664"/>
            <a:ext cx="3324367" cy="44371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268760"/>
            <a:ext cx="2952328" cy="39405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3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1122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20688"/>
            <a:ext cx="3816424" cy="25375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00B0F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356992"/>
            <a:ext cx="3816424" cy="25375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92D05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548680"/>
            <a:ext cx="3384376" cy="451720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01306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78750"/>
            <a:ext cx="4139952" cy="3104964"/>
          </a:xfrm>
          <a:prstGeom prst="rect">
            <a:avLst/>
          </a:prstGeom>
          <a:ln w="38100" cap="sq">
            <a:solidFill>
              <a:schemeClr val="accent4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016732"/>
            <a:ext cx="4572000" cy="3429000"/>
          </a:xfrm>
          <a:prstGeom prst="rect">
            <a:avLst/>
          </a:prstGeom>
          <a:ln w="38100" cap="sq">
            <a:solidFill>
              <a:schemeClr val="accent4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844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04664"/>
            <a:ext cx="6768752" cy="5076564"/>
          </a:xfrm>
          <a:prstGeom prst="rect">
            <a:avLst/>
          </a:prstGeom>
          <a:ln w="127000" cap="sq">
            <a:solidFill>
              <a:schemeClr val="accent6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0874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C00000"/>
                </a:solidFill>
                <a:latin typeface="Monotype Corsiva" pitchFamily="66" charset="0"/>
              </a:rPr>
              <a:t>СПАСИБО ЗА ВНИМАНИЕ!</a:t>
            </a:r>
            <a:endParaRPr lang="ru-RU" sz="54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342" y="1484784"/>
            <a:ext cx="5623316" cy="3738907"/>
          </a:xfrm>
          <a:prstGeom prst="ellipse">
            <a:avLst/>
          </a:prstGeom>
          <a:ln w="63500" cap="rnd">
            <a:solidFill>
              <a:schemeClr val="accent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1369</TotalTime>
  <Words>281</Words>
  <Application>Microsoft Office PowerPoint</Application>
  <PresentationFormat>Экран (4:3)</PresentationFormat>
  <Paragraphs>62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Наши прогулки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Наташенька</dc:creator>
  <cp:lastModifiedBy>Пользователь</cp:lastModifiedBy>
  <cp:revision>115</cp:revision>
  <dcterms:created xsi:type="dcterms:W3CDTF">2016-12-11T10:22:10Z</dcterms:created>
  <dcterms:modified xsi:type="dcterms:W3CDTF">2021-11-03T13:44:26Z</dcterms:modified>
</cp:coreProperties>
</file>