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4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9642" autoAdjust="0"/>
  </p:normalViewPr>
  <p:slideViewPr>
    <p:cSldViewPr>
      <p:cViewPr varScale="1">
        <p:scale>
          <a:sx n="73" d="100"/>
          <a:sy n="73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60311C-1A5E-4C90-A80B-9A2854EDEF19}" type="datetimeFigureOut">
              <a:rPr lang="ru-RU" smtClean="0"/>
              <a:pPr/>
              <a:t>10.05.2022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C13E049-6926-4A57-9AB5-0C11B2C3E17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Вирусы и вирусология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 </a:t>
            </a:r>
          </a:p>
          <a:p>
            <a:r>
              <a:rPr lang="ru-RU" dirty="0" smtClean="0"/>
              <a:t>Мухамедов Даниэль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214282" y="500042"/>
            <a:ext cx="8929718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проекта: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85720" y="1071546"/>
            <a:ext cx="828680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1)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Вирусные заболевания. 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2)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Профилактика острых респираторных заболеваний.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3)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Заболевания с множественным поражением различных систем и органов.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4)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Неспецифическое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фебрильное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заболевание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28596" y="428604"/>
            <a:ext cx="621510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Вирусология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Вирусология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раздел микробиологии, изучающий вирусы, их морфологию, физиологию, генетику, а также эволюцию вирусов и вопросы экологии.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Вирус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Ви́рус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неклеточный инфекционный агент, который может воспроизводиться только внутри клеток. Вирусы поражают все типы организмов, от растений и животных до бактерий и архей. Обнаружены также вирусы, способные реплицироваться только в присутствии других вирусов.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Дмитрий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Иосифович Ивановский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28 октября (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 ноября)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1864-1920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399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 апреля)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Dmitry Iosifovich Ivanovsky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714356"/>
            <a:ext cx="19050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714348" y="500042"/>
            <a:ext cx="785818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 smtClean="0"/>
              <a:t>Многие организмы, относящиеся к разным систематическим группам, являются паразитами человека и вызывают заболевания. Заболевания, возбудители которых являются микроскопическими (вирусы, бактерии и простейшие), называются инфекционными. </a:t>
            </a:r>
          </a:p>
          <a:p>
            <a:r>
              <a:rPr lang="ru-RU" sz="2000" dirty="0" smtClean="0"/>
              <a:t>В зависимости от природы возбудителей различают разные типы инфекционных заболеваний:</a:t>
            </a:r>
          </a:p>
          <a:p>
            <a:r>
              <a:rPr lang="ru-RU" sz="2000" dirty="0" smtClean="0"/>
              <a:t>1.   Вирусные, например  </a:t>
            </a:r>
            <a:r>
              <a:rPr lang="ru-RU" sz="2000" dirty="0" err="1" smtClean="0"/>
              <a:t>коронавирус</a:t>
            </a:r>
            <a:r>
              <a:rPr lang="ru-RU" sz="2000" dirty="0" smtClean="0"/>
              <a:t>, грипп, ОРВИ, корь, оспа, ВИЧ-инфекция, вирусные гепатиты, клещевой энцефалит, желтая лихорадка.</a:t>
            </a:r>
          </a:p>
          <a:p>
            <a:r>
              <a:rPr lang="ru-RU" sz="2000" dirty="0" smtClean="0"/>
              <a:t>2.   Бактериальные, например чума, холера, столбняк, сибирская язва, стрептококковая и стафилококковая инфекции, коклюш.</a:t>
            </a:r>
          </a:p>
          <a:p>
            <a:r>
              <a:rPr lang="ru-RU" sz="2000" dirty="0" smtClean="0"/>
              <a:t>3.   </a:t>
            </a:r>
            <a:r>
              <a:rPr lang="ru-RU" sz="2000" dirty="0" err="1" smtClean="0"/>
              <a:t>Протозойные</a:t>
            </a:r>
            <a:r>
              <a:rPr lang="ru-RU" sz="2000" dirty="0" smtClean="0"/>
              <a:t> (вызываемые простейшими, то есть одноклеточными эукариотами), например малярия, сонная болезнь, амебная дизентерия, токсоплазмоз.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642910" y="214290"/>
            <a:ext cx="778674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4.  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Грибковые, например кандидоз, эпидермофития (грибок стопы).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5.  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Прионные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(вызываемые особыми инфекционными белками) — «коровье бешенство» (BSE), куру.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Возбудители разных групп чувствительны к разным лекарственным веществам. Поэтому медикаментозное лечение заболевания может проводиться только после диагностики природы заболевания и понимания природы его возбудителя. Так, большинство антибиотиков действуют на клетки бактерий, тогда как вирусы являются своеобразной неклеточной формой жизни. Поэтому бессмысленно лечить вирусные заболевания антибиотиками. Для борьбы с вирусами применяют противовирусные средства (следует отметить, что высокоспецифичные и эффективные противовирусные средства появились относительно недавно и существуют далеко не для всех вирусных заболеваний).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642910" y="4500570"/>
            <a:ext cx="764386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Природа возбудителей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Представление о заразности болезней, в частности таких как чума, оспа, холера, зародилось еще у древних народов. Простейшие меры предосторожности в отношении заразных больных применялись еще до нашей эры. Однако эти догадки были еще далеки от научных знаний о природе заболевания.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ой век вирусов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85728"/>
            <a:ext cx="650085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000232" y="5429265"/>
            <a:ext cx="48577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Размер вирусов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Величина вирусов варьирует от 20 до 300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(1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=10</a:t>
            </a:r>
            <a:r>
              <a:rPr kumimoji="0" 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-9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"/>
            <a:ext cx="621507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Респираторно-синцитиальный вирус (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Human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orthopneumovirus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вызывает инфекции легких и дыхательных путей. Большинство детей хотя бы один раз были заражены вирусом к 2 годам. Респираторно-синцитиальный вирус также может инфицировать взрослых.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Симптомы заболевания у взрослых, а также детей обычно легкие и имитируют простуду, но в некоторых случаях инфицирование этим вирусом может вызвать тяжелую инфекцию. В группе риска недоношенные дети, пожилые люди, новорожденные и взрослые с заболеваниями сердца и легких, а также с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иммунодефицитными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состояниями.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s://admin.cgon.ru/storage/upload/medialibrary/bdf41fbf0fca684a03e6cb26f1ed67cb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714356"/>
            <a:ext cx="285752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dmin.cgon.ru/storage/upload/medialibrary/faf2f398bf001391abe9e45f4af1505b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85728"/>
            <a:ext cx="3929090" cy="3071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" y="0"/>
            <a:ext cx="5286379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Метапневмовирус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Human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metapneumovirus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вызывает инфицирование верхних дыхательных путей у людей всех возрастов, но чаще всего встречается у детей, особенно в возрасте до 5 лет.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Симптомы включают насморк, заложенность носа, кашель, боль в горле, головную боль и лихорадку. У очень небольшого числа людей может появиться одышка.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большинстве случаев симптомы проходят самостоятельно через несколько дней.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Риску развития пневмонии после этой инфекции, особенно подвержены лица старше 75 лет или с ослабленной иммунной системой.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1"/>
            <a:ext cx="600076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Аденовирусная инфекция (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Adenoviridae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 —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группа острых вирусных заболеваний, проявляющихся поражением слизистых оболочек дыхательных путей, глаз, кишечника и лимфоидной ткани преимущественно у детей и лиц молодого возраста.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Дети чаще болеют аденовирусной инфекцией, чем взрослые. Большинство детей переболеют, по крайней мере, одним типом аденовирусной инфекции к тому времени, когда им исполнится 10 лет.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Аденовирусная инфекция быстро распространяется среди детей, дети часто касаются руками лица, берут пальцы в рот, игрушки.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Взрослый может заразиться во время смены подгузника ребенку. Также инфицирование аденовирусной инфекцией возможно при употреблении пищи, приготовленной кем-то, кто не вымыл руки после посещения туалета, или, плавая в воде бассейна, который плохо обрабатывается.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https://admin.cgon.ru/storage/upload/medialibrary/9d83d9be9b89ab5b5cbb13aafe0ec754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357166"/>
            <a:ext cx="302895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" y="0"/>
            <a:ext cx="8572528" cy="382151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Желудочно-кишечные инфекции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Гастроэнтерит обычно вызывается вирусами и передается от человека к человеку фекально-оральным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путем.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Прежде всего поражаемая возрастная группа зависит от вируса: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Ротавирус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дети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Норовирус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дети и взрослые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Астровирус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обычно младенцы и маленькие дети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Аденовирус 40 и 41: младенцы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Возбудители, похожие на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коронавирус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младенцы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Локальные эпидемии могут наблюдаться у детей, особенно в течение более холодного времени года.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Главные симптомы – рвота и диарея.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 rot="10800000" flipV="1">
            <a:off x="1" y="3838176"/>
            <a:ext cx="828677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 рекомендуется никакого определенного лечения, но важен поддерживающий уход, особенно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регидратация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Вакцина против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ротавируса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, которая эффективна против большинства патогенных штаммов, является частью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рекомендуемого календаря прививок для малышей. Мытье рук и соблюдение санитарных правил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могут помочь предотвратить распространение.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42853"/>
            <a:ext cx="9144000" cy="628373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Неспецифическое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фебрильное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заболевание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Некоторые вирусы, которые вызывают неспецифическое острое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фебрильное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заболевание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Некоторые вирусы вызывают неспецифические симптомы, включающие лихорадку, недомогание, головные боли и миалгию. Передача обычно происходит через насекомых или членистоногих. (См. также арбовирусных,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аренавирусных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филовирусных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инфекций [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Overview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of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Arbovirus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Arenavirus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Filovirus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Infections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]).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Лихорадка долины Рифт редко прогрессирует до поражений глаз,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менингоэнцефалита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или геморрагической формы (у которой 50% смертность).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Лечение вирусных инфекций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Для многих вирусных инфекций нет специфического лечения. Обычно разрабатывается симптоматическое, направленное на устранение симптомов, снижения температуры. Но все же лечение определяется конкретным вирусом и болезнью, которое он спровоцировал.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При вирусных инфекциях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врач назначает противовирусные препараты, которые подавляют жизненный цикл некоторых вирусов.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Ну и главное, стоит помнить, что некоторые серьезные бактериальные и вирусные инфекции можно предотвратить при помощи вакцинации.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Будьте здоровы!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285728"/>
            <a:ext cx="8786842" cy="189473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253920" tIns="47610" rIns="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 smtClean="0"/>
              <a:t>1. Каверин Н.В., Львов Д.К., </a:t>
            </a:r>
            <a:r>
              <a:rPr lang="ru-RU" sz="1200" dirty="0" err="1" smtClean="0"/>
              <a:t>Щелканов</a:t>
            </a:r>
            <a:r>
              <a:rPr lang="ru-RU" sz="1200" dirty="0" smtClean="0"/>
              <a:t> М.Ю. </a:t>
            </a:r>
            <a:r>
              <a:rPr lang="ru-RU" sz="1200" dirty="0" err="1" smtClean="0"/>
              <a:t>Ортомиксовирусы</a:t>
            </a:r>
            <a:r>
              <a:rPr lang="ru-RU" sz="1200" dirty="0" smtClean="0"/>
              <a:t> (</a:t>
            </a:r>
            <a:r>
              <a:rPr lang="en-US" sz="1200" dirty="0" err="1" smtClean="0"/>
              <a:t>Orthomyxovlridae</a:t>
            </a:r>
            <a:r>
              <a:rPr lang="en-US" sz="1200" dirty="0" smtClean="0"/>
              <a:t>). </a:t>
            </a:r>
            <a:r>
              <a:rPr lang="ru-RU" sz="1200" dirty="0" smtClean="0"/>
              <a:t>Руководство по вирусологии. Вирусы и вирусные инфекции человека и животных: монография; под ред. Д.К. Львова. - М.: МИА, 2013. - С. 307 - 314.</a:t>
            </a:r>
          </a:p>
          <a:p>
            <a:r>
              <a:rPr lang="ru-RU" sz="1200" dirty="0" smtClean="0"/>
              <a:t>2. </a:t>
            </a:r>
            <a:r>
              <a:rPr lang="ru-RU" sz="1200" dirty="0" err="1" smtClean="0"/>
              <a:t>Щелканов</a:t>
            </a:r>
            <a:r>
              <a:rPr lang="ru-RU" sz="1200" dirty="0" smtClean="0"/>
              <a:t> М.Ю. Таксономическая структура </a:t>
            </a:r>
            <a:r>
              <a:rPr lang="en-US" sz="1200" dirty="0" err="1" smtClean="0"/>
              <a:t>Orthomyxoviridae</a:t>
            </a:r>
            <a:r>
              <a:rPr lang="en-US" sz="1200" dirty="0" smtClean="0"/>
              <a:t>: </a:t>
            </a:r>
            <a:r>
              <a:rPr lang="ru-RU" sz="1200" dirty="0" smtClean="0"/>
              <a:t>современное состояние и ближайшие перспективы. Вестник Российской академии медицинских наук. 2011; 5: С. 12 - 19.</a:t>
            </a:r>
          </a:p>
          <a:p>
            <a:r>
              <a:rPr lang="ru-RU" sz="1200" dirty="0" smtClean="0"/>
              <a:t>3. </a:t>
            </a:r>
            <a:r>
              <a:rPr lang="ru-RU" sz="1200" dirty="0" err="1" smtClean="0"/>
              <a:t>Щелканов</a:t>
            </a:r>
            <a:r>
              <a:rPr lang="ru-RU" sz="1200" dirty="0" smtClean="0"/>
              <a:t> М.Ю., </a:t>
            </a:r>
            <a:r>
              <a:rPr lang="ru-RU" sz="1200" dirty="0" err="1" smtClean="0"/>
              <a:t>Колобухина</a:t>
            </a:r>
            <a:r>
              <a:rPr lang="ru-RU" sz="1200" dirty="0" smtClean="0"/>
              <a:t> Л.В., Львов Д.К. Грипп: история, клиника, патогенез. Лечащий врач. 2011; 10: С. 33 - 38.</a:t>
            </a:r>
          </a:p>
          <a:p>
            <a:r>
              <a:rPr lang="ru-RU" sz="1200" dirty="0" smtClean="0"/>
              <a:t>4. </a:t>
            </a:r>
            <a:r>
              <a:rPr lang="en-US" sz="1200" dirty="0" smtClean="0"/>
              <a:t>Noda T., </a:t>
            </a:r>
            <a:r>
              <a:rPr lang="en-US" sz="1200" dirty="0" err="1" smtClean="0"/>
              <a:t>Kawaoka</a:t>
            </a:r>
            <a:r>
              <a:rPr lang="en-US" sz="1200" dirty="0" smtClean="0"/>
              <a:t> Y. Structure of influenza virus </a:t>
            </a:r>
            <a:r>
              <a:rPr lang="en-US" sz="1200" dirty="0" err="1" smtClean="0"/>
              <a:t>ribonucleoprotein</a:t>
            </a:r>
            <a:r>
              <a:rPr lang="en-US" sz="1200" dirty="0" smtClean="0"/>
              <a:t> complexes and their packaging into </a:t>
            </a:r>
            <a:r>
              <a:rPr lang="en-US" sz="1200" dirty="0" err="1" smtClean="0"/>
              <a:t>virions</a:t>
            </a:r>
            <a:r>
              <a:rPr lang="en-US" sz="1200" dirty="0" smtClean="0"/>
              <a:t>. Reviews in Medical Virology. 2010; 20(6): P. 380 - 391.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219</TotalTime>
  <Words>416</Words>
  <Application>Microsoft Office PowerPoint</Application>
  <PresentationFormat>Экран (4:3)</PresentationFormat>
  <Paragraphs>61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Вирусы и вирусология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24</cp:revision>
  <dcterms:created xsi:type="dcterms:W3CDTF">2021-04-25T17:03:50Z</dcterms:created>
  <dcterms:modified xsi:type="dcterms:W3CDTF">2022-05-10T08:08:44Z</dcterms:modified>
</cp:coreProperties>
</file>