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2" r:id="rId16"/>
    <p:sldId id="273" r:id="rId17"/>
    <p:sldId id="271" r:id="rId18"/>
    <p:sldId id="274" r:id="rId19"/>
    <p:sldId id="275" r:id="rId20"/>
    <p:sldId id="276" r:id="rId21"/>
    <p:sldId id="278" r:id="rId22"/>
    <p:sldId id="277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18530-8B9B-48C2-91B8-7B8B39CD6265}" type="datetimeFigureOut">
              <a:rPr lang="ru-RU" smtClean="0"/>
              <a:t>22.03.2025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276FB-FC32-4DA4-BAFA-AAD0216D0AA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18530-8B9B-48C2-91B8-7B8B39CD6265}" type="datetimeFigureOut">
              <a:rPr lang="ru-RU" smtClean="0"/>
              <a:t>22.03.2025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276FB-FC32-4DA4-BAFA-AAD0216D0A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18530-8B9B-48C2-91B8-7B8B39CD6265}" type="datetimeFigureOut">
              <a:rPr lang="ru-RU" smtClean="0"/>
              <a:t>22.03.2025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276FB-FC32-4DA4-BAFA-AAD0216D0A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18530-8B9B-48C2-91B8-7B8B39CD6265}" type="datetimeFigureOut">
              <a:rPr lang="ru-RU" smtClean="0"/>
              <a:t>22.03.2025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276FB-FC32-4DA4-BAFA-AAD0216D0AA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18530-8B9B-48C2-91B8-7B8B39CD6265}" type="datetimeFigureOut">
              <a:rPr lang="ru-RU" smtClean="0"/>
              <a:t>22.03.2025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276FB-FC32-4DA4-BAFA-AAD0216D0A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18530-8B9B-48C2-91B8-7B8B39CD6265}" type="datetimeFigureOut">
              <a:rPr lang="ru-RU" smtClean="0"/>
              <a:t>22.03.2025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276FB-FC32-4DA4-BAFA-AAD0216D0AA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18530-8B9B-48C2-91B8-7B8B39CD6265}" type="datetimeFigureOut">
              <a:rPr lang="ru-RU" smtClean="0"/>
              <a:t>22.03.2025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276FB-FC32-4DA4-BAFA-AAD0216D0AA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18530-8B9B-48C2-91B8-7B8B39CD6265}" type="datetimeFigureOut">
              <a:rPr lang="ru-RU" smtClean="0"/>
              <a:t>22.03.2025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276FB-FC32-4DA4-BAFA-AAD0216D0A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18530-8B9B-48C2-91B8-7B8B39CD6265}" type="datetimeFigureOut">
              <a:rPr lang="ru-RU" smtClean="0"/>
              <a:t>22.03.2025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276FB-FC32-4DA4-BAFA-AAD0216D0A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18530-8B9B-48C2-91B8-7B8B39CD6265}" type="datetimeFigureOut">
              <a:rPr lang="ru-RU" smtClean="0"/>
              <a:t>22.03.2025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276FB-FC32-4DA4-BAFA-AAD0216D0A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18530-8B9B-48C2-91B8-7B8B39CD6265}" type="datetimeFigureOut">
              <a:rPr lang="ru-RU" smtClean="0"/>
              <a:t>22.03.2025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276FB-FC32-4DA4-BAFA-AAD0216D0AA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B918530-8B9B-48C2-91B8-7B8B39CD6265}" type="datetimeFigureOut">
              <a:rPr lang="ru-RU" smtClean="0"/>
              <a:t>22.03.2025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2B276FB-FC32-4DA4-BAFA-AAD0216D0AA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3212976"/>
            <a:ext cx="5637010" cy="882119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Никто не забыт, ничто не забыто!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776864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/>
              <a:t>«История моей семьи в истории страны»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83640" y="4005064"/>
            <a:ext cx="29523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Воспитанница детского сада номер 2 </a:t>
            </a:r>
          </a:p>
          <a:p>
            <a:pPr algn="r"/>
            <a:r>
              <a:rPr lang="ru-RU" dirty="0" smtClean="0"/>
              <a:t>Бабарина София</a:t>
            </a:r>
          </a:p>
          <a:p>
            <a:pPr algn="r"/>
            <a:endParaRPr lang="ru-RU" dirty="0"/>
          </a:p>
          <a:p>
            <a:pPr algn="r"/>
            <a:r>
              <a:rPr lang="ru-RU" dirty="0" smtClean="0"/>
              <a:t>Воспитатель: Макарова Ольга Владимировна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87994" y="5939129"/>
            <a:ext cx="2940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г. Дзержинск </a:t>
            </a:r>
          </a:p>
          <a:p>
            <a:pPr algn="ctr"/>
            <a:r>
              <a:rPr lang="ru-RU" dirty="0" smtClean="0"/>
              <a:t>2025 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1322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620688"/>
            <a:ext cx="7344816" cy="1152128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/>
              <a:t>Почетные звания и награждения </a:t>
            </a:r>
            <a:br>
              <a:rPr lang="ru-RU" sz="2400" dirty="0" smtClean="0"/>
            </a:br>
            <a:r>
              <a:rPr lang="ru-RU" sz="2400" dirty="0" smtClean="0"/>
              <a:t>Шелешневой Камилии Карловны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31032" y="1916832"/>
            <a:ext cx="8712968" cy="4353664"/>
          </a:xfrm>
        </p:spPr>
        <p:txBody>
          <a:bodyPr>
            <a:normAutofit fontScale="92500"/>
          </a:bodyPr>
          <a:lstStyle/>
          <a:p>
            <a:r>
              <a:rPr lang="ru-RU" dirty="0">
                <a:solidFill>
                  <a:schemeClr val="tx1"/>
                </a:solidFill>
              </a:rPr>
              <a:t>В 1962 г. в в/ч 28573 в Германии за безупречную службу присвоено звание и получено удостоверение «Ударник коммунистического труда</a:t>
            </a:r>
            <a:r>
              <a:rPr lang="ru-RU" dirty="0" smtClean="0">
                <a:solidFill>
                  <a:schemeClr val="tx1"/>
                </a:solidFill>
              </a:rPr>
              <a:t>»;</a:t>
            </a:r>
          </a:p>
          <a:p>
            <a:r>
              <a:rPr lang="ru-RU" dirty="0">
                <a:solidFill>
                  <a:schemeClr val="tx1"/>
                </a:solidFill>
              </a:rPr>
              <a:t>В 1970 году награждена юбилейной медалью и </a:t>
            </a:r>
            <a:r>
              <a:rPr lang="ru-RU" dirty="0" smtClean="0">
                <a:solidFill>
                  <a:schemeClr val="tx1"/>
                </a:solidFill>
              </a:rPr>
              <a:t>удостоверением</a:t>
            </a:r>
          </a:p>
          <a:p>
            <a:pPr marL="4572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«За доблестный труд в ознаменование 100 –</a:t>
            </a:r>
            <a:r>
              <a:rPr lang="ru-RU" dirty="0" err="1">
                <a:solidFill>
                  <a:schemeClr val="tx1"/>
                </a:solidFill>
              </a:rPr>
              <a:t>летия</a:t>
            </a:r>
            <a:r>
              <a:rPr lang="ru-RU" dirty="0">
                <a:solidFill>
                  <a:schemeClr val="tx1"/>
                </a:solidFill>
              </a:rPr>
              <a:t> со дня </a:t>
            </a:r>
            <a:r>
              <a:rPr lang="ru-RU" dirty="0" smtClean="0">
                <a:solidFill>
                  <a:schemeClr val="tx1"/>
                </a:solidFill>
              </a:rPr>
              <a:t>рождения </a:t>
            </a:r>
            <a:r>
              <a:rPr lang="ru-RU" dirty="0">
                <a:solidFill>
                  <a:schemeClr val="tx1"/>
                </a:solidFill>
              </a:rPr>
              <a:t>Владимира Ильича Ленина</a:t>
            </a:r>
            <a:r>
              <a:rPr lang="ru-RU" dirty="0" smtClean="0">
                <a:solidFill>
                  <a:schemeClr val="tx1"/>
                </a:solidFill>
              </a:rPr>
              <a:t>».</a:t>
            </a:r>
          </a:p>
          <a:p>
            <a:r>
              <a:rPr lang="ru-RU" dirty="0">
                <a:solidFill>
                  <a:schemeClr val="tx1"/>
                </a:solidFill>
              </a:rPr>
              <a:t>В 1977 году награждена медалью и удостоверением «Ветеран Труда».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В 1987 году награждена почетной грамотой за трудовые успехи в честь 70-летия Великой Октябрьской Социалистической революции.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В 1995 году награждена медалью и удостоверением «50 лет победы в Великой Отечественной войне 1941 – 1945 гг.» 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411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Вадим\Desktop\Конкурс\Бабушка Люда\Док, 25 февр., 09.23 (3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113" y="981313"/>
            <a:ext cx="4074316" cy="54208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404664"/>
            <a:ext cx="6192688" cy="619268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В 1964 году принята на должность врача акушера-гинеколога </a:t>
            </a:r>
            <a:r>
              <a:rPr lang="ru-RU" dirty="0" err="1">
                <a:solidFill>
                  <a:schemeClr val="tx1"/>
                </a:solidFill>
              </a:rPr>
              <a:t>мед.сан.части</a:t>
            </a:r>
            <a:r>
              <a:rPr lang="ru-RU" dirty="0">
                <a:solidFill>
                  <a:schemeClr val="tx1"/>
                </a:solidFill>
              </a:rPr>
              <a:t> завода им. Калинина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dirty="0">
                <a:solidFill>
                  <a:schemeClr val="tx1"/>
                </a:solidFill>
              </a:rPr>
              <a:t>В 1995 г. принята в МСЧ ОАО «Корунд</a:t>
            </a:r>
            <a:r>
              <a:rPr lang="ru-RU" dirty="0" smtClean="0">
                <a:solidFill>
                  <a:schemeClr val="tx1"/>
                </a:solidFill>
              </a:rPr>
              <a:t>»</a:t>
            </a:r>
          </a:p>
          <a:p>
            <a:pPr marL="4572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на должность врача акушера-гинеколога.</a:t>
            </a:r>
          </a:p>
          <a:p>
            <a:r>
              <a:rPr lang="ru-RU" dirty="0">
                <a:solidFill>
                  <a:schemeClr val="tx1"/>
                </a:solidFill>
              </a:rPr>
              <a:t>В 1999 г. уволена в связи с ликвидацией МСЧ в системе городского здравоохранения. </a:t>
            </a:r>
          </a:p>
          <a:p>
            <a:pPr marL="4572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</a:rPr>
              <a:t>Получены благодарственные письма </a:t>
            </a:r>
            <a:r>
              <a:rPr lang="ru-RU" dirty="0" smtClean="0">
                <a:solidFill>
                  <a:schemeClr val="tx1"/>
                </a:solidFill>
              </a:rPr>
              <a:t>и </a:t>
            </a:r>
            <a:r>
              <a:rPr lang="ru-RU" dirty="0">
                <a:solidFill>
                  <a:schemeClr val="tx1"/>
                </a:solidFill>
              </a:rPr>
              <a:t>поздравления с юбилеями  от МСЧ  «Корунд», а также от управления здравоохранения города Дзержинска </a:t>
            </a:r>
            <a:endParaRPr lang="ru-RU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за </a:t>
            </a:r>
            <a:r>
              <a:rPr lang="ru-RU" dirty="0">
                <a:solidFill>
                  <a:schemeClr val="tx1"/>
                </a:solidFill>
              </a:rPr>
              <a:t>долголетний и безупречный </a:t>
            </a:r>
            <a:r>
              <a:rPr lang="ru-RU" dirty="0" smtClean="0">
                <a:solidFill>
                  <a:schemeClr val="tx1"/>
                </a:solidFill>
              </a:rPr>
              <a:t>труд</a:t>
            </a:r>
          </a:p>
          <a:p>
            <a:pPr marL="4572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в деле охраны здоровья женского населения (2001 год).</a:t>
            </a:r>
          </a:p>
        </p:txBody>
      </p:sp>
    </p:spTree>
    <p:extLst>
      <p:ext uri="{BB962C8B-B14F-4D97-AF65-F5344CB8AC3E}">
        <p14:creationId xmlns:p14="http://schemas.microsoft.com/office/powerpoint/2010/main" val="41034560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2766"/>
            <a:ext cx="83058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Генеалогическое древо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2776"/>
            <a:ext cx="2848203" cy="928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412774"/>
            <a:ext cx="3237164" cy="928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943" y="4641140"/>
            <a:ext cx="847725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643" y="2808451"/>
            <a:ext cx="2134763" cy="606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7299" y="2840810"/>
            <a:ext cx="1882634" cy="57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361" y="3929369"/>
            <a:ext cx="695325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640" y="3915916"/>
            <a:ext cx="1596566" cy="660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436" y="3960490"/>
            <a:ext cx="1759324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097" y="2629374"/>
            <a:ext cx="695325" cy="34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3217" y="5219675"/>
            <a:ext cx="2458558" cy="698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866" y="6020511"/>
            <a:ext cx="2564067" cy="769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3781" y="5219675"/>
            <a:ext cx="1834214" cy="698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0" name="Picture 1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4035" y="5569049"/>
            <a:ext cx="847725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>
            <a:off x="3589098" y="2341263"/>
            <a:ext cx="2108201" cy="5836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3285406" y="2341263"/>
            <a:ext cx="1862658" cy="5836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1832014" y="3415173"/>
            <a:ext cx="1011794" cy="5453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709436" y="3415173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1841206" y="3415173"/>
            <a:ext cx="686133" cy="5453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121097" y="4531990"/>
            <a:ext cx="0" cy="5568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Выноска со стрелкой вправо 22"/>
          <p:cNvSpPr/>
          <p:nvPr/>
        </p:nvSpPr>
        <p:spPr>
          <a:xfrm rot="5400000">
            <a:off x="6081874" y="5101050"/>
            <a:ext cx="432048" cy="643111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1466389" y="1910932"/>
            <a:ext cx="1737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/>
              <a:t>(прадедушка)</a:t>
            </a:r>
            <a:endParaRPr lang="ru-RU" sz="1400" i="1" dirty="0"/>
          </a:p>
        </p:txBody>
      </p:sp>
    </p:spTree>
    <p:extLst>
      <p:ext uri="{BB962C8B-B14F-4D97-AF65-F5344CB8AC3E}">
        <p14:creationId xmlns:p14="http://schemas.microsoft.com/office/powerpoint/2010/main" val="38698827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Конкурс\Анастасия 4 поколение\fe73b2c14cbfb844710ea35cdf4a95a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153" y="1268760"/>
            <a:ext cx="5184576" cy="5205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1" y="1268760"/>
            <a:ext cx="3786887" cy="5112568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Родилась 21 сентября 1925 года. Во </a:t>
            </a:r>
            <a:r>
              <a:rPr lang="ru-RU" dirty="0">
                <a:solidFill>
                  <a:schemeClr val="tx1"/>
                </a:solidFill>
              </a:rPr>
              <a:t>время Великой Отечественной Войны, </a:t>
            </a:r>
            <a:r>
              <a:rPr lang="ru-RU" dirty="0" smtClean="0">
                <a:solidFill>
                  <a:schemeClr val="tx1"/>
                </a:solidFill>
              </a:rPr>
              <a:t>будучи </a:t>
            </a:r>
            <a:r>
              <a:rPr lang="ru-RU" dirty="0">
                <a:solidFill>
                  <a:schemeClr val="tx1"/>
                </a:solidFill>
              </a:rPr>
              <a:t>школьницей, трудилась на одном из оборонных предприятий города. </a:t>
            </a:r>
            <a:r>
              <a:rPr lang="ru-RU" dirty="0" smtClean="0">
                <a:solidFill>
                  <a:schemeClr val="tx1"/>
                </a:solidFill>
              </a:rPr>
              <a:t>Помогала делать снаряды, давала кровь для раненных.</a:t>
            </a:r>
          </a:p>
          <a:p>
            <a:pPr marL="4572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Училась в Ленинградском кораблестроительном институте, во время ВОВ он был эвакуирован в Новгород, после окончания войны уехала учиться в Ленинград</a:t>
            </a:r>
            <a:endParaRPr lang="ru-RU" dirty="0">
              <a:solidFill>
                <a:schemeClr val="tx1"/>
              </a:solidFill>
            </a:endParaRPr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195736" y="326099"/>
            <a:ext cx="4939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u="sng" dirty="0"/>
              <a:t>Сигачева Ирина </a:t>
            </a:r>
            <a:r>
              <a:rPr lang="ru-RU" sz="2200" u="sng" dirty="0" smtClean="0"/>
              <a:t>Константиновна </a:t>
            </a:r>
            <a:r>
              <a:rPr lang="ru-RU" sz="2200" dirty="0" smtClean="0"/>
              <a:t>(</a:t>
            </a:r>
            <a:r>
              <a:rPr lang="ru-RU" sz="2200" i="1" dirty="0" smtClean="0"/>
              <a:t>прапрабабушка)</a:t>
            </a:r>
            <a:endParaRPr lang="ru-RU" sz="2200" u="sng" dirty="0"/>
          </a:p>
        </p:txBody>
      </p:sp>
    </p:spTree>
    <p:extLst>
      <p:ext uri="{BB962C8B-B14F-4D97-AF65-F5344CB8AC3E}">
        <p14:creationId xmlns:p14="http://schemas.microsoft.com/office/powerpoint/2010/main" val="34060744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620688"/>
            <a:ext cx="8460432" cy="3474720"/>
          </a:xfrm>
        </p:spPr>
        <p:txBody>
          <a:bodyPr/>
          <a:lstStyle/>
          <a:p>
            <a:pPr marL="45720" indent="0" algn="just">
              <a:buNone/>
            </a:pPr>
            <a:r>
              <a:rPr lang="ru-RU" dirty="0" smtClean="0">
                <a:solidFill>
                  <a:schemeClr val="tx1"/>
                </a:solidFill>
              </a:rPr>
              <a:t>       Большой вклад в развитие нашей страны, особенно города внесла моя прабабушка Сигачева Людмила Михайловна(дочка Камилии Карловны).По стопам мамы она пошла в Медицинский институт и стала врачом.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2" name="Picture 4" descr="C:\Users\Вадим\Desktop\Конкурс\рер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798" y="2236967"/>
            <a:ext cx="7632848" cy="46310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5508104" y="2420888"/>
            <a:ext cx="504056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5889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71499" y="299472"/>
            <a:ext cx="8001000" cy="1761376"/>
          </a:xfrm>
        </p:spPr>
        <p:txBody>
          <a:bodyPr>
            <a:normAutofit fontScale="92500" lnSpcReduction="10000"/>
          </a:bodyPr>
          <a:lstStyle/>
          <a:p>
            <a:pPr marL="45720" indent="0" algn="just">
              <a:buNone/>
            </a:pPr>
            <a:r>
              <a:rPr lang="ru-RU" dirty="0" err="1">
                <a:solidFill>
                  <a:schemeClr val="tx1"/>
                </a:solidFill>
              </a:rPr>
              <a:t>Шелешневу</a:t>
            </a:r>
            <a:r>
              <a:rPr lang="ru-RU" dirty="0">
                <a:solidFill>
                  <a:schemeClr val="tx1"/>
                </a:solidFill>
              </a:rPr>
              <a:t> Камилию Карловну и </a:t>
            </a:r>
            <a:r>
              <a:rPr lang="ru-RU" dirty="0" err="1">
                <a:solidFill>
                  <a:schemeClr val="tx1"/>
                </a:solidFill>
              </a:rPr>
              <a:t>Сигачеву</a:t>
            </a:r>
            <a:r>
              <a:rPr lang="ru-RU" dirty="0">
                <a:solidFill>
                  <a:schemeClr val="tx1"/>
                </a:solidFill>
              </a:rPr>
              <a:t> (</a:t>
            </a:r>
            <a:r>
              <a:rPr lang="ru-RU" dirty="0" err="1">
                <a:solidFill>
                  <a:schemeClr val="tx1"/>
                </a:solidFill>
              </a:rPr>
              <a:t>Шелешневу</a:t>
            </a:r>
            <a:r>
              <a:rPr lang="ru-RU" dirty="0">
                <a:solidFill>
                  <a:schemeClr val="tx1"/>
                </a:solidFill>
              </a:rPr>
              <a:t>) Людмилу Михайловну в нашем городе знали практически все. </a:t>
            </a:r>
            <a:r>
              <a:rPr lang="ru-RU" dirty="0" smtClean="0">
                <a:solidFill>
                  <a:schemeClr val="tx1"/>
                </a:solidFill>
              </a:rPr>
              <a:t>     Это </a:t>
            </a:r>
            <a:r>
              <a:rPr lang="ru-RU" dirty="0">
                <a:solidFill>
                  <a:schemeClr val="tx1"/>
                </a:solidFill>
              </a:rPr>
              <a:t>были Врачи с большой буквы. Врачи от Бога, у которых золотые руки, горячие сердца и безграничная любовь к своему делу! Бескорыстный и добросовестный труд на благо населения и страны.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562" y="2060848"/>
            <a:ext cx="7254875" cy="451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35563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404664"/>
            <a:ext cx="8397552" cy="2052228"/>
          </a:xfrm>
        </p:spPr>
        <p:txBody>
          <a:bodyPr/>
          <a:lstStyle/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</a:rPr>
              <a:t>Работой буквально жили. Даже дома, собираясь за общим столом во время ужина, обсуждали сложные случаи, искали оптимальные пути решения для пациента. Каждый раз, когда больной шел на поправку, они ликовали и безмерно радовались!</a:t>
            </a:r>
          </a:p>
        </p:txBody>
      </p:sp>
      <p:pic>
        <p:nvPicPr>
          <p:cNvPr id="5122" name="Picture 2" descr="C:\Users\Вадим\Desktop\Конкурс\Док, 25 февр., 09.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88840"/>
            <a:ext cx="7418866" cy="4500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44537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476672"/>
            <a:ext cx="8345016" cy="1512168"/>
          </a:xfrm>
        </p:spPr>
        <p:txBody>
          <a:bodyPr/>
          <a:lstStyle/>
          <a:p>
            <a:pPr marL="45720" indent="0" algn="just">
              <a:buNone/>
            </a:pPr>
            <a:r>
              <a:rPr lang="ru-RU" dirty="0">
                <a:solidFill>
                  <a:schemeClr val="tx1"/>
                </a:solidFill>
              </a:rPr>
              <a:t>Сигачева Людмила Михайловна, усердно </a:t>
            </a:r>
            <a:r>
              <a:rPr lang="ru-RU" dirty="0" smtClean="0">
                <a:solidFill>
                  <a:schemeClr val="tx1"/>
                </a:solidFill>
              </a:rPr>
              <a:t>работала </a:t>
            </a:r>
            <a:r>
              <a:rPr lang="ru-RU" dirty="0">
                <a:solidFill>
                  <a:schemeClr val="tx1"/>
                </a:solidFill>
              </a:rPr>
              <a:t>в медицинских учреждениях и </a:t>
            </a:r>
            <a:r>
              <a:rPr lang="ru-RU" dirty="0" smtClean="0">
                <a:solidFill>
                  <a:schemeClr val="tx1"/>
                </a:solidFill>
              </a:rPr>
              <a:t>была </a:t>
            </a:r>
            <a:r>
              <a:rPr lang="ru-RU" dirty="0">
                <a:solidFill>
                  <a:schemeClr val="tx1"/>
                </a:solidFill>
              </a:rPr>
              <a:t>главным специалистом в управлении здравоохранения города </a:t>
            </a:r>
            <a:r>
              <a:rPr lang="ru-RU" dirty="0" smtClean="0">
                <a:solidFill>
                  <a:schemeClr val="tx1"/>
                </a:solidFill>
              </a:rPr>
              <a:t>Дзержинска.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074" name="Picture 2" descr="C:\Users\Вадим\Desktop\Конкурс\Док, 25 февр., 08.59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375" y="1916832"/>
            <a:ext cx="7944199" cy="48209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4716016" y="2780928"/>
            <a:ext cx="2088232" cy="187220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2894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Вадим\Desktop\Конкурс\Док, 25 февр., 09.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688"/>
            <a:ext cx="9256733" cy="56166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3275856" y="1196752"/>
            <a:ext cx="576064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6884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99153" y="620688"/>
            <a:ext cx="7992888" cy="3474720"/>
          </a:xfrm>
        </p:spPr>
        <p:txBody>
          <a:bodyPr/>
          <a:lstStyle/>
          <a:p>
            <a:pPr marL="45720" indent="0" algn="just">
              <a:buNone/>
            </a:pPr>
            <a:r>
              <a:rPr lang="ru-RU" dirty="0" smtClean="0">
                <a:solidFill>
                  <a:schemeClr val="tx1"/>
                </a:solidFill>
              </a:rPr>
              <a:t>А это моя мама, Бабарина (Сигачева) Анастасия Алексеевна по стопам медицинской династии в семье она тоже поступила в медицинское учреждение и помогала новорожденным деткам бороться за жизнь!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32" y="1854573"/>
            <a:ext cx="3528318" cy="4701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54573"/>
            <a:ext cx="3645526" cy="48597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51720" y="5877272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учёба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70627" y="234888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/>
              <a:t>работа</a:t>
            </a:r>
            <a:endParaRPr lang="ru-RU" b="1" u="sng" dirty="0"/>
          </a:p>
        </p:txBody>
      </p:sp>
    </p:spTree>
    <p:extLst>
      <p:ext uri="{BB962C8B-B14F-4D97-AF65-F5344CB8AC3E}">
        <p14:creationId xmlns:p14="http://schemas.microsoft.com/office/powerpoint/2010/main" val="1511399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2204864"/>
            <a:ext cx="7749480" cy="3474720"/>
          </a:xfrm>
        </p:spPr>
        <p:txBody>
          <a:bodyPr/>
          <a:lstStyle/>
          <a:p>
            <a:pPr marL="45720" indent="0" algn="ctr">
              <a:buNone/>
            </a:pPr>
            <a:r>
              <a:rPr lang="ru-RU" dirty="0">
                <a:solidFill>
                  <a:schemeClr val="tx1"/>
                </a:solidFill>
              </a:rPr>
              <a:t>История нашей династии удивительна и уникальна! Предлагаю и Вам познакомиться с ней и прочувствовать всё величество и силу семейной династии. </a:t>
            </a:r>
          </a:p>
          <a:p>
            <a:pPr marL="45720" indent="0" algn="ctr">
              <a:buNone/>
            </a:pPr>
            <a:r>
              <a:rPr lang="ru-RU" dirty="0">
                <a:solidFill>
                  <a:schemeClr val="tx1"/>
                </a:solidFill>
              </a:rPr>
              <a:t>Рассказ будет идти от лица правнучки. </a:t>
            </a:r>
          </a:p>
          <a:p>
            <a:pPr marL="4572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64772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476672"/>
            <a:ext cx="8496944" cy="2520280"/>
          </a:xfrm>
        </p:spPr>
        <p:txBody>
          <a:bodyPr/>
          <a:lstStyle/>
          <a:p>
            <a:pPr marL="45720" indent="0"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А это я, Бабарина София и когда я вырасту (если захочу) я тоже буду помогать людям сохранять и беречь своё здоровье.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46" b="13595"/>
          <a:stretch/>
        </p:blipFill>
        <p:spPr bwMode="auto">
          <a:xfrm>
            <a:off x="1907704" y="1361157"/>
            <a:ext cx="5697413" cy="5329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1529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0" y="1268760"/>
            <a:ext cx="7192888" cy="455484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000" u="sng" dirty="0">
                <a:solidFill>
                  <a:schemeClr val="tx1"/>
                </a:solidFill>
              </a:rPr>
              <a:t>Девиз нашей семьи </a:t>
            </a:r>
            <a:r>
              <a:rPr lang="ru-RU" sz="4000" dirty="0">
                <a:solidFill>
                  <a:schemeClr val="tx1"/>
                </a:solidFill>
              </a:rPr>
              <a:t>– преданность профессии, непреодолимое желание всегда помогать людям, быть полезным обществу!</a:t>
            </a:r>
          </a:p>
        </p:txBody>
      </p:sp>
    </p:spTree>
    <p:extLst>
      <p:ext uri="{BB962C8B-B14F-4D97-AF65-F5344CB8AC3E}">
        <p14:creationId xmlns:p14="http://schemas.microsoft.com/office/powerpoint/2010/main" val="2053770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2985"/>
            <a:ext cx="6624736" cy="66247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38633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564904"/>
            <a:ext cx="8054280" cy="316628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Спасибо 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33118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855746"/>
              </p:ext>
            </p:extLst>
          </p:nvPr>
        </p:nvGraphicFramePr>
        <p:xfrm>
          <a:off x="3527376" y="2564904"/>
          <a:ext cx="5616624" cy="3781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Acrobat Document" r:id="rId3" imgW="12449099" imgH="8381937" progId="Acrobat.Document.DC">
                  <p:embed/>
                </p:oleObj>
              </mc:Choice>
              <mc:Fallback>
                <p:oleObj name="Acrobat Document" r:id="rId3" imgW="12449099" imgH="8381937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27376" y="2564904"/>
                        <a:ext cx="5616624" cy="3781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78994" y="332656"/>
            <a:ext cx="7937422" cy="3960440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chemeClr val="tx1"/>
                </a:solidFill>
              </a:rPr>
              <a:t>Моя прапрабабушка </a:t>
            </a:r>
            <a:r>
              <a:rPr lang="ru-RU" dirty="0">
                <a:solidFill>
                  <a:schemeClr val="tx1"/>
                </a:solidFill>
              </a:rPr>
              <a:t>Шелешнева (Сакович) Камилия Карловна родилась в 1921 году в городе Кустанай (Казахской ССР). По национальности она была белорусской. После её рождения семья переехала в </a:t>
            </a:r>
            <a:r>
              <a:rPr lang="ru-RU" dirty="0" smtClean="0">
                <a:solidFill>
                  <a:schemeClr val="tx1"/>
                </a:solidFill>
              </a:rPr>
              <a:t>Белоруссию, </a:t>
            </a:r>
            <a:r>
              <a:rPr lang="ru-RU" dirty="0">
                <a:solidFill>
                  <a:schemeClr val="tx1"/>
                </a:solidFill>
              </a:rPr>
              <a:t>когда начались гонения фашистов. </a:t>
            </a:r>
            <a:endParaRPr lang="ru-RU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08929" y="2452537"/>
            <a:ext cx="34563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В 1938 году </a:t>
            </a:r>
            <a:r>
              <a:rPr lang="ru-RU" sz="2000" dirty="0" smtClean="0"/>
              <a:t>прапрабабушка </a:t>
            </a:r>
            <a:r>
              <a:rPr lang="ru-RU" sz="2000" dirty="0"/>
              <a:t>поступает в Белорусский медицинский университет в городе Минск и вскоре начинается Великая Отечественная Война, Война которая коснулась всех. </a:t>
            </a:r>
            <a:r>
              <a:rPr lang="ru-RU" sz="2000" dirty="0" smtClean="0"/>
              <a:t>Прапрабабушка </a:t>
            </a:r>
            <a:r>
              <a:rPr lang="ru-RU" sz="2000" dirty="0"/>
              <a:t>вступает в партизанский отряд им. Ворошилова Богушевской бригады в должности связной</a:t>
            </a:r>
          </a:p>
        </p:txBody>
      </p:sp>
      <p:sp>
        <p:nvSpPr>
          <p:cNvPr id="4" name="Овал 3"/>
          <p:cNvSpPr/>
          <p:nvPr/>
        </p:nvSpPr>
        <p:spPr>
          <a:xfrm>
            <a:off x="4721238" y="3591671"/>
            <a:ext cx="426826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1134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548680"/>
            <a:ext cx="4104456" cy="5616624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     Когда </a:t>
            </a:r>
            <a:r>
              <a:rPr lang="ru-RU" dirty="0">
                <a:solidFill>
                  <a:schemeClr val="tx1"/>
                </a:solidFill>
              </a:rPr>
              <a:t>советские войска вошли в населенный пункт где жила </a:t>
            </a:r>
            <a:r>
              <a:rPr lang="ru-RU" dirty="0" smtClean="0">
                <a:solidFill>
                  <a:schemeClr val="tx1"/>
                </a:solidFill>
              </a:rPr>
              <a:t>прапрабабушка</a:t>
            </a:r>
            <a:r>
              <a:rPr lang="ru-RU" dirty="0">
                <a:solidFill>
                  <a:schemeClr val="tx1"/>
                </a:solidFill>
              </a:rPr>
              <a:t>, то по случаю освобождения этого населенного пункта были организованы танцы. </a:t>
            </a:r>
            <a:r>
              <a:rPr lang="ru-RU" dirty="0" smtClean="0">
                <a:solidFill>
                  <a:schemeClr val="tx1"/>
                </a:solidFill>
              </a:rPr>
              <a:t>Прапрадедушка </a:t>
            </a:r>
            <a:r>
              <a:rPr lang="ru-RU" dirty="0">
                <a:solidFill>
                  <a:schemeClr val="tx1"/>
                </a:solidFill>
              </a:rPr>
              <a:t>пригласил </a:t>
            </a:r>
            <a:r>
              <a:rPr lang="ru-RU" dirty="0" smtClean="0">
                <a:solidFill>
                  <a:schemeClr val="tx1"/>
                </a:solidFill>
              </a:rPr>
              <a:t>прапрабабушку </a:t>
            </a:r>
            <a:r>
              <a:rPr lang="ru-RU" dirty="0">
                <a:solidFill>
                  <a:schemeClr val="tx1"/>
                </a:solidFill>
              </a:rPr>
              <a:t>на танец, и так закружили в вальсе на всю жизнь. 14 января 1946 год они расписались. Раньше зимний вариант шинели был светлым, вот она шинель пыталась </a:t>
            </a:r>
            <a:r>
              <a:rPr lang="ru-RU" dirty="0" smtClean="0">
                <a:solidFill>
                  <a:schemeClr val="tx1"/>
                </a:solidFill>
              </a:rPr>
              <a:t>отбелить и из </a:t>
            </a:r>
            <a:r>
              <a:rPr lang="ru-RU" dirty="0">
                <a:solidFill>
                  <a:schemeClr val="tx1"/>
                </a:solidFill>
              </a:rPr>
              <a:t>шинели платье свадебное </a:t>
            </a:r>
            <a:r>
              <a:rPr lang="ru-RU" dirty="0" smtClean="0">
                <a:solidFill>
                  <a:schemeClr val="tx1"/>
                </a:solidFill>
              </a:rPr>
              <a:t>перешивала, а фата </a:t>
            </a:r>
            <a:r>
              <a:rPr lang="ru-RU" dirty="0">
                <a:solidFill>
                  <a:schemeClr val="tx1"/>
                </a:solidFill>
              </a:rPr>
              <a:t>между прочим из накидушки на подушку была.</a:t>
            </a:r>
          </a:p>
        </p:txBody>
      </p:sp>
      <p:pic>
        <p:nvPicPr>
          <p:cNvPr id="2050" name="Picture 2" descr="C:\Users\Вадим\Downloads\9557850d34095f66ad267efe42e1598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581" y="548680"/>
            <a:ext cx="4380879" cy="56290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32131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5616" y="499740"/>
            <a:ext cx="7461448" cy="3474720"/>
          </a:xfrm>
        </p:spPr>
        <p:txBody>
          <a:bodyPr/>
          <a:lstStyle/>
          <a:p>
            <a:pPr marL="45720" indent="0"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После Великой Отечественной Войны</a:t>
            </a:r>
          </a:p>
          <a:p>
            <a:pPr marL="45720" indent="0"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 Камилии Карловне было присвоено звание </a:t>
            </a:r>
            <a:endParaRPr lang="ru-RU" dirty="0">
              <a:solidFill>
                <a:schemeClr val="tx1"/>
              </a:solidFill>
            </a:endParaRPr>
          </a:p>
          <a:p>
            <a:pPr marL="45720" indent="0" algn="ctr">
              <a:buNone/>
            </a:pPr>
            <a:r>
              <a:rPr lang="ru-RU" b="1" u="sng" dirty="0">
                <a:solidFill>
                  <a:schemeClr val="tx1"/>
                </a:solidFill>
              </a:rPr>
              <a:t>старший лейтенант медицинской службы</a:t>
            </a:r>
          </a:p>
        </p:txBody>
      </p:sp>
      <p:pic>
        <p:nvPicPr>
          <p:cNvPr id="3079" name="Picture 7" descr="C:\Users\Вадим\Desktop\Конкурс\Бабушка Люда\Док, 25 февр., 09.22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44824"/>
            <a:ext cx="6020112" cy="42758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4139952" y="2996952"/>
            <a:ext cx="648072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1049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Вадим\Desktop\Конкурс\Камелия\Док, 25 февр., 10.45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32440" cy="63390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20972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Вадим\Downloads\01b106bc18481d3c59a9bdd3d63a2a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823519"/>
            <a:ext cx="3714750" cy="52673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5112568" cy="6048672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Шелешнев Михаил Тимофеевич (прапрадедушка)</a:t>
            </a:r>
            <a:endParaRPr lang="ru-RU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b="1" u="sng" dirty="0">
                <a:solidFill>
                  <a:schemeClr val="tx1"/>
                </a:solidFill>
              </a:rPr>
              <a:t>Подполковник технической </a:t>
            </a:r>
            <a:r>
              <a:rPr lang="ru-RU" b="1" u="sng" dirty="0" smtClean="0">
                <a:solidFill>
                  <a:schemeClr val="tx1"/>
                </a:solidFill>
              </a:rPr>
              <a:t>службы</a:t>
            </a:r>
          </a:p>
          <a:p>
            <a:pPr marL="45720" indent="0">
              <a:buNone/>
            </a:pPr>
            <a:endParaRPr lang="ru-RU" sz="1400" b="1" u="sng" dirty="0"/>
          </a:p>
          <a:p>
            <a:pPr marL="45720" indent="0">
              <a:buNone/>
            </a:pPr>
            <a:r>
              <a:rPr lang="ru-RU" sz="1800" dirty="0">
                <a:solidFill>
                  <a:schemeClr val="tx1"/>
                </a:solidFill>
              </a:rPr>
              <a:t>Мой </a:t>
            </a:r>
            <a:r>
              <a:rPr lang="ru-RU" sz="1800" dirty="0" smtClean="0">
                <a:solidFill>
                  <a:schemeClr val="tx1"/>
                </a:solidFill>
              </a:rPr>
              <a:t>прапрадедушка </a:t>
            </a:r>
            <a:r>
              <a:rPr lang="ru-RU" sz="1800" dirty="0">
                <a:solidFill>
                  <a:schemeClr val="tx1"/>
                </a:solidFill>
              </a:rPr>
              <a:t>родился 22 сентября 1918 года в деревне </a:t>
            </a:r>
            <a:r>
              <a:rPr lang="ru-RU" sz="1800" dirty="0" err="1">
                <a:solidFill>
                  <a:schemeClr val="tx1"/>
                </a:solidFill>
              </a:rPr>
              <a:t>Паново</a:t>
            </a:r>
            <a:r>
              <a:rPr lang="ru-RU" sz="1800" dirty="0">
                <a:solidFill>
                  <a:schemeClr val="tx1"/>
                </a:solidFill>
              </a:rPr>
              <a:t> Тульского района Тульской области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  <a:endParaRPr lang="ru-RU" sz="1800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1800" dirty="0">
                <a:solidFill>
                  <a:schemeClr val="tx1"/>
                </a:solidFill>
              </a:rPr>
              <a:t>В 1936 году окончил первый курс Тульского строительного техникума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  <a:endParaRPr lang="ru-RU" sz="1800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1800" dirty="0">
                <a:solidFill>
                  <a:schemeClr val="tx1"/>
                </a:solidFill>
              </a:rPr>
              <a:t>В 1939 году окончил Тульское оружейно-техническое училище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  <a:endParaRPr lang="ru-RU" sz="1800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1800" dirty="0">
                <a:solidFill>
                  <a:schemeClr val="tx1"/>
                </a:solidFill>
              </a:rPr>
              <a:t>Военную  присягу принял 23 февраля 1939 года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  <a:endParaRPr lang="ru-RU" sz="1800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1800" dirty="0">
                <a:solidFill>
                  <a:schemeClr val="tx1"/>
                </a:solidFill>
              </a:rPr>
              <a:t>С "01" августа 1936 по "26" ноября 1963 года проходил службу в Вооруженных силах Союза Советских Социалистических республик. Прошел путь от курсанта оружейно-технического училища до старшего инспектора отдела </a:t>
            </a:r>
            <a:r>
              <a:rPr lang="ru-RU" sz="1800" dirty="0" err="1">
                <a:solidFill>
                  <a:schemeClr val="tx1"/>
                </a:solidFill>
              </a:rPr>
              <a:t>арт.армии</a:t>
            </a:r>
            <a:r>
              <a:rPr lang="ru-RU" sz="1800" dirty="0">
                <a:solidFill>
                  <a:schemeClr val="tx1"/>
                </a:solidFill>
              </a:rPr>
              <a:t>.</a:t>
            </a:r>
          </a:p>
          <a:p>
            <a:pPr marL="45720" indent="0">
              <a:buNone/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9789371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332656"/>
            <a:ext cx="8784976" cy="6264696"/>
          </a:xfrm>
        </p:spPr>
        <p:txBody>
          <a:bodyPr>
            <a:normAutofit fontScale="92500" lnSpcReduction="20000"/>
          </a:bodyPr>
          <a:lstStyle/>
          <a:p>
            <a:pPr marL="45720" indent="0" algn="ctr">
              <a:buNone/>
            </a:pPr>
            <a:r>
              <a:rPr lang="ru-RU" sz="3100" b="1" u="sng" dirty="0" smtClean="0"/>
              <a:t>Боевой путь</a:t>
            </a:r>
          </a:p>
          <a:p>
            <a:pPr marL="45720" indent="0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Мой прапрадедушка </a:t>
            </a:r>
            <a:r>
              <a:rPr lang="ru-RU" sz="2400" dirty="0">
                <a:solidFill>
                  <a:schemeClr val="tx1"/>
                </a:solidFill>
              </a:rPr>
              <a:t>прошел всю Великую Отечественную Войну. </a:t>
            </a:r>
            <a:endParaRPr lang="ru-RU" sz="2400" dirty="0">
              <a:solidFill>
                <a:schemeClr val="tx1"/>
              </a:solidFill>
            </a:endParaRPr>
          </a:p>
          <a:p>
            <a:pPr marL="45720" indent="0">
              <a:buNone/>
            </a:pPr>
            <a:endParaRPr lang="ru-RU" sz="2400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Выписка </a:t>
            </a:r>
            <a:r>
              <a:rPr lang="ru-RU" sz="2400" dirty="0">
                <a:solidFill>
                  <a:schemeClr val="tx1"/>
                </a:solidFill>
              </a:rPr>
              <a:t>из его военного билета: </a:t>
            </a:r>
            <a:r>
              <a:rPr lang="ru-RU" sz="2400" dirty="0" smtClean="0">
                <a:solidFill>
                  <a:schemeClr val="tx1"/>
                </a:solidFill>
              </a:rPr>
              <a:t>"</a:t>
            </a:r>
            <a:r>
              <a:rPr lang="ru-RU" sz="2400" dirty="0">
                <a:solidFill>
                  <a:schemeClr val="tx1"/>
                </a:solidFill>
              </a:rPr>
              <a:t>Центральный фронт с 22.06.1941 по 07.07.1941 и с </a:t>
            </a:r>
            <a:r>
              <a:rPr lang="ru-RU" sz="2400" dirty="0" smtClean="0">
                <a:solidFill>
                  <a:schemeClr val="tx1"/>
                </a:solidFill>
              </a:rPr>
              <a:t>04.08.1941 по 04.09.1941 </a:t>
            </a:r>
            <a:r>
              <a:rPr lang="ru-RU" sz="2400" dirty="0">
                <a:solidFill>
                  <a:schemeClr val="tx1"/>
                </a:solidFill>
              </a:rPr>
              <a:t>в должности начальника боепитания танкового батальона</a:t>
            </a:r>
          </a:p>
          <a:p>
            <a:pPr marL="45720" indent="0">
              <a:buNone/>
            </a:pPr>
            <a:endParaRPr lang="ru-RU" sz="2400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2400" dirty="0">
                <a:solidFill>
                  <a:schemeClr val="tx1"/>
                </a:solidFill>
              </a:rPr>
              <a:t>Брянский фронт и 2й Прибалтийский; 2Белорусский </a:t>
            </a:r>
            <a:r>
              <a:rPr lang="ru-RU" sz="2400" dirty="0" smtClean="0">
                <a:solidFill>
                  <a:schemeClr val="tx1"/>
                </a:solidFill>
              </a:rPr>
              <a:t>фронта</a:t>
            </a:r>
          </a:p>
          <a:p>
            <a:pPr marL="45720" indent="0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>
                <a:solidFill>
                  <a:schemeClr val="tx1"/>
                </a:solidFill>
              </a:rPr>
              <a:t>с 04.09.1941 по 01.10.1943 и с 30.06.1944 по 09.05.1945 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>
                <a:solidFill>
                  <a:schemeClr val="tx1"/>
                </a:solidFill>
              </a:rPr>
              <a:t>в должности старшего арт. техника, начальника арт. вооружения бригады."</a:t>
            </a:r>
          </a:p>
          <a:p>
            <a:pPr marL="45720" indent="0">
              <a:buNone/>
            </a:pPr>
            <a:endParaRPr lang="ru-RU" sz="2400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2400" u="sng" dirty="0">
                <a:solidFill>
                  <a:schemeClr val="tx1"/>
                </a:solidFill>
              </a:rPr>
              <a:t>Был награжден Орденом Отечественной войны II степени </a:t>
            </a:r>
            <a:endParaRPr lang="ru-RU" sz="2400" u="sng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endParaRPr lang="ru-RU" sz="2400" u="sng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2400" dirty="0">
                <a:solidFill>
                  <a:schemeClr val="tx1"/>
                </a:solidFill>
              </a:rPr>
              <a:t>После увольнения в запас был принят в Дзержинский химический техникум им. Красной Армии  в должности преподавателя гражданской обороны, В дальнейшем был военруком Дзержинского музыкального училища.</a:t>
            </a:r>
          </a:p>
          <a:p>
            <a:pPr marL="45720" indent="0">
              <a:buNone/>
            </a:pPr>
            <a:endParaRPr lang="ru-RU" sz="2400" dirty="0" smtClean="0"/>
          </a:p>
          <a:p>
            <a:pPr marL="4572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651608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60397" y="404664"/>
            <a:ext cx="8496944" cy="3474720"/>
          </a:xfrm>
        </p:spPr>
        <p:txBody>
          <a:bodyPr/>
          <a:lstStyle/>
          <a:p>
            <a:pPr marL="45720" indent="0"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chemeClr val="tx1"/>
                </a:solidFill>
              </a:rPr>
              <a:t>Далее</a:t>
            </a:r>
            <a:r>
              <a:rPr lang="ru-RU" dirty="0">
                <a:solidFill>
                  <a:schemeClr val="tx1"/>
                </a:solidFill>
              </a:rPr>
              <a:t>, история продолжается </a:t>
            </a:r>
            <a:r>
              <a:rPr lang="ru-RU" dirty="0" smtClean="0">
                <a:solidFill>
                  <a:schemeClr val="tx1"/>
                </a:solidFill>
              </a:rPr>
              <a:t>прапрадедушка </a:t>
            </a:r>
            <a:r>
              <a:rPr lang="ru-RU" dirty="0" smtClean="0">
                <a:solidFill>
                  <a:schemeClr val="tx1"/>
                </a:solidFill>
              </a:rPr>
              <a:t>и </a:t>
            </a:r>
            <a:r>
              <a:rPr lang="ru-RU" dirty="0" err="1" smtClean="0">
                <a:solidFill>
                  <a:schemeClr val="tx1"/>
                </a:solidFill>
              </a:rPr>
              <a:t>прапра</a:t>
            </a:r>
            <a:r>
              <a:rPr lang="ru-RU" dirty="0" smtClean="0">
                <a:solidFill>
                  <a:schemeClr val="tx1"/>
                </a:solidFill>
              </a:rPr>
              <a:t> бабушка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трудятся </a:t>
            </a:r>
            <a:r>
              <a:rPr lang="ru-RU" dirty="0" smtClean="0">
                <a:solidFill>
                  <a:schemeClr val="tx1"/>
                </a:solidFill>
              </a:rPr>
              <a:t>на благо Белоруссии, </a:t>
            </a:r>
            <a:r>
              <a:rPr lang="ru-RU" dirty="0" smtClean="0">
                <a:solidFill>
                  <a:schemeClr val="tx1"/>
                </a:solidFill>
              </a:rPr>
              <a:t>прапрабабушка </a:t>
            </a:r>
            <a:r>
              <a:rPr lang="ru-RU" dirty="0" smtClean="0">
                <a:solidFill>
                  <a:schemeClr val="tx1"/>
                </a:solidFill>
              </a:rPr>
              <a:t>врач – гинеколог, </a:t>
            </a:r>
            <a:r>
              <a:rPr lang="ru-RU" dirty="0" smtClean="0">
                <a:solidFill>
                  <a:schemeClr val="tx1"/>
                </a:solidFill>
              </a:rPr>
              <a:t>прапрадедушка </a:t>
            </a:r>
            <a:r>
              <a:rPr lang="ru-RU" dirty="0" smtClean="0">
                <a:solidFill>
                  <a:schemeClr val="tx1"/>
                </a:solidFill>
              </a:rPr>
              <a:t>военный, но спустя время </a:t>
            </a:r>
            <a:r>
              <a:rPr lang="ru-RU" dirty="0" smtClean="0">
                <a:solidFill>
                  <a:schemeClr val="tx1"/>
                </a:solidFill>
              </a:rPr>
              <a:t>Михаила  </a:t>
            </a:r>
            <a:r>
              <a:rPr lang="ru-RU" dirty="0" smtClean="0">
                <a:solidFill>
                  <a:schemeClr val="tx1"/>
                </a:solidFill>
              </a:rPr>
              <a:t>Тимофеевича </a:t>
            </a:r>
            <a:r>
              <a:rPr lang="ru-RU" dirty="0">
                <a:solidFill>
                  <a:schemeClr val="tx1"/>
                </a:solidFill>
              </a:rPr>
              <a:t>переводят по службе </a:t>
            </a:r>
            <a:r>
              <a:rPr lang="ru-RU" dirty="0" smtClean="0">
                <a:solidFill>
                  <a:schemeClr val="tx1"/>
                </a:solidFill>
              </a:rPr>
              <a:t>в </a:t>
            </a:r>
            <a:r>
              <a:rPr lang="ru-RU" dirty="0">
                <a:solidFill>
                  <a:schemeClr val="tx1"/>
                </a:solidFill>
              </a:rPr>
              <a:t>военный </a:t>
            </a:r>
            <a:r>
              <a:rPr lang="ru-RU" dirty="0" smtClean="0">
                <a:solidFill>
                  <a:schemeClr val="tx1"/>
                </a:solidFill>
              </a:rPr>
              <a:t>городок </a:t>
            </a:r>
            <a:r>
              <a:rPr lang="ru-RU" dirty="0" smtClean="0">
                <a:solidFill>
                  <a:schemeClr val="tx1"/>
                </a:solidFill>
              </a:rPr>
              <a:t>Магдебург в </a:t>
            </a:r>
            <a:r>
              <a:rPr lang="ru-RU" dirty="0">
                <a:solidFill>
                  <a:schemeClr val="tx1"/>
                </a:solidFill>
              </a:rPr>
              <a:t>Германию </a:t>
            </a:r>
            <a:r>
              <a:rPr lang="ru-RU" dirty="0" smtClean="0">
                <a:solidFill>
                  <a:schemeClr val="tx1"/>
                </a:solidFill>
              </a:rPr>
              <a:t>группа </a:t>
            </a:r>
            <a:r>
              <a:rPr lang="ru-RU" dirty="0">
                <a:solidFill>
                  <a:schemeClr val="tx1"/>
                </a:solidFill>
              </a:rPr>
              <a:t>советских </a:t>
            </a:r>
            <a:r>
              <a:rPr lang="ru-RU" dirty="0" smtClean="0">
                <a:solidFill>
                  <a:schemeClr val="tx1"/>
                </a:solidFill>
              </a:rPr>
              <a:t>войск в воинскую часть </a:t>
            </a:r>
            <a:r>
              <a:rPr lang="ru-RU" dirty="0" smtClean="0">
                <a:solidFill>
                  <a:schemeClr val="tx1"/>
                </a:solidFill>
              </a:rPr>
              <a:t>номер 28573. Вместе с собой забирает </a:t>
            </a:r>
            <a:r>
              <a:rPr lang="ru-RU" dirty="0" smtClean="0">
                <a:solidFill>
                  <a:schemeClr val="tx1"/>
                </a:solidFill>
              </a:rPr>
              <a:t>жену Камилию </a:t>
            </a:r>
            <a:r>
              <a:rPr lang="ru-RU" dirty="0" smtClean="0">
                <a:solidFill>
                  <a:schemeClr val="tx1"/>
                </a:solidFill>
              </a:rPr>
              <a:t>Карловну и двоих детей: Вячеслава и Людмилу.</a:t>
            </a:r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4098" name="Picture 2" descr="C:\Users\Вадим\Desktop\Конкурс\Бабушка Люда\Док, 25 февр., 09.23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840997"/>
            <a:ext cx="5889888" cy="40278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61864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174</TotalTime>
  <Words>939</Words>
  <Application>Microsoft Office PowerPoint</Application>
  <PresentationFormat>Экран (4:3)</PresentationFormat>
  <Paragraphs>67</Paragraphs>
  <Slides>23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Воздушный поток</vt:lpstr>
      <vt:lpstr>Acrobat Document</vt:lpstr>
      <vt:lpstr>«История моей семьи в истории страны»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Почетные звания и награждения  Шелешневой Камилии Карловны</vt:lpstr>
      <vt:lpstr>Презентация PowerPoint</vt:lpstr>
      <vt:lpstr>Генеалогическое древо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«История моей семьи в истории страны»</dc:title>
  <dc:creator>Пользователь Windows</dc:creator>
  <cp:lastModifiedBy>Пользователь Windows</cp:lastModifiedBy>
  <cp:revision>27</cp:revision>
  <dcterms:created xsi:type="dcterms:W3CDTF">2025-03-16T06:45:02Z</dcterms:created>
  <dcterms:modified xsi:type="dcterms:W3CDTF">2025-03-22T05:55:11Z</dcterms:modified>
</cp:coreProperties>
</file>