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89" autoAdjust="0"/>
    <p:restoredTop sz="94660"/>
  </p:normalViewPr>
  <p:slideViewPr>
    <p:cSldViewPr snapToGrid="0">
      <p:cViewPr varScale="1">
        <p:scale>
          <a:sx n="99" d="100"/>
          <a:sy n="99" d="100"/>
        </p:scale>
        <p:origin x="1039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46FF-19A2-4835-8469-A0F2F1868D47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501E-6929-49C4-9EDC-EC320E3442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908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46FF-19A2-4835-8469-A0F2F1868D47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501E-6929-49C4-9EDC-EC320E3442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881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46FF-19A2-4835-8469-A0F2F1868D47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501E-6929-49C4-9EDC-EC320E3442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784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46FF-19A2-4835-8469-A0F2F1868D47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501E-6929-49C4-9EDC-EC320E3442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895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46FF-19A2-4835-8469-A0F2F1868D47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501E-6929-49C4-9EDC-EC320E3442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017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46FF-19A2-4835-8469-A0F2F1868D47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501E-6929-49C4-9EDC-EC320E3442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772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46FF-19A2-4835-8469-A0F2F1868D47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501E-6929-49C4-9EDC-EC320E3442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836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46FF-19A2-4835-8469-A0F2F1868D47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501E-6929-49C4-9EDC-EC320E3442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847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46FF-19A2-4835-8469-A0F2F1868D47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501E-6929-49C4-9EDC-EC320E3442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007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46FF-19A2-4835-8469-A0F2F1868D47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501E-6929-49C4-9EDC-EC320E3442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203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846FF-19A2-4835-8469-A0F2F1868D47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3501E-6929-49C4-9EDC-EC320E3442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7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846FF-19A2-4835-8469-A0F2F1868D47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3501E-6929-49C4-9EDC-EC320E3442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763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4792" y="2907791"/>
            <a:ext cx="8903208" cy="602171"/>
          </a:xfrm>
        </p:spPr>
        <p:txBody>
          <a:bodyPr>
            <a:noAutofit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«Использование </a:t>
            </a:r>
            <a:r>
              <a:rPr lang="ru-RU" sz="4000" dirty="0" err="1" smtClean="0"/>
              <a:t>здоровьесберегающих</a:t>
            </a:r>
            <a:r>
              <a:rPr lang="ru-RU" sz="4000" dirty="0" smtClean="0"/>
              <a:t> технологий в работе с детьми раннего возраста»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Подготовила : Квасова Е.Н.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476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Вот какие наши детки.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32" b="13804"/>
          <a:stretch/>
        </p:blipFill>
        <p:spPr>
          <a:xfrm>
            <a:off x="2016654" y="2173573"/>
            <a:ext cx="8158692" cy="4152709"/>
          </a:xfrm>
        </p:spPr>
      </p:pic>
    </p:spTree>
    <p:extLst>
      <p:ext uri="{BB962C8B-B14F-4D97-AF65-F5344CB8AC3E}">
        <p14:creationId xmlns:p14="http://schemas.microsoft.com/office/powerpoint/2010/main" val="615863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7273" y="779489"/>
            <a:ext cx="4452079" cy="445207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цель – развивать и укреплять здоровье детей раннего возраста посредством различных </a:t>
            </a:r>
            <a:r>
              <a:rPr lang="ru-RU" sz="2800" dirty="0" err="1" smtClean="0"/>
              <a:t>здоровьесберегающих</a:t>
            </a:r>
            <a:r>
              <a:rPr lang="ru-RU" sz="2800" dirty="0" smtClean="0"/>
              <a:t> технологий с использованием не стандартного оборудования. 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47" b="9072"/>
          <a:stretch/>
        </p:blipFill>
        <p:spPr>
          <a:xfrm>
            <a:off x="5353048" y="779489"/>
            <a:ext cx="5919553" cy="555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79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7575" y="291973"/>
            <a:ext cx="11591543" cy="2405507"/>
          </a:xfrm>
        </p:spPr>
        <p:txBody>
          <a:bodyPr>
            <a:noAutofit/>
          </a:bodyPr>
          <a:lstStyle/>
          <a:p>
            <a:r>
              <a:rPr lang="ru-RU" sz="2400" dirty="0" smtClean="0"/>
              <a:t>Задачи: </a:t>
            </a:r>
            <a:br>
              <a:rPr lang="ru-RU" sz="2400" dirty="0" smtClean="0"/>
            </a:br>
            <a:r>
              <a:rPr lang="ru-RU" sz="2400" dirty="0" smtClean="0"/>
              <a:t>-формировать у детей интерес к нестандартному оборудованию, </a:t>
            </a:r>
            <a:br>
              <a:rPr lang="ru-RU" sz="2400" dirty="0" smtClean="0"/>
            </a:br>
            <a:r>
              <a:rPr lang="ru-RU" sz="2400" dirty="0" smtClean="0"/>
              <a:t>-развивать творчество, фантазию при использовании нестандартного оборудования;</a:t>
            </a:r>
            <a:br>
              <a:rPr lang="ru-RU" sz="2400" dirty="0" smtClean="0"/>
            </a:br>
            <a:r>
              <a:rPr lang="ru-RU" sz="2400" dirty="0" smtClean="0"/>
              <a:t>-мотивировать детей на двигательную активность, через использование нестандартного оборудования в самостоятельных видах деятельности;</a:t>
            </a:r>
            <a:br>
              <a:rPr lang="ru-RU" sz="2400" dirty="0" smtClean="0"/>
            </a:br>
            <a:r>
              <a:rPr lang="ru-RU" sz="2400" dirty="0" smtClean="0"/>
              <a:t>-приобщать родителей к  изготовлению не стандартного оборудования.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6913" y="2542032"/>
            <a:ext cx="3172206" cy="42296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35" b="3954"/>
          <a:stretch/>
        </p:blipFill>
        <p:spPr>
          <a:xfrm>
            <a:off x="204414" y="2917571"/>
            <a:ext cx="4720144" cy="30626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7" t="5066" b="22666"/>
          <a:stretch/>
        </p:blipFill>
        <p:spPr>
          <a:xfrm>
            <a:off x="5119154" y="2697480"/>
            <a:ext cx="3523163" cy="353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805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9016" y="374269"/>
            <a:ext cx="10515600" cy="1692275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Проект: «Пальчики играют»</a:t>
            </a:r>
            <a:br>
              <a:rPr lang="ru-RU" sz="2400" b="1" dirty="0" smtClean="0"/>
            </a:br>
            <a:r>
              <a:rPr lang="ru-RU" sz="2400" dirty="0" smtClean="0"/>
              <a:t>Цель проекта:</a:t>
            </a:r>
            <a:br>
              <a:rPr lang="ru-RU" sz="2400" dirty="0" smtClean="0"/>
            </a:br>
            <a:r>
              <a:rPr lang="ru-RU" sz="2400" dirty="0" smtClean="0"/>
              <a:t>- Развитие координации движений мелкой моторики рук посредством пальчиковых игр с использованием не стандартного оборудования.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3" t="13600" r="5992" b="12800"/>
          <a:stretch/>
        </p:blipFill>
        <p:spPr>
          <a:xfrm>
            <a:off x="3759708" y="1796795"/>
            <a:ext cx="4014216" cy="50474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319" t="13866" r="17423" b="-533"/>
          <a:stretch/>
        </p:blipFill>
        <p:spPr>
          <a:xfrm>
            <a:off x="-260048" y="1796795"/>
            <a:ext cx="3922828" cy="48277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34"/>
          <a:stretch/>
        </p:blipFill>
        <p:spPr>
          <a:xfrm>
            <a:off x="7870852" y="1796795"/>
            <a:ext cx="4216754" cy="482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204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576" y="1493310"/>
            <a:ext cx="10515600" cy="699177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Игровой пальчиковый массаж</a:t>
            </a:r>
            <a:endParaRPr lang="ru-RU" sz="28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1" t="13467" b="20800"/>
          <a:stretch/>
        </p:blipFill>
        <p:spPr>
          <a:xfrm>
            <a:off x="6562199" y="3370968"/>
            <a:ext cx="3756805" cy="33864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67" b="3213"/>
          <a:stretch/>
        </p:blipFill>
        <p:spPr>
          <a:xfrm>
            <a:off x="184377" y="193505"/>
            <a:ext cx="3119138" cy="32987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2" t="5865" r="22108" b="20563"/>
          <a:stretch/>
        </p:blipFill>
        <p:spPr>
          <a:xfrm>
            <a:off x="1511019" y="3702839"/>
            <a:ext cx="4060479" cy="298330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9" r="4963" b="28748"/>
          <a:stretch/>
        </p:blipFill>
        <p:spPr>
          <a:xfrm>
            <a:off x="8375904" y="261373"/>
            <a:ext cx="3630168" cy="2942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896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59" y="345271"/>
            <a:ext cx="6434328" cy="82359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/>
              <a:t>Самомассаж кистей и пальцев </a:t>
            </a:r>
            <a:br>
              <a:rPr lang="ru-RU" sz="2800" dirty="0" smtClean="0"/>
            </a:br>
            <a:r>
              <a:rPr lang="ru-RU" sz="2800" dirty="0" smtClean="0"/>
              <a:t>«Сухой бассейн»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" b="14667"/>
          <a:stretch/>
        </p:blipFill>
        <p:spPr>
          <a:xfrm>
            <a:off x="6388912" y="345271"/>
            <a:ext cx="5598109" cy="622012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7343" b="22535"/>
          <a:stretch/>
        </p:blipFill>
        <p:spPr>
          <a:xfrm>
            <a:off x="137159" y="1353947"/>
            <a:ext cx="6007609" cy="515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9311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3210" y="110292"/>
            <a:ext cx="10515600" cy="1325563"/>
          </a:xfrm>
        </p:spPr>
        <p:txBody>
          <a:bodyPr>
            <a:normAutofit/>
          </a:bodyPr>
          <a:lstStyle/>
          <a:p>
            <a:r>
              <a:rPr lang="ru-RU" sz="2800" dirty="0" smtClean="0"/>
              <a:t>1. Игры – манипуляции.</a:t>
            </a:r>
            <a:br>
              <a:rPr lang="ru-RU" sz="2800" dirty="0" smtClean="0"/>
            </a:br>
            <a:r>
              <a:rPr lang="ru-RU" sz="2800" dirty="0" smtClean="0"/>
              <a:t>2. Пальчиковые упражнения с сюжетом.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1" t="9067" r="21674" b="19200"/>
          <a:stretch/>
        </p:blipFill>
        <p:spPr>
          <a:xfrm>
            <a:off x="8603742" y="220020"/>
            <a:ext cx="3310128" cy="49194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2" r="8804" b="25741"/>
          <a:stretch/>
        </p:blipFill>
        <p:spPr>
          <a:xfrm>
            <a:off x="374904" y="1344732"/>
            <a:ext cx="2988129" cy="36021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00" b="8266"/>
          <a:stretch/>
        </p:blipFill>
        <p:spPr>
          <a:xfrm>
            <a:off x="4158415" y="2887782"/>
            <a:ext cx="3845189" cy="3534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885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3. Пальчиковые упражнения, проводимые одновременно со звуковой гимнастикой.</a:t>
            </a:r>
            <a:br>
              <a:rPr lang="ru-RU" sz="2400" dirty="0" smtClean="0"/>
            </a:br>
            <a:r>
              <a:rPr lang="ru-RU" sz="2400" dirty="0" smtClean="0"/>
              <a:t>5. Пальчиковые упражнения в сочетании с самомассажем кистей и пальцев рук.</a:t>
            </a:r>
            <a:br>
              <a:rPr lang="ru-RU" sz="2400" dirty="0" smtClean="0"/>
            </a:br>
            <a:r>
              <a:rPr lang="ru-RU" sz="2400" dirty="0" smtClean="0"/>
              <a:t> Для более эффективного самомассажа кисти рук используется грецкий орех, карандаш, массажный мячик, резинки для волос, бигуди, каштаны.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00" b="7067"/>
          <a:stretch/>
        </p:blipFill>
        <p:spPr>
          <a:xfrm>
            <a:off x="4498848" y="2404051"/>
            <a:ext cx="3748399" cy="36651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00" b="13867"/>
          <a:stretch/>
        </p:blipFill>
        <p:spPr>
          <a:xfrm>
            <a:off x="209651" y="2292346"/>
            <a:ext cx="4111086" cy="32304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33" b="19200"/>
          <a:stretch/>
        </p:blipFill>
        <p:spPr>
          <a:xfrm>
            <a:off x="8424645" y="2100437"/>
            <a:ext cx="3571520" cy="3422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2704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6. Упражнение «Театр в руке» направлено на повышение общего тонуса, развитие внимания и памяти, содействует снятию эмоционального напряжения.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9" t="7866" r="16874" b="8133"/>
          <a:stretch/>
        </p:blipFill>
        <p:spPr>
          <a:xfrm>
            <a:off x="4636009" y="1847088"/>
            <a:ext cx="3433534" cy="48392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3" t="14533" r="4607"/>
          <a:stretch/>
        </p:blipFill>
        <p:spPr>
          <a:xfrm>
            <a:off x="256032" y="1832050"/>
            <a:ext cx="3922776" cy="48542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040" y="1847088"/>
            <a:ext cx="3629406" cy="4839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261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2800" dirty="0" err="1" smtClean="0"/>
              <a:t>Лепбуки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игры и упражнения для развития мелкой моторики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00" b="8134"/>
          <a:stretch/>
        </p:blipFill>
        <p:spPr>
          <a:xfrm>
            <a:off x="67818" y="1325563"/>
            <a:ext cx="5143500" cy="51206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133" b="28800"/>
          <a:stretch/>
        </p:blipFill>
        <p:spPr>
          <a:xfrm>
            <a:off x="5310697" y="2560003"/>
            <a:ext cx="6815771" cy="2459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4548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241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гимнастика для глаз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74136" y="2291969"/>
            <a:ext cx="7869936" cy="180454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dirty="0" smtClean="0"/>
              <a:t>Задачи: </a:t>
            </a:r>
            <a:br>
              <a:rPr lang="ru-RU" sz="2400" dirty="0" smtClean="0"/>
            </a:br>
            <a:r>
              <a:rPr lang="ru-RU" sz="2400" dirty="0" smtClean="0"/>
              <a:t>- предупреждение утомления;</a:t>
            </a:r>
            <a:br>
              <a:rPr lang="ru-RU" sz="2400" dirty="0" smtClean="0"/>
            </a:br>
            <a:r>
              <a:rPr lang="ru-RU" sz="2400" dirty="0" smtClean="0"/>
              <a:t>- укрепление глазных мышц;</a:t>
            </a:r>
            <a:br>
              <a:rPr lang="ru-RU" sz="2400" dirty="0" smtClean="0"/>
            </a:br>
            <a:r>
              <a:rPr lang="ru-RU" sz="2400" dirty="0" smtClean="0"/>
              <a:t>- снятие напряжения;</a:t>
            </a:r>
            <a:br>
              <a:rPr lang="ru-RU" sz="2400" dirty="0" smtClean="0"/>
            </a:br>
            <a:r>
              <a:rPr lang="ru-RU" sz="2400" dirty="0" smtClean="0"/>
              <a:t>- общее оздоровление зрительного аппарата.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59" t="10000" r="19718" b="16266"/>
          <a:stretch/>
        </p:blipFill>
        <p:spPr>
          <a:xfrm>
            <a:off x="173736" y="1170432"/>
            <a:ext cx="3200400" cy="50566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48" r="12430"/>
          <a:stretch/>
        </p:blipFill>
        <p:spPr>
          <a:xfrm>
            <a:off x="9042547" y="1170432"/>
            <a:ext cx="2920472" cy="530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7598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759587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игровой парашют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31" t="23467" r="11141" b="14400"/>
          <a:stretch/>
        </p:blipFill>
        <p:spPr>
          <a:xfrm>
            <a:off x="4009889" y="1755648"/>
            <a:ext cx="3739896" cy="42611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0" b="14399"/>
          <a:stretch/>
        </p:blipFill>
        <p:spPr>
          <a:xfrm>
            <a:off x="320883" y="896112"/>
            <a:ext cx="3602182" cy="38039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33" b="9734"/>
          <a:stretch/>
        </p:blipFill>
        <p:spPr>
          <a:xfrm>
            <a:off x="7836610" y="896112"/>
            <a:ext cx="4241851" cy="378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608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8526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err="1" smtClean="0"/>
              <a:t>цветовосприятие</a:t>
            </a:r>
            <a:r>
              <a:rPr lang="ru-RU" sz="3200" b="1" dirty="0" smtClean="0"/>
              <a:t> </a:t>
            </a:r>
            <a:r>
              <a:rPr lang="ru-RU" sz="3200" b="1" dirty="0"/>
              <a:t>и </a:t>
            </a:r>
            <a:r>
              <a:rPr lang="ru-RU" sz="3200" b="1" dirty="0" smtClean="0"/>
              <a:t>цветоразличение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0" t="4533" r="3007"/>
          <a:stretch/>
        </p:blipFill>
        <p:spPr>
          <a:xfrm>
            <a:off x="6985727" y="850392"/>
            <a:ext cx="4112041" cy="57058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99" b="1"/>
          <a:stretch/>
        </p:blipFill>
        <p:spPr>
          <a:xfrm>
            <a:off x="762762" y="1179576"/>
            <a:ext cx="5143500" cy="53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1918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69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работа с родителями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33" b="2667"/>
          <a:stretch/>
        </p:blipFill>
        <p:spPr>
          <a:xfrm>
            <a:off x="161544" y="1624917"/>
            <a:ext cx="5818632" cy="32991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67"/>
          <a:stretch/>
        </p:blipFill>
        <p:spPr>
          <a:xfrm>
            <a:off x="6227064" y="1207007"/>
            <a:ext cx="5814822" cy="4134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8190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67" b="9866"/>
          <a:stretch/>
        </p:blipFill>
        <p:spPr>
          <a:xfrm>
            <a:off x="223265" y="448056"/>
            <a:ext cx="5807177" cy="44805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8776" y="448056"/>
            <a:ext cx="5242735" cy="49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174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3336" y="1910461"/>
            <a:ext cx="10515600" cy="1325563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188603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103</Words>
  <Application>Microsoft Office PowerPoint</Application>
  <PresentationFormat>Широкоэкранный</PresentationFormat>
  <Paragraphs>18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 «Использование здоровьесберегающих технологий в работе с детьми раннего возраста»</vt:lpstr>
      <vt:lpstr>                 Вот какие наши детки.</vt:lpstr>
      <vt:lpstr>цель – развивать и укреплять здоровье детей раннего возраста посредством различных здоровьесберегающих технологий с использованием не стандартного оборудования. </vt:lpstr>
      <vt:lpstr>Задачи:  -формировать у детей интерес к нестандартному оборудованию,  -развивать творчество, фантазию при использовании нестандартного оборудования; -мотивировать детей на двигательную активность, через использование нестандартного оборудования в самостоятельных видах деятельности; -приобщать родителей к  изготовлению не стандартного оборудования. </vt:lpstr>
      <vt:lpstr>Проект: «Пальчики играют» Цель проекта: - Развитие координации движений мелкой моторики рук посредством пальчиковых игр с использованием не стандартного оборудования. </vt:lpstr>
      <vt:lpstr>Игровой пальчиковый массаж</vt:lpstr>
      <vt:lpstr>Самомассаж кистей и пальцев  «Сухой бассейн»</vt:lpstr>
      <vt:lpstr>1. Игры – манипуляции. 2. Пальчиковые упражнения с сюжетом.</vt:lpstr>
      <vt:lpstr>3. Пальчиковые упражнения, проводимые одновременно со звуковой гимнастикой. 5. Пальчиковые упражнения в сочетании с самомассажем кистей и пальцев рук.  Для более эффективного самомассажа кисти рук используется грецкий орех, карандаш, массажный мячик, резинки для волос, бигуди, каштаны.</vt:lpstr>
      <vt:lpstr>6. Упражнение «Театр в руке» направлено на повышение общего тонуса, развитие внимания и памяти, содействует снятию эмоционального напряжения.</vt:lpstr>
      <vt:lpstr>Лепбуки игры и упражнения для развития мелкой моторики</vt:lpstr>
      <vt:lpstr>гимнастика для глаз</vt:lpstr>
      <vt:lpstr>игровой парашют</vt:lpstr>
      <vt:lpstr>цветовосприятие и цветоразличение</vt:lpstr>
      <vt:lpstr>работа с родителями</vt:lpstr>
      <vt:lpstr>Презентация PowerPoint</vt:lpstr>
      <vt:lpstr>Спасибо за внимание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15</cp:revision>
  <dcterms:created xsi:type="dcterms:W3CDTF">2021-04-04T08:41:37Z</dcterms:created>
  <dcterms:modified xsi:type="dcterms:W3CDTF">2021-12-09T14:19:24Z</dcterms:modified>
</cp:coreProperties>
</file>