
<file path=[Content_Types].xml><?xml version="1.0" encoding="utf-8"?>
<Types xmlns="http://schemas.openxmlformats.org/package/2006/content-types">
  <Default Extension="1" ContentType="image/pn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4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A88331B7-55CE-4D05-904E-32E8A8BCB479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7"/>
            <p14:sldId id="2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96E155-7F2D-4E77-9F26-3B126A45937B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9A2D38-D511-4766-848D-557E99A233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451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9A2D38-D511-4766-848D-557E99A2334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194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62000"/>
            <a:ext cx="685621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52697" y="762000"/>
            <a:ext cx="2193989" cy="5334001"/>
          </a:xfrm>
          <a:prstGeom prst="rect">
            <a:avLst/>
          </a:prstGeom>
          <a:solidFill>
            <a:srgbClr val="C3C3C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386" y="1298448"/>
            <a:ext cx="5486400" cy="3255264"/>
          </a:xfrm>
        </p:spPr>
        <p:txBody>
          <a:bodyPr anchor="b">
            <a:normAutofit/>
          </a:bodyPr>
          <a:lstStyle>
            <a:lvl1pPr algn="l">
              <a:defRPr sz="5400" spc="-100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11" y="4670246"/>
            <a:ext cx="54864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116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9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0934" y="1298448"/>
            <a:ext cx="5486400" cy="3255264"/>
          </a:xfrm>
        </p:spPr>
        <p:txBody>
          <a:bodyPr anchor="b">
            <a:normAutofit/>
          </a:bodyPr>
          <a:lstStyle>
            <a:lvl1pPr>
              <a:defRPr sz="54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4650" y="4672584"/>
            <a:ext cx="54864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0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51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00934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3590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361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0934" y="1023586"/>
            <a:ext cx="260604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0934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3847" y="1023587"/>
            <a:ext cx="260604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63847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189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421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127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934" y="868680"/>
            <a:ext cx="54864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37560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781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77983" y="767419"/>
            <a:ext cx="6086423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40602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624326" y="6356351"/>
            <a:ext cx="4433638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70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028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5750" y="990600"/>
            <a:ext cx="2114550" cy="4953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0934" y="868680"/>
            <a:ext cx="5486400" cy="512064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766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2582693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8861898" y="758952"/>
            <a:ext cx="288036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1951" y="864108"/>
            <a:ext cx="54864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68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3267A5-3B84-4EAB-93C3-A2138999D8F0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01951" y="6356351"/>
            <a:ext cx="4433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75602" y="6356351"/>
            <a:ext cx="11481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accent1"/>
                </a:solidFill>
              </a:defRPr>
            </a:lvl1pPr>
          </a:lstStyle>
          <a:p>
            <a:fld id="{06C78E50-DA97-431A-A1BB-ACB8E8681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89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19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7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1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4114800"/>
            <a:ext cx="7772400" cy="2133600"/>
          </a:xfrm>
        </p:spPr>
        <p:txBody>
          <a:bodyPr>
            <a:normAutofit/>
          </a:bodyPr>
          <a:lstStyle/>
          <a:p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9600" y="1066800"/>
            <a:ext cx="7772400" cy="487059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«Работа с родителями: </a:t>
            </a:r>
          </a:p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Правила детского сада.»</a:t>
            </a:r>
            <a:endParaRPr lang="ru-RU" sz="3600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3886200" y="5106396"/>
            <a:ext cx="4800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Подготовила : воспитатель </a:t>
            </a:r>
            <a:r>
              <a:rPr kumimoji="0" lang="ru-RU" sz="2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Гутовская</a:t>
            </a: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 В.А</a:t>
            </a:r>
            <a:r>
              <a:rPr lang="ru-RU" sz="2400" i="1" dirty="0"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1BDD973-5F60-4431-97F2-37A7ABB7F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974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1D61E9-01CF-467C-B93C-925CCEB21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450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B679AF-C2AE-40D7-A7B9-ABD674305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33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1C1D8E-34C1-43C2-BAF3-1DB4AD187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9D1C7E-580F-46BD-8F10-B9C91F66C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020F49-14C9-45B1-87EE-A84B2B7A93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857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B98DA5-044A-4C09-B85F-4150E3F3AD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12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2AF402-F556-4E15-9440-CF815502D2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70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F0CD90-4566-465D-A4DB-49A0DCF5C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539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C4E07D-A7F2-4674-8602-2CDEA43BF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080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3C10069-F814-4A40-9B82-5875A13DB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761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F90B47-1390-4CD7-9CB9-FC0167EB73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5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3B6C12F-1ACE-43EA-AD41-E0B88B86F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107901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ка">
  <a:themeElements>
    <a:clrScheme name="Рамка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Рамка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Рамка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TM03457475[[fn=Рамка]]</Template>
  <TotalTime>152</TotalTime>
  <Words>19</Words>
  <Application>Microsoft Office PowerPoint</Application>
  <PresentationFormat>Экран (4:3)</PresentationFormat>
  <Paragraphs>5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Corbel</vt:lpstr>
      <vt:lpstr>Times New Roman</vt:lpstr>
      <vt:lpstr>Wingdings 2</vt:lpstr>
      <vt:lpstr>Рамка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12</cp:revision>
  <dcterms:created xsi:type="dcterms:W3CDTF">2018-09-16T16:21:55Z</dcterms:created>
  <dcterms:modified xsi:type="dcterms:W3CDTF">2022-01-17T19:29:28Z</dcterms:modified>
</cp:coreProperties>
</file>