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F0346145-DA1C-4F8B-9CDD-C421236B864E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9FEF96D9-670A-4851-9AF8-D60FDDE7777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Диафрагма, ГРИП и их взаимосвязь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32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это</a:t>
            </a:r>
            <a:r>
              <a:rPr lang="ru-RU" sz="2800" dirty="0"/>
              <a:t> </a:t>
            </a:r>
            <a:r>
              <a:rPr lang="ru-RU" sz="2800" b="1" dirty="0"/>
              <a:t>отверстие</a:t>
            </a:r>
            <a:r>
              <a:rPr lang="ru-RU" sz="2800" dirty="0"/>
              <a:t> </a:t>
            </a:r>
            <a:r>
              <a:rPr lang="ru-RU" sz="2800" b="1" dirty="0"/>
              <a:t>с</a:t>
            </a:r>
            <a:r>
              <a:rPr lang="ru-RU" sz="2800" dirty="0"/>
              <a:t> </a:t>
            </a:r>
            <a:r>
              <a:rPr lang="ru-RU" sz="2800" b="1" dirty="0"/>
              <a:t>изменяемым</a:t>
            </a:r>
            <a:r>
              <a:rPr lang="ru-RU" sz="2800" dirty="0"/>
              <a:t> </a:t>
            </a:r>
            <a:r>
              <a:rPr lang="ru-RU" sz="2800" b="1" dirty="0"/>
              <a:t>диаметром</a:t>
            </a:r>
            <a:r>
              <a:rPr lang="ru-RU" sz="2800" dirty="0"/>
              <a:t> </a:t>
            </a:r>
            <a:r>
              <a:rPr lang="ru-RU" sz="2800" b="1" dirty="0"/>
              <a:t>внутри</a:t>
            </a:r>
            <a:r>
              <a:rPr lang="ru-RU" sz="2800" dirty="0"/>
              <a:t> </a:t>
            </a:r>
            <a:r>
              <a:rPr lang="ru-RU" sz="2800" b="1" dirty="0"/>
              <a:t>объектива</a:t>
            </a:r>
            <a:r>
              <a:rPr lang="ru-RU" sz="2800" dirty="0"/>
              <a:t>, через которое свет попадает непосредственно на фоточувствительный сенсор матрицы или плёнку.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Диафрагма</a:t>
            </a:r>
            <a:endParaRPr lang="ru-RU" dirty="0"/>
          </a:p>
        </p:txBody>
      </p:sp>
      <p:pic>
        <p:nvPicPr>
          <p:cNvPr id="1026" name="Picture 2" descr="Наиболее часто используемые значения диафрагм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38951"/>
            <a:ext cx="8712968" cy="204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968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29600" cy="4075176"/>
          </a:xfrm>
        </p:spPr>
        <p:txBody>
          <a:bodyPr/>
          <a:lstStyle/>
          <a:p>
            <a:r>
              <a:rPr lang="ru-RU" dirty="0"/>
              <a:t>Диафрагму принято обозначать буквой F (или f). Число после буквы F(f) и будет значением диафрагмы. Например, F3,5 (f/3,5) — открытая диафрагма (большое отверстие в объективе), а F16 (f/16) — закрытая. </a:t>
            </a:r>
            <a:endParaRPr lang="ru-RU" dirty="0" smtClean="0"/>
          </a:p>
          <a:p>
            <a:r>
              <a:rPr lang="ru-RU" b="1" i="1" dirty="0" smtClean="0"/>
              <a:t>чем </a:t>
            </a:r>
            <a:r>
              <a:rPr lang="ru-RU" b="1" i="1" dirty="0"/>
              <a:t>меньше цифра после буквы F(f) — тем сильнее открыта диафрагма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обозначается?</a:t>
            </a:r>
            <a:endParaRPr lang="ru-RU" dirty="0"/>
          </a:p>
        </p:txBody>
      </p:sp>
      <p:pic>
        <p:nvPicPr>
          <p:cNvPr id="2050" name="Picture 2" descr="Дисплей фотокамеры Nikon D5600. Здесь крупно выведены основные параметры экспозиции. Сейчас установлена диафрагма f/3,5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423375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Установлена диафрагма f/11. На любительских зеркалках Nikon при закрытии диафрагмы мы наблюдаем визуализацию с закрывающимися лепестками. Это помогает не запутаться в настройках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718" y="3645024"/>
            <a:ext cx="423375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554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155575" y="1628800"/>
            <a:ext cx="8736905" cy="208823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Яркость в ручном режиме съёмки</a:t>
            </a:r>
            <a:r>
              <a:rPr lang="ru-RU" dirty="0"/>
              <a:t>. Очевидно, что сквозь широкое отверстие через объектив попадёт больше света, чем сквозь маленькое. Поэтому диафрагмой можно регулировать яркость изображения. К примеру, в солнечный день может понадобиться прикрыть диафрагму, чтобы не </a:t>
            </a:r>
            <a:r>
              <a:rPr lang="ru-RU" dirty="0" err="1"/>
              <a:t>пересветить</a:t>
            </a:r>
            <a:r>
              <a:rPr lang="ru-RU" dirty="0"/>
              <a:t> кадр. При слабом освещении, наоборот, отверстие диафрагмы лучше открывать </a:t>
            </a:r>
            <a:r>
              <a:rPr lang="ru-RU" dirty="0" err="1"/>
              <a:t>пошире</a:t>
            </a:r>
            <a:r>
              <a:rPr lang="ru-RU" dirty="0"/>
              <a:t>, чтобы через объектив прошло как можно больше света и картинка получилась яркой и качественной.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что влияет?</a:t>
            </a:r>
            <a:endParaRPr lang="ru-RU" dirty="0"/>
          </a:p>
        </p:txBody>
      </p:sp>
      <p:sp>
        <p:nvSpPr>
          <p:cNvPr id="4" name="AutoShape 2" descr="https://fototips.ru/wp-content/uploads/2011/06/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https://i.ytimg.com/vi/ezzWHCoVveU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73016"/>
            <a:ext cx="5688632" cy="319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431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меняется на картинке?</a:t>
            </a:r>
            <a:endParaRPr lang="ru-RU" dirty="0"/>
          </a:p>
        </p:txBody>
      </p:sp>
      <p:pic>
        <p:nvPicPr>
          <p:cNvPr id="4098" name="Picture 2" descr="https://i.ytimg.com/vi/qPVcO6u_hDc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29594"/>
            <a:ext cx="8383577" cy="471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705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107504" y="1268760"/>
            <a:ext cx="8988425" cy="151216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 глубина </a:t>
            </a:r>
            <a:r>
              <a:rPr lang="ru-RU" dirty="0"/>
              <a:t>резко изображаемого </a:t>
            </a:r>
            <a:r>
              <a:rPr lang="ru-RU" dirty="0" smtClean="0"/>
              <a:t>пространства </a:t>
            </a:r>
            <a:r>
              <a:rPr lang="ru-RU" dirty="0"/>
              <a:t>(ГРИП) или </a:t>
            </a:r>
            <a:r>
              <a:rPr lang="ru-RU" dirty="0" smtClean="0"/>
              <a:t>глубина </a:t>
            </a:r>
            <a:r>
              <a:rPr lang="ru-RU" dirty="0"/>
              <a:t>резкости. </a:t>
            </a:r>
            <a:endParaRPr lang="ru-RU" dirty="0" smtClean="0"/>
          </a:p>
          <a:p>
            <a:r>
              <a:rPr lang="ru-RU" dirty="0"/>
              <a:t>ГРИП — это то расстояние на оси между вами и бесконечностью, которое на снимке будет резким. Детали за пределами глубины резкости останутся размытыми.</a:t>
            </a:r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11760" y="548680"/>
            <a:ext cx="4114800" cy="701040"/>
          </a:xfrm>
        </p:spPr>
        <p:txBody>
          <a:bodyPr/>
          <a:lstStyle/>
          <a:p>
            <a:r>
              <a:rPr lang="ru-RU" dirty="0" err="1" smtClean="0"/>
              <a:t>Грип</a:t>
            </a:r>
            <a:endParaRPr lang="ru-RU" dirty="0"/>
          </a:p>
        </p:txBody>
      </p:sp>
      <p:sp>
        <p:nvSpPr>
          <p:cNvPr id="4" name="AutoShape 2" descr="https://cf2.ppt-online.org/files2/slide/q/q4plLK8gdUhbNsBEo2ac9WYJ5z0PFuStX6Rrm1kVAn/slide-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8" name="Picture 4" descr="https://avatars.mds.yandex.net/get-zen_doc/168601/pub_5c24eb690cfbc500ab75e86a_5c24eb8416b69b00a98dad38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2708920"/>
            <a:ext cx="4968551" cy="399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43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5220072" y="692696"/>
            <a:ext cx="3214241" cy="3312368"/>
          </a:xfrm>
        </p:spPr>
        <p:txBody>
          <a:bodyPr/>
          <a:lstStyle/>
          <a:p>
            <a:r>
              <a:rPr lang="ru-RU" dirty="0"/>
              <a:t>Важно запомнить при f/1 – резко изображаемое пространство имеет минимальную глубину резкости, т.е. всё, что находится перед объектом съемки и за ним, будет размыто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AutoShape 2" descr="https://waysi.ru/wp-content/uploads/c/c/6/cc66fb9bf3db7b6de329929b9dd1ec5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f/2/8, 50mm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4048001" cy="304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0" y="3789040"/>
            <a:ext cx="3960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При f/32 – резко изображаемое пространство имеет максимальную глубину резкости, т.е. всё, что находится перед объектом съемки и за ним, будет резко.</a:t>
            </a:r>
          </a:p>
        </p:txBody>
      </p:sp>
      <p:pic>
        <p:nvPicPr>
          <p:cNvPr id="5126" name="Picture 6" descr="f/11, 50mm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3919019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6165304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Соответственно от постепенно изменяя диафрагменное число от f/1 до f/32, ГРИП будет постепенно увеличиваться.</a:t>
            </a:r>
          </a:p>
        </p:txBody>
      </p:sp>
    </p:spTree>
    <p:extLst>
      <p:ext uri="{BB962C8B-B14F-4D97-AF65-F5344CB8AC3E}">
        <p14:creationId xmlns:p14="http://schemas.microsoft.com/office/powerpoint/2010/main" val="1466502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Когда нужен ГРИП побольше</a:t>
            </a:r>
            <a:endParaRPr lang="ru-RU" dirty="0"/>
          </a:p>
        </p:txBody>
      </p:sp>
      <p:pic>
        <p:nvPicPr>
          <p:cNvPr id="7170" name="Picture 2" descr="Фото автора. Sigma SD10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40818"/>
            <a:ext cx="4320480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(с) Brett Jordan, https://unsplash.com/photos/vjVe8S6JVv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8" y="3735651"/>
            <a:ext cx="4522068" cy="278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17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Когда нужен </a:t>
            </a:r>
            <a:r>
              <a:rPr lang="ru-RU" dirty="0" err="1" smtClean="0"/>
              <a:t>грип</a:t>
            </a:r>
            <a:r>
              <a:rPr lang="ru-RU" dirty="0" smtClean="0"/>
              <a:t> меньше?</a:t>
            </a:r>
            <a:endParaRPr lang="ru-RU" dirty="0"/>
          </a:p>
        </p:txBody>
      </p:sp>
      <p:pic>
        <p:nvPicPr>
          <p:cNvPr id="8194" name="Picture 2" descr="(с) Ratiu Bia, https://unsplash.com/photos/7fzINre0NQ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(c) Glen Hodson, https://unsplash.com/photos/NlHGKAZ3j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60" y="2204864"/>
            <a:ext cx="4193704" cy="419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static.wixstatic.com/media/2a0772_52bdd48765694ecb82ec22f4b0009199~mv2_d_5472_3648_s_4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50212"/>
            <a:ext cx="3562697" cy="237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591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0604" y="260648"/>
            <a:ext cx="4114800" cy="701040"/>
          </a:xfrm>
        </p:spPr>
        <p:txBody>
          <a:bodyPr/>
          <a:lstStyle/>
          <a:p>
            <a:r>
              <a:rPr lang="ru-RU" dirty="0" smtClean="0"/>
              <a:t>Где диафрагма открыта, где закрыта?</a:t>
            </a:r>
            <a:endParaRPr lang="ru-RU" dirty="0"/>
          </a:p>
        </p:txBody>
      </p:sp>
      <p:pic>
        <p:nvPicPr>
          <p:cNvPr id="9218" name="Picture 2" descr="http://cdn01.ru/files/users/images/f7/d3/f7d38adaa298f19d4670153e887886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92888" cy="196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svetlayakomnata.ru/wp-content/uploads/2019/09/9ff173a258eb16031f421ef18c7ab3c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svetlayakomnata.ru/wp-content/uploads/2019/09/9ff173a258eb16031f421ef18c7ab3ca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svetlayakomnata.ru/wp-content/uploads/2019/09/9ff173a258eb16031f421ef18c7ab3ca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6" name="Picture 10" descr="https://im0-tub-ru.yandex.net/i?id=4b77273f3bb9379ef1212385921d9d15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68960"/>
            <a:ext cx="5468199" cy="3592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499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70456" y="1844824"/>
            <a:ext cx="8229600" cy="4075176"/>
          </a:xfrm>
        </p:spPr>
        <p:txBody>
          <a:bodyPr/>
          <a:lstStyle/>
          <a:p>
            <a:r>
              <a:rPr lang="ru-RU" dirty="0" smtClean="0"/>
              <a:t>Съемка мелких предметов с разным значением диафрагмы.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Практикум</a:t>
            </a:r>
            <a:endParaRPr lang="ru-RU" dirty="0"/>
          </a:p>
        </p:txBody>
      </p:sp>
      <p:sp>
        <p:nvSpPr>
          <p:cNvPr id="4" name="AutoShape 2" descr="https://74foto.ru/800/600/https/sunywccphoto1.files.wordpress.com/2016/12/5756754_ori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74foto.ru/800/600/https/sunywccphoto1.files.wordpress.com/2016/12/5756754_orig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s://avatars.mds.yandex.net/i?id=5df4d6340d41f440fbf663ad4d2da0a2_l-5283663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688632" cy="3705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1514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69</TotalTime>
  <Words>208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BlackTie</vt:lpstr>
      <vt:lpstr>Диафрагма, ГРИП и их взаимосвязь</vt:lpstr>
      <vt:lpstr>Диафрагма</vt:lpstr>
      <vt:lpstr>Как обозначается?</vt:lpstr>
      <vt:lpstr>На что влияет?</vt:lpstr>
      <vt:lpstr>Что меняется на картинке?</vt:lpstr>
      <vt:lpstr>Грип</vt:lpstr>
      <vt:lpstr>Презентация PowerPoint</vt:lpstr>
      <vt:lpstr>Когда нужен ГРИП побольше</vt:lpstr>
      <vt:lpstr>Когда нужен грип меньше?</vt:lpstr>
      <vt:lpstr>Где диафрагма открыта, где закрыта?</vt:lpstr>
      <vt:lpstr>Практикум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Диафрагма, ГРИП и их взаимосвязь</dc:title>
  <dc:creator>user</dc:creator>
  <cp:lastModifiedBy>Пользователь Windows</cp:lastModifiedBy>
  <cp:revision>7</cp:revision>
  <dcterms:created xsi:type="dcterms:W3CDTF">2021-10-27T09:25:18Z</dcterms:created>
  <dcterms:modified xsi:type="dcterms:W3CDTF">2022-04-28T12:17:36Z</dcterms:modified>
</cp:coreProperties>
</file>