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80" r:id="rId3"/>
    <p:sldId id="258" r:id="rId4"/>
    <p:sldId id="261" r:id="rId5"/>
    <p:sldId id="300" r:id="rId6"/>
    <p:sldId id="259" r:id="rId7"/>
    <p:sldId id="264" r:id="rId8"/>
    <p:sldId id="265" r:id="rId9"/>
    <p:sldId id="314" r:id="rId10"/>
    <p:sldId id="267" r:id="rId11"/>
    <p:sldId id="288" r:id="rId12"/>
    <p:sldId id="276" r:id="rId13"/>
    <p:sldId id="273" r:id="rId14"/>
    <p:sldId id="275" r:id="rId15"/>
    <p:sldId id="310" r:id="rId16"/>
    <p:sldId id="308" r:id="rId17"/>
    <p:sldId id="268" r:id="rId18"/>
    <p:sldId id="309" r:id="rId19"/>
    <p:sldId id="284" r:id="rId20"/>
    <p:sldId id="285" r:id="rId21"/>
    <p:sldId id="311" r:id="rId22"/>
    <p:sldId id="292" r:id="rId23"/>
    <p:sldId id="293" r:id="rId24"/>
    <p:sldId id="289" r:id="rId25"/>
    <p:sldId id="315" r:id="rId26"/>
    <p:sldId id="266" r:id="rId27"/>
    <p:sldId id="316" r:id="rId28"/>
    <p:sldId id="282" r:id="rId29"/>
    <p:sldId id="318" r:id="rId30"/>
    <p:sldId id="317" r:id="rId31"/>
    <p:sldId id="274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57" y="-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9024" y="1628800"/>
            <a:ext cx="87849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Проектно – исследовательская работа на тему:</a:t>
            </a:r>
          </a:p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«Солнце и здоровье человека»</a:t>
            </a:r>
            <a:endParaRPr lang="ru-RU" sz="4000" dirty="0"/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65529"/>
            <a:ext cx="896448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МБДОУ «Детский сад </a:t>
            </a:r>
            <a:r>
              <a:rPr kumimoji="0" lang="ru-RU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общеразвивающего</a:t>
            </a:r>
            <a:r>
              <a:rPr kumimoji="0" lang="ru-RU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вида </a:t>
            </a:r>
            <a:endParaRPr kumimoji="0" lang="ru-RU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приоритетным осуществлением деятельности </a:t>
            </a:r>
            <a:endParaRPr kumimoji="0" lang="ru-RU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познавательно - речевому направлению развития детей </a:t>
            </a:r>
            <a:endParaRPr kumimoji="0" lang="ru-RU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№56 «Родничок» г. Набережные Челны Республика Татарстан</a:t>
            </a:r>
            <a:endParaRPr kumimoji="0" lang="ru-RU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275856" y="6237312"/>
            <a:ext cx="286559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Набережные Челны – 2021 год</a:t>
            </a:r>
            <a:endParaRPr kumimoji="0" lang="ru-RU" sz="160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28541" y="4005064"/>
            <a:ext cx="331545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Подготовили: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Быков Эдгар – 7 лет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Миляуша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7 лет</a:t>
            </a: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Руководители: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Сафина Г.Н. –воспитатель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Шафигулина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Г.Ф. - воспитатель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8536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1" y="0"/>
            <a:ext cx="9210031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3040" y="1988840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Солнце- это большая звезда, источник света и тепла дающая нам жизнь. 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Каждый человек задумывается о том, какую же роль играет солнце  в жизни людей на земле.  Люди всегда осознавали , что благодаря солнцу существует жизнь на земле.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 этого следует вопрос – а как солнечный свет влияет на здоровье человека, на его настроение. Так возникла идея исследовать влияние солнца на человека.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4797152"/>
            <a:ext cx="15410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Гипотеза: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5157192"/>
            <a:ext cx="57606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Влияет ли  Солнце на здоровье человека 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 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выяснить, как влияет Солнце   на здоровье и  эмоциональное настроение человека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988840"/>
            <a:ext cx="806489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Обучающие: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Познакомиться с одним из самых ярких звезд - Солнцем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Узнать  как влияет солнце  на здоровье людей 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Развивающая: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любознательность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желание отражать красоту солнца в художественно –творческой деятельности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u="sng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Воспитательная: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спитывать умение заботиться о своем здоровье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lang="ru-RU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 fontAlgn="base">
              <a:spcAft>
                <a:spcPct val="0"/>
              </a:spcAft>
            </a:pP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12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Срок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проекта: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раткосрочный проект  - 1 месяц</a:t>
            </a:r>
            <a:br>
              <a:rPr lang="ru-RU" sz="2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дети, воспитатели, родители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200" b="1" dirty="0" smtClean="0">
                <a:latin typeface="Times New Roman" pitchFamily="18" charset="0"/>
                <a:cs typeface="Times New Roman" pitchFamily="18" charset="0"/>
              </a:rPr>
              <a:t>Вид проекта:  </a:t>
            </a:r>
            <a:r>
              <a:rPr lang="ru-RU" altLang="ru-RU" sz="2200" dirty="0" smtClean="0">
                <a:latin typeface="Times New Roman" pitchFamily="18" charset="0"/>
                <a:cs typeface="Times New Roman" pitchFamily="18" charset="0"/>
              </a:rPr>
              <a:t>групповой, творческий, информационный, исследовательский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51720" y="1988840"/>
            <a:ext cx="4572000" cy="10833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Подготовительный</a:t>
            </a:r>
          </a:p>
          <a:p>
            <a:pPr lvl="0" algn="ctr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этап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0"/>
            <a:ext cx="8748464" cy="660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ru-RU" altLang="ru-RU" sz="2800" b="1" dirty="0" smtClean="0">
              <a:solidFill>
                <a:srgbClr val="FF3300"/>
              </a:solidFill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Bef>
                <a:spcPts val="225"/>
              </a:spcBef>
              <a:spcAft>
                <a:spcPct val="0"/>
              </a:spcAft>
              <a:buSzPts val="1000"/>
              <a:buFont typeface="Arial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Составление плана деятельности;</a:t>
            </a:r>
            <a:endParaRPr lang="ru-RU" altLang="ru-RU" sz="2000" dirty="0" smtClean="0">
              <a:solidFill>
                <a:srgbClr val="00000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342900" lvl="0" indent="-342900" fontAlgn="base">
              <a:spcBef>
                <a:spcPts val="225"/>
              </a:spcBef>
              <a:spcAft>
                <a:spcPct val="0"/>
              </a:spcAft>
              <a:buSzPts val="1000"/>
              <a:buFont typeface="Arial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сотрудничество с родителями;</a:t>
            </a:r>
            <a:endParaRPr lang="ru-RU" altLang="ru-RU" sz="2000" dirty="0" smtClean="0">
              <a:solidFill>
                <a:srgbClr val="00000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342900" lvl="0" indent="-342900" fontAlgn="base">
              <a:spcBef>
                <a:spcPts val="225"/>
              </a:spcBef>
              <a:spcAft>
                <a:spcPct val="0"/>
              </a:spcAft>
              <a:buSzPts val="1000"/>
              <a:buFont typeface="Arial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подбор литературных произведений о Солнце: 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М.Булатов «Сказка о Солнце»; Д.Кругликов «Солнышко лучистое»; </a:t>
            </a:r>
            <a:r>
              <a:rPr lang="ru-RU" altLang="ru-RU" sz="20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П.Лукницкий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«Сказка о Солнце»; </a:t>
            </a:r>
            <a:r>
              <a:rPr lang="ru-RU" altLang="ru-RU" sz="20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М.Пляцковский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«Солнышко на память»; К.Ушинский «Ветер и Солнце», «Солнце на дорожке»; Г.Цыферов «Как стать Солнышком?»; </a:t>
            </a:r>
            <a:r>
              <a:rPr lang="ru-RU" altLang="ru-RU" sz="20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Л.Яхин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«Таня и Солнышко», «Солнце, месяц и Ворон </a:t>
            </a:r>
            <a:r>
              <a:rPr lang="ru-RU" altLang="ru-RU" sz="20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Воронович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»; Л.Воронкова «Солнечный денек»; Г.Демыкина «Горячее солнышко». </a:t>
            </a:r>
          </a:p>
          <a:p>
            <a:pPr marL="342900" lvl="0" indent="-342900" fontAlgn="base">
              <a:spcBef>
                <a:spcPts val="225"/>
              </a:spcBef>
              <a:spcAft>
                <a:spcPct val="0"/>
              </a:spcAft>
              <a:buSzPts val="1000"/>
              <a:buFont typeface="Arial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подготовка  бесед о солнце;</a:t>
            </a:r>
          </a:p>
          <a:p>
            <a:pPr marL="342900" lvl="0" indent="-342900" fontAlgn="base">
              <a:spcBef>
                <a:spcPts val="225"/>
              </a:spcBef>
              <a:spcAft>
                <a:spcPct val="0"/>
              </a:spcAft>
              <a:buSzPts val="1000"/>
              <a:buFont typeface="Arial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рассматривание  иллюстрации о солнце;</a:t>
            </a:r>
          </a:p>
          <a:p>
            <a:pPr marL="342900" lvl="0" indent="-342900" fontAlgn="base">
              <a:spcBef>
                <a:spcPts val="225"/>
              </a:spcBef>
              <a:spcAft>
                <a:spcPct val="0"/>
              </a:spcAft>
              <a:buSzPts val="1000"/>
              <a:buFont typeface="Arial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чтение пословиц,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стихотворений 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 солнце;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base">
              <a:spcBef>
                <a:spcPts val="225"/>
              </a:spcBef>
              <a:spcAft>
                <a:spcPct val="0"/>
              </a:spcAft>
              <a:buSzPts val="1000"/>
              <a:buFont typeface="Arial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проигрывание подвижных игр: «Солнышко и дождик», «Солнце», «Солнечные зайчики», игра с платочками «Игра с Солнцем», «Солнышко выручай»;</a:t>
            </a:r>
          </a:p>
          <a:p>
            <a:pPr marL="342900" lvl="0" indent="-342900" fontAlgn="base">
              <a:spcBef>
                <a:spcPts val="225"/>
              </a:spcBef>
              <a:spcAft>
                <a:spcPct val="0"/>
              </a:spcAft>
              <a:buSzPts val="1000"/>
              <a:buFont typeface="Arial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прослушивание песен: А.Островский, </a:t>
            </a:r>
            <a:r>
              <a:rPr lang="ru-RU" altLang="ru-RU" sz="20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Л.Ошанин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«Пусть всегда будет солнце», «Солнце и звезда», «Луч солнца золотого», «Солнечный круг», «Солнышко смеётся».</a:t>
            </a:r>
          </a:p>
          <a:p>
            <a:pPr marL="342900" lvl="0" indent="-342900" fontAlgn="base">
              <a:lnSpc>
                <a:spcPct val="200000"/>
              </a:lnSpc>
              <a:spcBef>
                <a:spcPts val="225"/>
              </a:spcBef>
              <a:spcAft>
                <a:spcPct val="0"/>
              </a:spcAft>
              <a:buSzPts val="1000"/>
              <a:buFont typeface="Wingdings" panose="05000000000000000000" pitchFamily="2" charset="2"/>
              <a:buChar char="q"/>
            </a:pPr>
            <a:endParaRPr lang="ru-RU" altLang="ru-RU" dirty="0">
              <a:solidFill>
                <a:srgbClr val="FF3300"/>
              </a:solidFill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060848"/>
            <a:ext cx="7848872" cy="822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Основной  этап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fontAlgn="base">
              <a:lnSpc>
                <a:spcPts val="1463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endParaRPr lang="ru-RU" alt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08104" y="1844824"/>
            <a:ext cx="3155736" cy="296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lnSpc>
                <a:spcPts val="1463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Групповые консультации</a:t>
            </a:r>
            <a:endParaRPr lang="ru-RU" altLang="ru-RU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988840"/>
            <a:ext cx="4572000" cy="29668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lnSpc>
                <a:spcPts val="1463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Информация в родительском уголке</a:t>
            </a:r>
            <a:endParaRPr lang="ru-RU" altLang="ru-RU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sun9-33.userapi.com/impf/NKSVGGVeJS0TKWZnWmHdumTMSjReWRD4USgN_Q/sXRxRZ9ysCg.jpg?size=810x1080&amp;quality=96&amp;sign=400fdc0ab4b341d4789a312326e16ab1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97800" y="2176911"/>
            <a:ext cx="2616247" cy="348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57.userapi.com/impf/C1HLHNg5kcL3pnwb6hghRBpcaNWvK92THkNVdg/YBBS6P81rEU.jpg?size=780x1040&amp;quality=96&amp;proxy=1&amp;sign=c90ff18d6a3ccf7b63a34095da367419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82"/>
          <a:stretch>
            <a:fillRect/>
          </a:stretch>
        </p:blipFill>
        <p:spPr bwMode="auto">
          <a:xfrm>
            <a:off x="971600" y="2564904"/>
            <a:ext cx="210090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332656"/>
            <a:ext cx="8280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Детско – родительская выставка поделок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4221088"/>
            <a:ext cx="4572000" cy="50590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lnSpc>
                <a:spcPts val="1463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altLang="ru-RU" sz="2000" b="1" dirty="0" smtClean="0">
                <a:solidFill>
                  <a:srgbClr val="000000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Информация в родительском уголке</a:t>
            </a:r>
            <a:endParaRPr lang="ru-RU" altLang="ru-RU" sz="2000" b="1" dirty="0">
              <a:solidFill>
                <a:srgbClr val="000000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http://900igr.net/up/datai/216949/0004-005-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67"/>
          <a:stretch>
            <a:fillRect/>
          </a:stretch>
        </p:blipFill>
        <p:spPr bwMode="auto">
          <a:xfrm>
            <a:off x="611560" y="1412776"/>
            <a:ext cx="5592779" cy="347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s://mdouteremok.caduk.ru/images/p45_dsc031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4" r="8851"/>
          <a:stretch>
            <a:fillRect/>
          </a:stretch>
        </p:blipFill>
        <p:spPr bwMode="auto">
          <a:xfrm>
            <a:off x="6516216" y="3068960"/>
            <a:ext cx="1979712" cy="1821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altLang="ru-RU" sz="31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Работа с детьми </a:t>
            </a:r>
            <a:r>
              <a:rPr lang="ru-RU" altLang="ru-RU" dirty="0" smtClean="0">
                <a:solidFill>
                  <a:srgbClr val="FF00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altLang="ru-RU" dirty="0" smtClean="0">
                <a:solidFill>
                  <a:srgbClr val="FF00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24744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Презентация на тему: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«Солнечная система»</a:t>
            </a:r>
            <a:endParaRPr lang="ru-RU" altLang="ru-RU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xn--j1ahfl.xn--p1ai/data/images/u166006/t1504171099ad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052736"/>
            <a:ext cx="4578846" cy="128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https://sun9-1.userapi.com/impf/YXPKpX9yiSxNeRvo10ls4gVlPL3XSsd8Y3tQ1Q/D0f2bctH7uE.jpg?size=1040x780&amp;quality=96&amp;proxy=1&amp;sign=2cfda89113030b132a6aacac8b3574af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62926"/>
            <a:ext cx="4344482" cy="325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10.userapi.com/impf/wxtDhkDF41UgAAA4HjkJs5zd36sziijhbYyR3g/35Ldz-DIBm0.jpg?size=1040x780&amp;quality=96&amp;proxy=1&amp;sign=623a2a407b0b0d955679b2050806f8b5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0" y="2780928"/>
            <a:ext cx="432047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Беседа на тему:  </a:t>
            </a:r>
            <a:b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«Солнце – источник жизни на  земле»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_10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3429000"/>
            <a:ext cx="4826034" cy="3214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10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628800"/>
            <a:ext cx="3419872" cy="23932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10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1484784"/>
            <a:ext cx="3491880" cy="22915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1772816"/>
            <a:ext cx="18898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Польза солнца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348880"/>
            <a:ext cx="26642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Солнце – это  звезда. На Солнце очень жарко, и само Солнце представляет собой раскаленный шар. Без ее тепла не было бы жизни на планете Земля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56176" y="1772816"/>
            <a:ext cx="16093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Вред солнца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5724128" y="2492896"/>
            <a:ext cx="316835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бы капля солнечного вещества упала на поверхность Земли, то ни одно живое существо не выжило бы на расстоянии 150 км от падения. Вот какое Солнце горячее!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xn--j1ahfl.xn--p1ai/data/images/u166006/t1504171099ac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2088232" cy="18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0" y="332656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Беседа на тему:</a:t>
            </a:r>
          </a:p>
          <a:p>
            <a:pPr algn="ctr"/>
            <a:endParaRPr lang="ru-RU" alt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«Солнце – друг или враг?»  </a:t>
            </a:r>
            <a:endParaRPr lang="ru-RU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043608" y="548680"/>
            <a:ext cx="208823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Польза солнца.</a:t>
            </a:r>
            <a:endParaRPr kumimoji="0" lang="ru-RU" sz="20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052736"/>
            <a:ext cx="3779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солнечный день  у  людей  весёлое, радостное настроение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4499992" y="5157192"/>
            <a:ext cx="43924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 солнце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может быть опасно, если находиться на солнце дольше, чем это нужно. Может случиться солнечный удар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96136" y="1628800"/>
            <a:ext cx="16093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Вред солнца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6832"/>
            <a:ext cx="3566967" cy="2498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348880"/>
            <a:ext cx="3672408" cy="2540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600" y="548680"/>
            <a:ext cx="1720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Польза солнца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980728"/>
            <a:ext cx="3672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человек получает много света, то в его организме вырабатывается витамин D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00192" y="2348880"/>
            <a:ext cx="14412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 солнца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20072" y="2780928"/>
            <a:ext cx="3672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Нет Солнца – и кости становятся хрупкими, зубы крошатся, волосы выпадают, ногти слоятся, кожа шелушится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xn--j1ahfl.xn--p1ai/data/images/u166006/t1504171099ai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21088"/>
            <a:ext cx="2880320" cy="2232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8" t="24871" r="4661" b="8806"/>
          <a:stretch>
            <a:fillRect/>
          </a:stretch>
        </p:blipFill>
        <p:spPr>
          <a:xfrm>
            <a:off x="683568" y="2420888"/>
            <a:ext cx="2808311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476672"/>
            <a:ext cx="1720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Польза солнца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72200" y="1844824"/>
            <a:ext cx="16093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Вред солнца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908720"/>
            <a:ext cx="3672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Загар —изменение цвета кожи под воздействием ультрафиолетовых лучей.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08104" y="2348880"/>
            <a:ext cx="36358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избыточной дозе вместо загара образуется солнечный ожог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348880"/>
            <a:ext cx="3332439" cy="20827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D:\Паршкова М.Р\проект фото\ai-adormit-la-plaja-8-metode-rapide-prin-care-scapi-de-arsurile-solar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29000"/>
            <a:ext cx="3774006" cy="296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476672"/>
            <a:ext cx="64442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не защищать глаза, то это негативно повлияет на зрение человека!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717032"/>
            <a:ext cx="3851920" cy="24420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16832"/>
            <a:ext cx="3820352" cy="23580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8536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1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67544" y="332656"/>
            <a:ext cx="8316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Тематическая  прогулка  «Здравствуй, солнышко!»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G_10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420888"/>
            <a:ext cx="4214842" cy="237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10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3501008"/>
            <a:ext cx="3888432" cy="21872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827584" y="1916832"/>
            <a:ext cx="29365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Наблюдение за солнцем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28184" y="2924944"/>
            <a:ext cx="18053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Игры с тенью</a:t>
            </a:r>
            <a:endParaRPr lang="ru-RU" sz="2000" b="1" dirty="0"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sun9-32.userapi.com/impf/PrgqQvY1LAp002bEGbKEIzh7jcB8FgtjmzurhQ/jlT8A5P4ECE.jpg?size=810x1080&amp;quality=96&amp;sign=42fd561a93c84388e81a8479b7c9aa2a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22706" y="749701"/>
            <a:ext cx="4842540" cy="6456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47667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Рисование  декоративное  «Солнышко,  нарядись!»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https://sun9-40.userapi.com/impf/veDBKyRj4WWOLSccuboKPVbNFG7UmXmkDKSTTw/TxSAs7v5VJ8.jpg?size=1280x960&amp;quality=96&amp;sign=b8355492665f1c7154356f84d59e9854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03" b="10231"/>
          <a:stretch>
            <a:fillRect/>
          </a:stretch>
        </p:blipFill>
        <p:spPr bwMode="auto">
          <a:xfrm>
            <a:off x="251520" y="1412776"/>
            <a:ext cx="8787976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1520" y="404664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Аппликация    «Пушистое  солнышко»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07639" y="476672"/>
            <a:ext cx="46823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Лепка  «Солнышко, покажись!»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6" descr="https://sun9-48.userapi.com/impf/2KSAZ3GdmYNC8VMSdyHzMyzgnnYKShc7xgE_mg/3Npsdom_gkA.jpg?size=810x1080&amp;quality=96&amp;sign=17e10a8505ab030c3580def338661210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8" r="9302"/>
          <a:stretch>
            <a:fillRect/>
          </a:stretch>
        </p:blipFill>
        <p:spPr bwMode="auto">
          <a:xfrm rot="16200000">
            <a:off x="836204" y="1325381"/>
            <a:ext cx="3168351" cy="449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un9-47.userapi.com/impf/RA-T-NdEBFloEbF4rd7vHyFnpbY275wyQEVZCg/GQoNTEDVBXE.jpg?size=810x1080&amp;quality=96&amp;sign=a08914d84eebb91ea6244429c75c4dd8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501" y="1526712"/>
            <a:ext cx="3738947" cy="498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sun9-45.userapi.com/impf/10l5UG7fZ4RKNMgMctsCkm7KUr87qt5u_Tfmfw/zmq21ke9fvE.jpg?size=1040x780&amp;quality=96&amp;proxy=1&amp;sign=55b21004c1a2210b565dafb24dfb2faa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499255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s://www.doublebrick.ru/files/mocs/pavlo/pervyy-den-vesny_977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8800"/>
            <a:ext cx="230425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i.pinimg.com/originals/d5/99/7f/d5997fc676e3d711f14e9328068b0fd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8" b="6487"/>
          <a:stretch>
            <a:fillRect/>
          </a:stretch>
        </p:blipFill>
        <p:spPr bwMode="auto">
          <a:xfrm>
            <a:off x="1907704" y="4797152"/>
            <a:ext cx="2740662" cy="182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corvet-igra.ru/wp-content/uploads/2018/01/konstruktor-mozaika-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5" t="8437" r="9641" b="12814"/>
          <a:stretch>
            <a:fillRect/>
          </a:stretch>
        </p:blipFill>
        <p:spPr bwMode="auto">
          <a:xfrm>
            <a:off x="6300192" y="4221088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0" y="260648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Конструирование  « Удивительное солнышко»</a:t>
            </a:r>
            <a:endParaRPr lang="ru-RU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Цель:  понять соотношения размеров  Солнца и Земли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Оборудование: большой мяч и бусина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332656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Опыт «Солнце и Земля»</a:t>
            </a:r>
            <a:endParaRPr lang="ru-RU" sz="24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Опыт: « Затмение солнца»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Цель: понять, почему бывает затмение солнца.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Оборудование: фонарик, глобус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Возьмем крупный мяч (это Луна).  Солнцем будет – фонарик. Весь опыт состоит в том, чтобы держать мяч напротив источника света – вот вам и чёрное Солнце.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 descr="IMG_10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492896"/>
            <a:ext cx="3816448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Опыт  «Солнце  греет»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24744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Проводя опыт, мы  узнали, что солнце нагревает   предметы.    Поверхность Земли нагревают солнечные лучи,   а от них  уже нагревается  воздух.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Родничок\Desktop\IMG_20151105_1123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25457"/>
            <a:ext cx="2664296" cy="304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Паршкова М.Р\проект фото\697511__nature-wallpaper-background-artistic-wallpapers_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852936"/>
            <a:ext cx="307629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Опыт  «Солнечные зайчики»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7" name="Рисунок 6" descr="IMG_11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2780928"/>
            <a:ext cx="4318030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Прогулка на тему: «Здравствуй солнечный зайчик!»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39" t="39225" r="22120" b="17676"/>
          <a:stretch>
            <a:fillRect/>
          </a:stretch>
        </p:blipFill>
        <p:spPr bwMode="auto">
          <a:xfrm>
            <a:off x="6804248" y="4653136"/>
            <a:ext cx="2016224" cy="1440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1600" y="2708920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Заключительный  этап</a:t>
            </a:r>
            <a:b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2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Итоговое развлечение для детей «В гостях у Солнца»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ДОУ 45 группа 12\Desktop\красная книга\фото зеленая планета\PA220408.JPG"/>
          <p:cNvPicPr>
            <a:picLocks noChangeAspect="1" noChangeArrowheads="1"/>
          </p:cNvPicPr>
          <p:nvPr/>
        </p:nvPicPr>
        <p:blipFill>
          <a:blip r:embed="rId3" cstate="print"/>
          <a:srcRect l="14311" t="26437" r="12930"/>
          <a:stretch>
            <a:fillRect/>
          </a:stretch>
        </p:blipFill>
        <p:spPr bwMode="auto">
          <a:xfrm>
            <a:off x="395536" y="2348880"/>
            <a:ext cx="389582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ДОУ 45 группа 12\Desktop\красная книга\фото зеленая планета\PA220397.JPG"/>
          <p:cNvPicPr>
            <a:picLocks noChangeAspect="1" noChangeArrowheads="1"/>
          </p:cNvPicPr>
          <p:nvPr/>
        </p:nvPicPr>
        <p:blipFill>
          <a:blip r:embed="rId4" cstate="print"/>
          <a:srcRect l="12241" t="33333" r="15173"/>
          <a:stretch>
            <a:fillRect/>
          </a:stretch>
        </p:blipFill>
        <p:spPr bwMode="auto">
          <a:xfrm>
            <a:off x="4644008" y="3429000"/>
            <a:ext cx="3956050" cy="272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1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620688"/>
            <a:ext cx="770485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Выводы:</a:t>
            </a: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Мы узнали, что Солнце имеет  большое значение в жизни  людей.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Оно оказывает 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лечебное свойство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организм человека, но  может и   навредить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Солнце – друг. Но важно знать –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Плохо с солнышком играть.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Страшен солнечный удар,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От него начнется жар.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4428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1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2132856"/>
            <a:ext cx="770485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4428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3.goodfon.ru/wallpaper/nbig/0/f6/solnce-minimalizm-simvo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1" y="0"/>
            <a:ext cx="9210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365" y="800875"/>
            <a:ext cx="6779186" cy="46762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024428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Приложение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99592" y="925270"/>
            <a:ext cx="6084168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Пословицы и поговорки о Солнце: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Солнце восходит - старым радость, а заходит - молодым сладость.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Солнце встает, так и день настает.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Солнце, как родная матушка, никогда не обидит.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Солнышко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lang="ru-RU" sz="14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Солнца</a:t>
            </a:r>
            <a:r>
              <a:rPr lang="ru-RU" sz="1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не закроешь, а правду не скроешь.</a:t>
            </a:r>
            <a:endParaRPr lang="ru-RU" sz="14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мешок не поймаешь.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Солнышко нас не дожидается.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Солнышко садится - лентяй веселится; солнышко всходит - лентяй с ума сходит.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солнышке тепло, при матери добро.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Солнца нет, так и месяц светит.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95536" y="3477779"/>
            <a:ext cx="648072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Загадки про Солнце: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Без огня горит, без крыл летит, без ног бежит.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Красная девушка в окошко глядит.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Красная девушка по небу ходит.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заре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зарянской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катится шар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вертлянский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никому его ни обойти, ни объехать.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805</Words>
  <Application>Microsoft Office PowerPoint</Application>
  <PresentationFormat>Экран (4:3)</PresentationFormat>
  <Paragraphs>115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Введение</vt:lpstr>
      <vt:lpstr>       Цель : выяснить, как влияет Солнце   на здоровье и  эмоциональное настроение человека  Задачи:   </vt:lpstr>
      <vt:lpstr>                    Срок реализации проекта:  краткосрочный проект  - 1 месяц  Участники проекта:  дети, воспитатели, родители   Вид проекта:  групповой, творческий, информационный, исследовательский </vt:lpstr>
      <vt:lpstr>Презентация PowerPoint</vt:lpstr>
      <vt:lpstr>Презентация PowerPoint</vt:lpstr>
      <vt:lpstr>Презентация PowerPoint</vt:lpstr>
      <vt:lpstr>Работа с родителями</vt:lpstr>
      <vt:lpstr>Презентация PowerPoint</vt:lpstr>
      <vt:lpstr>Работа с детьми  </vt:lpstr>
      <vt:lpstr>Беседа на тему:   «Солнце – источник жизни на  земле»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Цель:  понять соотношения размеров  Солнца и Земли Оборудование: большой мяч и бусина  </vt:lpstr>
      <vt:lpstr>Опыт: « Затмение солнца» Цель: понять, почему бывает затмение солнца.  Оборудование: фонарик, глобус Возьмем крупный мяч (это Луна).  Солнцем будет – фонарик. Весь опыт состоит в том, чтобы держать мяч напротив источника света – вот вам и чёрное Солнце.   </vt:lpstr>
      <vt:lpstr>Опыт  «Солнце  греет» </vt:lpstr>
      <vt:lpstr>Опыт  «Солнечные зайчики»   </vt:lpstr>
      <vt:lpstr>Презентация PowerPoint</vt:lpstr>
      <vt:lpstr>Итоговое развлечение для детей «В гостях у Солнца»</vt:lpstr>
      <vt:lpstr>Презентация PowerPoint</vt:lpstr>
      <vt:lpstr>Презентация PowerPoint</vt:lpstr>
      <vt:lpstr>Презентация PowerPoint</vt:lpstr>
      <vt:lpstr>Приложение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Проектно – исследовательская работа на тему: «Солнце и здоровье человека»</dc:title>
  <dc:creator>Воспитатель</dc:creator>
  <cp:lastModifiedBy>admin</cp:lastModifiedBy>
  <cp:revision>98</cp:revision>
  <dcterms:created xsi:type="dcterms:W3CDTF">2021-02-08T09:45:15Z</dcterms:created>
  <dcterms:modified xsi:type="dcterms:W3CDTF">2021-02-19T18:34:59Z</dcterms:modified>
</cp:coreProperties>
</file>