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428" r:id="rId2"/>
    <p:sldId id="312" r:id="rId3"/>
    <p:sldId id="427" r:id="rId4"/>
    <p:sldId id="399" r:id="rId5"/>
    <p:sldId id="415" r:id="rId6"/>
    <p:sldId id="400" r:id="rId7"/>
    <p:sldId id="417" r:id="rId8"/>
    <p:sldId id="418" r:id="rId9"/>
    <p:sldId id="419" r:id="rId10"/>
    <p:sldId id="433" r:id="rId11"/>
    <p:sldId id="420" r:id="rId12"/>
    <p:sldId id="421" r:id="rId13"/>
    <p:sldId id="422" r:id="rId14"/>
    <p:sldId id="423" r:id="rId15"/>
    <p:sldId id="434" r:id="rId16"/>
    <p:sldId id="435" r:id="rId17"/>
    <p:sldId id="432" r:id="rId18"/>
    <p:sldId id="436" r:id="rId19"/>
    <p:sldId id="277" r:id="rId20"/>
  </p:sldIdLst>
  <p:sldSz cx="9144000" cy="5715000" type="screen16x1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AFF"/>
    <a:srgbClr val="33CC33"/>
    <a:srgbClr val="C5D71B"/>
    <a:srgbClr val="247B0F"/>
    <a:srgbClr val="CAE8AA"/>
    <a:srgbClr val="2EA10F"/>
    <a:srgbClr val="00CC00"/>
    <a:srgbClr val="D7F19D"/>
    <a:srgbClr val="ADDB7B"/>
    <a:srgbClr val="74B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585" autoAdjust="0"/>
    <p:restoredTop sz="94660"/>
  </p:normalViewPr>
  <p:slideViewPr>
    <p:cSldViewPr>
      <p:cViewPr varScale="1">
        <p:scale>
          <a:sx n="97" d="100"/>
          <a:sy n="97" d="100"/>
        </p:scale>
        <p:origin x="81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F4A408-8742-48F2-B96E-32C5AA683910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E5F1B2-4C39-4536-8DE1-0945F53F4E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2543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142F-7CAE-4798-86AB-0C53A0E10441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DB41D-D5A8-4BF9-908D-6AFEBD50D1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01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142F-7CAE-4798-86AB-0C53A0E10441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DB41D-D5A8-4BF9-908D-6AFEBD50D1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50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142F-7CAE-4798-86AB-0C53A0E10441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DB41D-D5A8-4BF9-908D-6AFEBD50D1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54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142F-7CAE-4798-86AB-0C53A0E10441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DB41D-D5A8-4BF9-908D-6AFEBD50D1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060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142F-7CAE-4798-86AB-0C53A0E10441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DB41D-D5A8-4BF9-908D-6AFEBD50D1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550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142F-7CAE-4798-86AB-0C53A0E10441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DB41D-D5A8-4BF9-908D-6AFEBD50D1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195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142F-7CAE-4798-86AB-0C53A0E10441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DB41D-D5A8-4BF9-908D-6AFEBD50D1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38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142F-7CAE-4798-86AB-0C53A0E10441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DB41D-D5A8-4BF9-908D-6AFEBD50D1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72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142F-7CAE-4798-86AB-0C53A0E10441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DB41D-D5A8-4BF9-908D-6AFEBD50D1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34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142F-7CAE-4798-86AB-0C53A0E10441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DB41D-D5A8-4BF9-908D-6AFEBD50D1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30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142F-7CAE-4798-86AB-0C53A0E10441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DB41D-D5A8-4BF9-908D-6AFEBD50D1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4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hingle">
          <a:fgClr>
            <a:srgbClr val="33CA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6142F-7CAE-4798-86AB-0C53A0E10441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DB41D-D5A8-4BF9-908D-6AFEBD50D13F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 userDrawn="1"/>
        </p:nvSpPr>
        <p:spPr>
          <a:xfrm>
            <a:off x="142140" y="5305772"/>
            <a:ext cx="13708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rgbClr val="0070C0"/>
                </a:solidFill>
                <a:latin typeface="Monotype Corsiva" pitchFamily="66" charset="0"/>
              </a:rPr>
              <a:t>Никифорова Н.В.</a:t>
            </a:r>
          </a:p>
        </p:txBody>
      </p:sp>
      <p:pic>
        <p:nvPicPr>
          <p:cNvPr id="9" name="Picture 8" descr="https://img-fotki.yandex.ru/get/5626/112265771.81d/0_c482b_520d7a27_XL.png"/>
          <p:cNvPicPr>
            <a:picLocks noChangeAspect="1" noChangeArrowheads="1"/>
          </p:cNvPicPr>
          <p:nvPr userDrawn="1"/>
        </p:nvPicPr>
        <p:blipFill rotWithShape="1">
          <a:blip r:embed="rId13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1703964" y="-1762424"/>
            <a:ext cx="5737819" cy="9217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041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75A7C4-0D34-4A56-849C-DB2A5CED640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3751BD1-BF75-4E5A-9400-693A717508B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65006FC-751B-4835-84FD-CC771C03B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68" y="0"/>
            <a:ext cx="915213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0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кумент 5">
            <a:hlinkClick r:id="rId2" action="ppaction://hlinksldjump" highlightClick="1"/>
          </p:cNvPr>
          <p:cNvSpPr/>
          <p:nvPr/>
        </p:nvSpPr>
        <p:spPr>
          <a:xfrm>
            <a:off x="284040" y="290563"/>
            <a:ext cx="360040" cy="490804"/>
          </a:xfrm>
          <a:prstGeom prst="actionButtonDocument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6"/>
                </a:solidFill>
                <a:latin typeface="Comic Sans MS" pitchFamily="66" charset="0"/>
              </a:rPr>
              <a:t>и</a:t>
            </a:r>
          </a:p>
        </p:txBody>
      </p:sp>
      <p:sp>
        <p:nvSpPr>
          <p:cNvPr id="7" name="Стрелка вправо с вырезом 6">
            <a:hlinkClick r:id="" action="ppaction://hlinkshowjump?jump=nextslide"/>
          </p:cNvPr>
          <p:cNvSpPr/>
          <p:nvPr/>
        </p:nvSpPr>
        <p:spPr>
          <a:xfrm>
            <a:off x="248151" y="5293747"/>
            <a:ext cx="1263624" cy="370326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914" y="394223"/>
            <a:ext cx="8194172" cy="920576"/>
          </a:xfrm>
          <a:prstGeom prst="rect">
            <a:avLst/>
          </a:prstGeom>
        </p:spPr>
      </p:pic>
      <p:pic>
        <p:nvPicPr>
          <p:cNvPr id="1028" name="Picture 4" descr="https://i.ebayimg.com/images/i/232520520088-0-1/s-l1000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1561356"/>
            <a:ext cx="2985276" cy="2985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3260B91-EEC9-4907-934A-6D7912A5EE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584" y="4560678"/>
            <a:ext cx="7488832" cy="77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62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D8F663-060F-4732-BA69-D3DFB4909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3094E25-5C0C-48E4-8502-EB9961D32B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2928" cy="5715000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F27DD79-D452-463A-856D-6B83AF5F299A}"/>
              </a:ext>
            </a:extLst>
          </p:cNvPr>
          <p:cNvSpPr/>
          <p:nvPr/>
        </p:nvSpPr>
        <p:spPr>
          <a:xfrm>
            <a:off x="1547664" y="1561356"/>
            <a:ext cx="2088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</a:rPr>
              <a:t>Меркурий</a:t>
            </a:r>
            <a:r>
              <a:rPr lang="ru-RU" sz="2400" b="1" dirty="0">
                <a:latin typeface="Comic Sans MS" pitchFamily="66" charset="0"/>
              </a:rPr>
              <a:t> 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B05730A-C375-49F1-A9DF-5C0A9135E41E}"/>
              </a:ext>
            </a:extLst>
          </p:cNvPr>
          <p:cNvSpPr/>
          <p:nvPr/>
        </p:nvSpPr>
        <p:spPr>
          <a:xfrm>
            <a:off x="1763688" y="2986517"/>
            <a:ext cx="19055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</a:rPr>
              <a:t>Венера</a:t>
            </a:r>
            <a:r>
              <a:rPr lang="ru-RU" sz="2400" b="1" dirty="0">
                <a:latin typeface="Comic Sans MS" pitchFamily="66" charset="0"/>
              </a:rPr>
              <a:t>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798DDF7-4A70-4144-968C-E8834670B5D5}"/>
              </a:ext>
            </a:extLst>
          </p:cNvPr>
          <p:cNvSpPr/>
          <p:nvPr/>
        </p:nvSpPr>
        <p:spPr>
          <a:xfrm>
            <a:off x="3275856" y="2714715"/>
            <a:ext cx="1617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</a:rPr>
              <a:t>Земля</a:t>
            </a:r>
            <a:r>
              <a:rPr lang="ru-RU" sz="2400" b="1" dirty="0">
                <a:latin typeface="Comic Sans MS" pitchFamily="66" charset="0"/>
              </a:rPr>
              <a:t>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5457853-C5FC-4481-B070-E4A8199ED4C4}"/>
              </a:ext>
            </a:extLst>
          </p:cNvPr>
          <p:cNvSpPr/>
          <p:nvPr/>
        </p:nvSpPr>
        <p:spPr>
          <a:xfrm>
            <a:off x="3491880" y="869662"/>
            <a:ext cx="1617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</a:rPr>
              <a:t>Марс 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13B8218-3BD3-460D-BBB2-E4933A75303F}"/>
              </a:ext>
            </a:extLst>
          </p:cNvPr>
          <p:cNvSpPr/>
          <p:nvPr/>
        </p:nvSpPr>
        <p:spPr>
          <a:xfrm>
            <a:off x="6156176" y="2023021"/>
            <a:ext cx="1617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</a:rPr>
              <a:t>Сатурн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183F96BB-731C-4EC4-A49D-2ED06B0AD0E2}"/>
              </a:ext>
            </a:extLst>
          </p:cNvPr>
          <p:cNvSpPr/>
          <p:nvPr/>
        </p:nvSpPr>
        <p:spPr>
          <a:xfrm>
            <a:off x="4427984" y="3897245"/>
            <a:ext cx="1617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</a:rPr>
              <a:t>Юпитер</a:t>
            </a:r>
            <a:r>
              <a:rPr lang="ru-RU" sz="2400" b="1" dirty="0">
                <a:latin typeface="Comic Sans MS" pitchFamily="66" charset="0"/>
              </a:rPr>
              <a:t> 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B3A5AE70-727C-4C50-A09F-D2EDCAA1B91F}"/>
              </a:ext>
            </a:extLst>
          </p:cNvPr>
          <p:cNvSpPr/>
          <p:nvPr/>
        </p:nvSpPr>
        <p:spPr>
          <a:xfrm>
            <a:off x="5082787" y="5189987"/>
            <a:ext cx="1617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</a:rPr>
              <a:t>Уран</a:t>
            </a:r>
            <a:r>
              <a:rPr lang="ru-RU" sz="2400" b="1" dirty="0">
                <a:latin typeface="Comic Sans MS" pitchFamily="66" charset="0"/>
              </a:rPr>
              <a:t> 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AA1DFF2E-5367-400B-BF86-EFA4337102CC}"/>
              </a:ext>
            </a:extLst>
          </p:cNvPr>
          <p:cNvSpPr/>
          <p:nvPr/>
        </p:nvSpPr>
        <p:spPr>
          <a:xfrm>
            <a:off x="7524328" y="4141354"/>
            <a:ext cx="19055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</a:rPr>
              <a:t>Нептун </a:t>
            </a:r>
          </a:p>
        </p:txBody>
      </p:sp>
    </p:spTree>
    <p:extLst>
      <p:ext uri="{BB962C8B-B14F-4D97-AF65-F5344CB8AC3E}">
        <p14:creationId xmlns:p14="http://schemas.microsoft.com/office/powerpoint/2010/main" val="6047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197437" y="121196"/>
            <a:ext cx="6777990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822960">
              <a:spcBef>
                <a:spcPct val="0"/>
              </a:spcBef>
            </a:pPr>
            <a:r>
              <a:rPr lang="ru-RU" sz="252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Сравнительные размеры планет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9E6C751-7C4E-4001-9D50-0B0D9CA67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11560" y="697260"/>
            <a:ext cx="7936883" cy="4464496"/>
          </a:xfrm>
          <a:prstGeom prst="rect">
            <a:avLst/>
          </a:prstGeom>
          <a:noFill/>
          <a:ln w="28575">
            <a:solidFill>
              <a:schemeClr val="accent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право с вырезом 6">
            <a:hlinkClick r:id="" action="ppaction://hlinkshowjump?jump=nextslide"/>
          </p:cNvPr>
          <p:cNvSpPr/>
          <p:nvPr/>
        </p:nvSpPr>
        <p:spPr>
          <a:xfrm>
            <a:off x="179512" y="5280662"/>
            <a:ext cx="1224136" cy="313142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F6B4C3D-8382-4B93-9207-B9B47DB64305}"/>
              </a:ext>
            </a:extLst>
          </p:cNvPr>
          <p:cNvSpPr/>
          <p:nvPr/>
        </p:nvSpPr>
        <p:spPr>
          <a:xfrm>
            <a:off x="1691680" y="686699"/>
            <a:ext cx="1617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latin typeface="Comic Sans MS" pitchFamily="66" charset="0"/>
              </a:rPr>
              <a:t>Юпитер 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F6B4C3D-8382-4B93-9207-B9B47DB64305}"/>
              </a:ext>
            </a:extLst>
          </p:cNvPr>
          <p:cNvSpPr/>
          <p:nvPr/>
        </p:nvSpPr>
        <p:spPr>
          <a:xfrm>
            <a:off x="5292080" y="762871"/>
            <a:ext cx="1617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latin typeface="Comic Sans MS" pitchFamily="66" charset="0"/>
              </a:rPr>
              <a:t>Сатурн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F6B4C3D-8382-4B93-9207-B9B47DB64305}"/>
              </a:ext>
            </a:extLst>
          </p:cNvPr>
          <p:cNvSpPr/>
          <p:nvPr/>
        </p:nvSpPr>
        <p:spPr>
          <a:xfrm>
            <a:off x="2342446" y="4035490"/>
            <a:ext cx="1617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latin typeface="Comic Sans MS" pitchFamily="66" charset="0"/>
              </a:rPr>
              <a:t>Уран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F6B4C3D-8382-4B93-9207-B9B47DB64305}"/>
              </a:ext>
            </a:extLst>
          </p:cNvPr>
          <p:cNvSpPr/>
          <p:nvPr/>
        </p:nvSpPr>
        <p:spPr>
          <a:xfrm>
            <a:off x="4178650" y="3798870"/>
            <a:ext cx="1617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latin typeface="Comic Sans MS" pitchFamily="66" charset="0"/>
              </a:rPr>
              <a:t>Земля 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AF6B4C3D-8382-4B93-9207-B9B47DB64305}"/>
              </a:ext>
            </a:extLst>
          </p:cNvPr>
          <p:cNvSpPr/>
          <p:nvPr/>
        </p:nvSpPr>
        <p:spPr>
          <a:xfrm>
            <a:off x="4283968" y="4603873"/>
            <a:ext cx="1617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latin typeface="Comic Sans MS" pitchFamily="66" charset="0"/>
              </a:rPr>
              <a:t>Марс 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AF6B4C3D-8382-4B93-9207-B9B47DB64305}"/>
              </a:ext>
            </a:extLst>
          </p:cNvPr>
          <p:cNvSpPr/>
          <p:nvPr/>
        </p:nvSpPr>
        <p:spPr>
          <a:xfrm>
            <a:off x="5482114" y="4454506"/>
            <a:ext cx="2088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latin typeface="Comic Sans MS" pitchFamily="66" charset="0"/>
              </a:rPr>
              <a:t>Меркурий  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AF6B4C3D-8382-4B93-9207-B9B47DB64305}"/>
              </a:ext>
            </a:extLst>
          </p:cNvPr>
          <p:cNvSpPr/>
          <p:nvPr/>
        </p:nvSpPr>
        <p:spPr>
          <a:xfrm>
            <a:off x="5544943" y="4029703"/>
            <a:ext cx="19055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latin typeface="Comic Sans MS" pitchFamily="66" charset="0"/>
              </a:rPr>
              <a:t>Венера 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F6B4C3D-8382-4B93-9207-B9B47DB64305}"/>
              </a:ext>
            </a:extLst>
          </p:cNvPr>
          <p:cNvSpPr/>
          <p:nvPr/>
        </p:nvSpPr>
        <p:spPr>
          <a:xfrm>
            <a:off x="6914954" y="2569468"/>
            <a:ext cx="19055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latin typeface="Comic Sans MS" pitchFamily="66" charset="0"/>
              </a:rPr>
              <a:t>Нептун </a:t>
            </a:r>
          </a:p>
        </p:txBody>
      </p:sp>
    </p:spTree>
    <p:extLst>
      <p:ext uri="{BB962C8B-B14F-4D97-AF65-F5344CB8AC3E}">
        <p14:creationId xmlns:p14="http://schemas.microsoft.com/office/powerpoint/2010/main" val="354013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7" grpId="0" animBg="1"/>
      <p:bldP spid="6" grpId="0"/>
      <p:bldP spid="8" grpId="0"/>
      <p:bldP spid="9" grpId="0"/>
      <p:bldP spid="10" grpId="0"/>
      <p:bldP spid="11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197437" y="121196"/>
            <a:ext cx="638806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822960">
              <a:spcBef>
                <a:spcPct val="0"/>
              </a:spcBef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Планеты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9E6C751-7C4E-4001-9D50-0B0D9CA67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61316" y="2124935"/>
            <a:ext cx="4454700" cy="1781460"/>
          </a:xfrm>
          <a:prstGeom prst="rect">
            <a:avLst/>
          </a:prstGeom>
          <a:noFill/>
          <a:ln w="28575">
            <a:solidFill>
              <a:schemeClr val="accent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686F65E-374A-44AE-AFC8-6B323A3A3205}"/>
              </a:ext>
            </a:extLst>
          </p:cNvPr>
          <p:cNvSpPr/>
          <p:nvPr/>
        </p:nvSpPr>
        <p:spPr>
          <a:xfrm>
            <a:off x="261316" y="862762"/>
            <a:ext cx="36583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(имеют твёрдую скальную поверхность)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C686F65E-374A-44AE-AFC8-6B323A3A3205}"/>
              </a:ext>
            </a:extLst>
          </p:cNvPr>
          <p:cNvSpPr/>
          <p:nvPr/>
        </p:nvSpPr>
        <p:spPr>
          <a:xfrm>
            <a:off x="3923928" y="767815"/>
            <a:ext cx="51260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(не имеют твёрдой поверхности, а состоят из газа и на них нельзя приземлиться)</a:t>
            </a: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49E6C751-7C4E-4001-9D50-0B0D9CA676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81571" y="2124936"/>
            <a:ext cx="3962295" cy="1781460"/>
          </a:xfrm>
          <a:prstGeom prst="rect">
            <a:avLst/>
          </a:prstGeom>
          <a:noFill/>
          <a:ln w="28575">
            <a:solidFill>
              <a:schemeClr val="accent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512993" y="391700"/>
            <a:ext cx="32094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822960">
              <a:spcBef>
                <a:spcPct val="0"/>
              </a:spcBef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Каменные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5436114" y="391700"/>
            <a:ext cx="252791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822960">
              <a:spcBef>
                <a:spcPct val="0"/>
              </a:spcBef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Газовые </a:t>
            </a:r>
          </a:p>
        </p:txBody>
      </p:sp>
      <p:sp>
        <p:nvSpPr>
          <p:cNvPr id="7" name="Стрелка вправо с вырезом 6">
            <a:hlinkClick r:id="" action="ppaction://hlinkshowjump?jump=nextslide"/>
          </p:cNvPr>
          <p:cNvSpPr/>
          <p:nvPr/>
        </p:nvSpPr>
        <p:spPr>
          <a:xfrm>
            <a:off x="8244830" y="247684"/>
            <a:ext cx="575642" cy="288032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C686F65E-374A-44AE-AFC8-6B323A3A3205}"/>
              </a:ext>
            </a:extLst>
          </p:cNvPr>
          <p:cNvSpPr/>
          <p:nvPr/>
        </p:nvSpPr>
        <p:spPr>
          <a:xfrm>
            <a:off x="1403648" y="3906395"/>
            <a:ext cx="36583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1.Меркурий</a:t>
            </a:r>
          </a:p>
          <a:p>
            <a:pPr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2. Венера</a:t>
            </a:r>
          </a:p>
          <a:p>
            <a:pPr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3. Земля</a:t>
            </a:r>
          </a:p>
          <a:p>
            <a:pPr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4. Марс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C686F65E-374A-44AE-AFC8-6B323A3A3205}"/>
              </a:ext>
            </a:extLst>
          </p:cNvPr>
          <p:cNvSpPr/>
          <p:nvPr/>
        </p:nvSpPr>
        <p:spPr>
          <a:xfrm>
            <a:off x="5568226" y="3906395"/>
            <a:ext cx="2077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5. Юпитер</a:t>
            </a:r>
          </a:p>
          <a:p>
            <a:pPr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6. Сатурн</a:t>
            </a:r>
          </a:p>
          <a:p>
            <a:pPr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7. Уран</a:t>
            </a:r>
          </a:p>
          <a:p>
            <a:pPr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8. Нептун </a:t>
            </a:r>
          </a:p>
        </p:txBody>
      </p:sp>
      <p:sp>
        <p:nvSpPr>
          <p:cNvPr id="14" name="Стрелка вправо с вырезом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E139DF4-A23B-404E-A22F-B0CB54EE3577}"/>
              </a:ext>
            </a:extLst>
          </p:cNvPr>
          <p:cNvSpPr/>
          <p:nvPr/>
        </p:nvSpPr>
        <p:spPr>
          <a:xfrm>
            <a:off x="179512" y="5280662"/>
            <a:ext cx="1224136" cy="313142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42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13" grpId="0"/>
      <p:bldP spid="11" grpId="0"/>
      <p:bldP spid="8" grpId="0"/>
      <p:bldP spid="9" grpId="0"/>
      <p:bldP spid="7" grpId="0" animBg="1"/>
      <p:bldP spid="20" grpId="0"/>
      <p:bldP spid="21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197437" y="121196"/>
            <a:ext cx="677799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822960">
              <a:spcBef>
                <a:spcPct val="0"/>
              </a:spcBef>
            </a:pP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Меркурий </a:t>
            </a:r>
          </a:p>
        </p:txBody>
      </p:sp>
      <p:sp>
        <p:nvSpPr>
          <p:cNvPr id="7" name="Стрелка вправо с вырезом 6">
            <a:hlinkClick r:id="" action="ppaction://hlinkshowjump?jump=nextslide"/>
          </p:cNvPr>
          <p:cNvSpPr/>
          <p:nvPr/>
        </p:nvSpPr>
        <p:spPr>
          <a:xfrm>
            <a:off x="251942" y="5324658"/>
            <a:ext cx="1295722" cy="288032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95D97151-357E-4184-83A5-73671C77E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73324"/>
            <a:ext cx="3277205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1E0658B-37D8-4A0E-B27B-1B24449F5297}"/>
              </a:ext>
            </a:extLst>
          </p:cNvPr>
          <p:cNvSpPr txBox="1"/>
          <p:nvPr/>
        </p:nvSpPr>
        <p:spPr>
          <a:xfrm>
            <a:off x="3960773" y="1243866"/>
            <a:ext cx="461141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omic Sans MS" panose="030F0702030302020204" pitchFamily="66" charset="0"/>
              </a:rPr>
              <a:t>Меркурий- самая быстрая планета в Солнечной системе. Днем на планете жарко, а ночью бывает ледяной дождь. На планете абсолютно нечем дышать.</a:t>
            </a:r>
          </a:p>
        </p:txBody>
      </p:sp>
    </p:spTree>
    <p:extLst>
      <p:ext uri="{BB962C8B-B14F-4D97-AF65-F5344CB8AC3E}">
        <p14:creationId xmlns:p14="http://schemas.microsoft.com/office/powerpoint/2010/main" val="144060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259632" y="174967"/>
            <a:ext cx="677799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822960">
              <a:spcBef>
                <a:spcPct val="0"/>
              </a:spcBef>
            </a:pP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Венера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686F65E-374A-44AE-AFC8-6B323A3A3205}"/>
              </a:ext>
            </a:extLst>
          </p:cNvPr>
          <p:cNvSpPr/>
          <p:nvPr/>
        </p:nvSpPr>
        <p:spPr>
          <a:xfrm>
            <a:off x="4139952" y="1129308"/>
            <a:ext cx="4392488" cy="3627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11111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 самая горячая планета.</a:t>
            </a:r>
            <a:r>
              <a:rPr lang="ru-RU" sz="24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11111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Венера светится как кристаллик горного хрусталя и кажется очень красивой! Поверхность состоит из углекислого газа, поэтому люди и животные там жить не могут.</a:t>
            </a:r>
            <a:endParaRPr lang="ru-RU" sz="24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 вправо с вырезом 6">
            <a:hlinkClick r:id="" action="ppaction://hlinkshowjump?jump=nextslide"/>
          </p:cNvPr>
          <p:cNvSpPr/>
          <p:nvPr/>
        </p:nvSpPr>
        <p:spPr>
          <a:xfrm>
            <a:off x="179512" y="5305097"/>
            <a:ext cx="1296144" cy="285810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6" name="Picture 8">
            <a:extLst>
              <a:ext uri="{FF2B5EF4-FFF2-40B4-BE49-F238E27FC236}">
                <a16:creationId xmlns:a16="http://schemas.microsoft.com/office/drawing/2014/main" id="{F3C00BCE-5C43-4307-A2F9-54A605A85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89" y="1417340"/>
            <a:ext cx="316835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085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1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043608" y="95410"/>
            <a:ext cx="677799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822960">
              <a:spcBef>
                <a:spcPct val="0"/>
              </a:spcBef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Земля 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686F65E-374A-44AE-AFC8-6B323A3A3205}"/>
              </a:ext>
            </a:extLst>
          </p:cNvPr>
          <p:cNvSpPr/>
          <p:nvPr/>
        </p:nvSpPr>
        <p:spPr>
          <a:xfrm>
            <a:off x="4139952" y="1057300"/>
            <a:ext cx="46805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Планета Земля - третья </a:t>
            </a:r>
          </a:p>
          <a:p>
            <a:pPr algn="ctr"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от Солнца планета. Её называют «Голубая планета», потому что на ней много воды и она имеет воздушную оболочку- атмосферу . Единственная планета, на которой есть живые существа.</a:t>
            </a:r>
          </a:p>
        </p:txBody>
      </p:sp>
      <p:sp>
        <p:nvSpPr>
          <p:cNvPr id="7" name="Стрелка вправо с вырезом 6">
            <a:hlinkClick r:id="" action="ppaction://hlinkshowjump?jump=nextslide"/>
          </p:cNvPr>
          <p:cNvSpPr/>
          <p:nvPr/>
        </p:nvSpPr>
        <p:spPr>
          <a:xfrm>
            <a:off x="251520" y="5305772"/>
            <a:ext cx="1296144" cy="259819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7C84782E-66D3-4EFC-9E3A-27232FA6C1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12" t="15163" r="29913" b="14838"/>
          <a:stretch/>
        </p:blipFill>
        <p:spPr bwMode="auto">
          <a:xfrm>
            <a:off x="507608" y="1057300"/>
            <a:ext cx="3416320" cy="341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124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1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197437" y="121196"/>
            <a:ext cx="677799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822960">
              <a:spcBef>
                <a:spcPct val="0"/>
              </a:spcBef>
            </a:pP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Марс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686F65E-374A-44AE-AFC8-6B323A3A3205}"/>
              </a:ext>
            </a:extLst>
          </p:cNvPr>
          <p:cNvSpPr/>
          <p:nvPr/>
        </p:nvSpPr>
        <p:spPr>
          <a:xfrm>
            <a:off x="3995936" y="1213816"/>
            <a:ext cx="484220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Находится на 4-й от солнца орбите. На ее поверхности есть вулканы, самый большой из которых называется Олимп.</a:t>
            </a:r>
          </a:p>
          <a:p>
            <a:pPr algn="ctr"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На ней большое количество железа и покрыта она красно-оранжевым песком. </a:t>
            </a:r>
          </a:p>
        </p:txBody>
      </p:sp>
      <p:sp>
        <p:nvSpPr>
          <p:cNvPr id="7" name="Стрелка вправо с вырезом 6">
            <a:hlinkClick r:id="" action="ppaction://hlinkshowjump?jump=nextslide"/>
          </p:cNvPr>
          <p:cNvSpPr/>
          <p:nvPr/>
        </p:nvSpPr>
        <p:spPr>
          <a:xfrm>
            <a:off x="179512" y="5305772"/>
            <a:ext cx="1224136" cy="288032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8" name="Picture 6">
            <a:extLst>
              <a:ext uri="{FF2B5EF4-FFF2-40B4-BE49-F238E27FC236}">
                <a16:creationId xmlns:a16="http://schemas.microsoft.com/office/drawing/2014/main" id="{922582CA-C0EF-43D2-B599-1992FDFC9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05880"/>
            <a:ext cx="3096344" cy="310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485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1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14E07AD-FC05-47B3-8EE5-8D1AEB705D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4261" y="0"/>
            <a:ext cx="9252521" cy="5782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92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197437" y="121196"/>
            <a:ext cx="677799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822960">
              <a:spcBef>
                <a:spcPct val="0"/>
              </a:spcBef>
            </a:pP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Юпитер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686F65E-374A-44AE-AFC8-6B323A3A3205}"/>
              </a:ext>
            </a:extLst>
          </p:cNvPr>
          <p:cNvSpPr/>
          <p:nvPr/>
        </p:nvSpPr>
        <p:spPr>
          <a:xfrm>
            <a:off x="4283968" y="1129308"/>
            <a:ext cx="441015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Это самая большая планета в Солнечной системе. В два с половиной раза массивнее всех планет, вместе взятых. На планете нет твёрдой поверхности. Она состоит из ядовитых газов, поэтому жить там невозможно. </a:t>
            </a:r>
          </a:p>
        </p:txBody>
      </p:sp>
      <p:sp>
        <p:nvSpPr>
          <p:cNvPr id="7" name="Стрелка вправо с вырезом 6">
            <a:hlinkClick r:id="" action="ppaction://hlinkshowjump?jump=nextslide"/>
          </p:cNvPr>
          <p:cNvSpPr/>
          <p:nvPr/>
        </p:nvSpPr>
        <p:spPr>
          <a:xfrm>
            <a:off x="251520" y="5305772"/>
            <a:ext cx="1368152" cy="288032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BC7BF1A-5922-4BE5-A345-7ED941CC75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75" y="1068710"/>
            <a:ext cx="3402046" cy="3412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52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1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197437" y="121196"/>
            <a:ext cx="677799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822960">
              <a:spcBef>
                <a:spcPct val="0"/>
              </a:spcBef>
            </a:pP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Сатурн 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686F65E-374A-44AE-AFC8-6B323A3A3205}"/>
              </a:ext>
            </a:extLst>
          </p:cNvPr>
          <p:cNvSpPr/>
          <p:nvPr/>
        </p:nvSpPr>
        <p:spPr>
          <a:xfrm>
            <a:off x="5060024" y="1201316"/>
            <a:ext cx="347405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Она находится на 6-й от Солнца орбите. Вокруг планеты есть кольца. Поверхность ее состоит из жидкости и газа. Сатурн окружают кольца, они состоят из обломков льда и камней.</a:t>
            </a:r>
          </a:p>
        </p:txBody>
      </p:sp>
      <p:sp>
        <p:nvSpPr>
          <p:cNvPr id="7" name="Стрелка вправо с вырезом 6">
            <a:hlinkClick r:id="" action="ppaction://hlinkshowjump?jump=nextslide"/>
          </p:cNvPr>
          <p:cNvSpPr/>
          <p:nvPr/>
        </p:nvSpPr>
        <p:spPr>
          <a:xfrm>
            <a:off x="251520" y="5337771"/>
            <a:ext cx="1224136" cy="288032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EF6924D-FFCF-42E2-9FC2-524F963055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993404"/>
            <a:ext cx="4605436" cy="238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962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1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197437" y="121196"/>
            <a:ext cx="6110867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822960">
              <a:spcBef>
                <a:spcPct val="0"/>
              </a:spcBef>
            </a:pP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Уран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686F65E-374A-44AE-AFC8-6B323A3A3205}"/>
              </a:ext>
            </a:extLst>
          </p:cNvPr>
          <p:cNvSpPr/>
          <p:nvPr/>
        </p:nvSpPr>
        <p:spPr>
          <a:xfrm>
            <a:off x="4355976" y="1028826"/>
            <a:ext cx="43413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Уран - седьмая от Солнца планета. Уникальна тем, что вращается не как все, а "лёжа </a:t>
            </a:r>
          </a:p>
          <a:p>
            <a:pPr algn="ctr"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на боку". Уран имеет кольца, хотя их трудно увидеть. Довольно холодная планета, состоит в основном изо льдов и горных пород </a:t>
            </a:r>
          </a:p>
          <a:p>
            <a:pPr algn="ctr" defTabSz="822960"/>
            <a:endParaRPr lang="ru-RU" sz="2400" b="1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7" name="Стрелка вправо с вырезом 6">
            <a:hlinkClick r:id="" action="ppaction://hlinkshowjump?jump=nextslide"/>
          </p:cNvPr>
          <p:cNvSpPr/>
          <p:nvPr/>
        </p:nvSpPr>
        <p:spPr>
          <a:xfrm>
            <a:off x="158648" y="5287567"/>
            <a:ext cx="1245000" cy="288032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65FAA25-3BFA-4B3F-8BC1-40F3333F08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24" t="12204" r="6218" b="14321"/>
          <a:stretch/>
        </p:blipFill>
        <p:spPr>
          <a:xfrm rot="2553393">
            <a:off x="4370" y="1413160"/>
            <a:ext cx="4778775" cy="260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26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1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197437" y="121196"/>
            <a:ext cx="6110867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822960">
              <a:spcBef>
                <a:spcPct val="0"/>
              </a:spcBef>
            </a:pP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Нептун 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686F65E-374A-44AE-AFC8-6B323A3A3205}"/>
              </a:ext>
            </a:extLst>
          </p:cNvPr>
          <p:cNvSpPr/>
          <p:nvPr/>
        </p:nvSpPr>
        <p:spPr>
          <a:xfrm>
            <a:off x="4572000" y="1201316"/>
            <a:ext cx="42553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Нептун - восьмая по счёту </a:t>
            </a:r>
          </a:p>
          <a:p>
            <a:pPr algn="ctr" defTabSz="822960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и самая дальняя планета, на которой всегда дуют ветры из ядовитых облаков. Облака состоят из ледяных кристаллов</a:t>
            </a:r>
          </a:p>
        </p:txBody>
      </p:sp>
      <p:sp>
        <p:nvSpPr>
          <p:cNvPr id="7" name="Стрелка вправо с вырезом 6">
            <a:hlinkClick r:id="" action="ppaction://hlinkshowjump?jump=nextslide"/>
          </p:cNvPr>
          <p:cNvSpPr/>
          <p:nvPr/>
        </p:nvSpPr>
        <p:spPr>
          <a:xfrm>
            <a:off x="251520" y="5299727"/>
            <a:ext cx="1224136" cy="288032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DB64851-5573-4250-9336-AD5191EF99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40" y="1010370"/>
            <a:ext cx="3694259" cy="369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5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1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7D455D7-98C0-4084-B84F-5B459B667B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403" y="1075790"/>
            <a:ext cx="4176464" cy="4185005"/>
          </a:xfrm>
          <a:prstGeom prst="rect">
            <a:avLst/>
          </a:prstGeom>
        </p:spPr>
      </p:pic>
      <p:sp>
        <p:nvSpPr>
          <p:cNvPr id="12" name="Text Box 8">
            <a:extLst>
              <a:ext uri="{FF2B5EF4-FFF2-40B4-BE49-F238E27FC236}">
                <a16:creationId xmlns:a16="http://schemas.microsoft.com/office/drawing/2014/main" id="{80C3C3A9-FECA-41F6-8CC5-629525C8A7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624" y="265212"/>
            <a:ext cx="705678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822960">
              <a:spcBef>
                <a:spcPct val="0"/>
              </a:spcBef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Работа в группах</a:t>
            </a:r>
          </a:p>
        </p:txBody>
      </p:sp>
      <p:sp>
        <p:nvSpPr>
          <p:cNvPr id="13" name="Text Box 8">
            <a:extLst>
              <a:ext uri="{FF2B5EF4-FFF2-40B4-BE49-F238E27FC236}">
                <a16:creationId xmlns:a16="http://schemas.microsoft.com/office/drawing/2014/main" id="{0BAB3060-0884-470E-A305-D880CAE764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1518672"/>
            <a:ext cx="3888432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514350" indent="-514350" defTabSz="822960">
              <a:spcBef>
                <a:spcPct val="0"/>
              </a:spcBef>
              <a:buAutoNum type="arabicPeriod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Разложить планеты по порядку в одну линию от солнца; </a:t>
            </a:r>
          </a:p>
          <a:p>
            <a:pPr marL="514350" indent="-514350" defTabSz="822960">
              <a:spcBef>
                <a:spcPct val="0"/>
              </a:spcBef>
              <a:buAutoNum type="arabicPeriod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Найти самую большую планету;</a:t>
            </a:r>
          </a:p>
          <a:p>
            <a:pPr marL="514350" indent="-514350" defTabSz="822960">
              <a:spcBef>
                <a:spcPct val="0"/>
              </a:spcBef>
              <a:buAutoNum type="arabicPeriod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Найти самую маленькую планету. 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709345F-1F60-4D2C-985A-21CBA7A5AA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5260795"/>
            <a:ext cx="1304657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7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836F8DB-E6B2-4AF3-B0C4-103A549655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8524"/>
            <a:ext cx="9144000" cy="419795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A9E18AE-04B8-46A4-B466-24D865C98D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5233764"/>
            <a:ext cx="1304657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6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46BA12F1-8DE0-4C1A-BF13-1FF0E8893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648" y="265212"/>
            <a:ext cx="6470907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822960">
              <a:spcBef>
                <a:spcPct val="0"/>
              </a:spcBef>
            </a:pP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Станция «Творческая»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E8AAC7E-1BC6-498E-975F-9DA9012F33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2844" y="1201316"/>
            <a:ext cx="5538311" cy="3861674"/>
          </a:xfrm>
          <a:prstGeom prst="rect">
            <a:avLst/>
          </a:prstGeom>
        </p:spPr>
      </p:pic>
      <p:sp>
        <p:nvSpPr>
          <p:cNvPr id="4" name="Стрелка вправо с вырезом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13C1093-94E9-4B6F-8AE8-AB84023F3E09}"/>
              </a:ext>
            </a:extLst>
          </p:cNvPr>
          <p:cNvSpPr/>
          <p:nvPr/>
        </p:nvSpPr>
        <p:spPr>
          <a:xfrm>
            <a:off x="251520" y="5299727"/>
            <a:ext cx="1224136" cy="288032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42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773A32E-1AF6-416E-BCFE-0F97F1B451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"/>
            <a:ext cx="9148068" cy="5712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42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множение 3">
            <a:hlinkClick r:id="" action="ppaction://hlinkshowjump?jump=endshow"/>
          </p:cNvPr>
          <p:cNvSpPr/>
          <p:nvPr/>
        </p:nvSpPr>
        <p:spPr>
          <a:xfrm>
            <a:off x="8354109" y="121196"/>
            <a:ext cx="576064" cy="576064"/>
          </a:xfrm>
          <a:prstGeom prst="mathMultiply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FD7F5E4-F085-454D-B8EC-7657D9B431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371" y="145524"/>
            <a:ext cx="7309738" cy="110347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B3B2EA8-7529-4F83-8530-8D299975B6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5233764"/>
            <a:ext cx="1304657" cy="37798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F8F4F01-5FA2-401E-9E33-4A3F679B2B2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275" t="2520" b="16682"/>
          <a:stretch/>
        </p:blipFill>
        <p:spPr>
          <a:xfrm rot="304311">
            <a:off x="2085092" y="1474654"/>
            <a:ext cx="4741745" cy="4223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85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2623</TotalTime>
  <Words>364</Words>
  <Application>Microsoft Office PowerPoint</Application>
  <PresentationFormat>Экран (16:10)</PresentationFormat>
  <Paragraphs>56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Comic Sans MS</vt:lpstr>
      <vt:lpstr>Monotype Corsiva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Солнечная система.Никифорова Н.В.</dc:title>
  <dc:creator>Наталья Никифорова</dc:creator>
  <cp:lastModifiedBy>Оксана Березина</cp:lastModifiedBy>
  <cp:revision>217</cp:revision>
  <dcterms:created xsi:type="dcterms:W3CDTF">2017-12-24T16:16:52Z</dcterms:created>
  <dcterms:modified xsi:type="dcterms:W3CDTF">2021-10-07T14:04:48Z</dcterms:modified>
</cp:coreProperties>
</file>