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6" r:id="rId3"/>
    <p:sldId id="269" r:id="rId4"/>
    <p:sldId id="265" r:id="rId5"/>
    <p:sldId id="271" r:id="rId6"/>
    <p:sldId id="275" r:id="rId7"/>
    <p:sldId id="264" r:id="rId8"/>
    <p:sldId id="267" r:id="rId9"/>
    <p:sldId id="259" r:id="rId10"/>
    <p:sldId id="268" r:id="rId11"/>
    <p:sldId id="26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18E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B003A56-6BA6-44FC-B45D-E1F66CCB4EC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="" xmlns:a16="http://schemas.microsoft.com/office/drawing/2014/main" id="{6D587B25-0D24-4315-869D-A518D17F58B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05"/>
            </a:avLst>
          </a:prstGeom>
          <a:pattFill prst="pct75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077833" y="272702"/>
            <a:ext cx="2988332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Тема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6C0101C3-DF35-42A0-BDF9-FFFB0F73B5F5}"/>
              </a:ext>
            </a:extLst>
          </p:cNvPr>
          <p:cNvSpPr/>
          <p:nvPr/>
        </p:nvSpPr>
        <p:spPr>
          <a:xfrm>
            <a:off x="2164553" y="1556792"/>
            <a:ext cx="4814893" cy="23042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Что такое Родина?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8062F183-550B-4E71-8AEA-E15BFAB34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547713" cy="2037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1341AA0B-D872-446A-8D6A-7AC070886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13" y="5145138"/>
            <a:ext cx="2347770" cy="1545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88222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401870" y="260648"/>
            <a:ext cx="2340260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Гимн РФ</a:t>
            </a:r>
          </a:p>
        </p:txBody>
      </p:sp>
      <p:pic>
        <p:nvPicPr>
          <p:cNvPr id="2" name="Гимн РФ — музыка (www.mixmuz.ru)">
            <a:hlinkClick r:id="" action="ppaction://media"/>
            <a:extLst>
              <a:ext uri="{FF2B5EF4-FFF2-40B4-BE49-F238E27FC236}">
                <a16:creationId xmlns="" xmlns:a16="http://schemas.microsoft.com/office/drawing/2014/main" id="{C123C50D-744C-4BA4-A3C5-70CDEBA3FC9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31579" y="6237312"/>
            <a:ext cx="376808" cy="376808"/>
          </a:xfrm>
          <a:prstGeom prst="rect">
            <a:avLst/>
          </a:prstGeom>
        </p:spPr>
      </p:pic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9D9D7795-0498-4386-9AD2-00095AD885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471"/>
          <a:stretch/>
        </p:blipFill>
        <p:spPr bwMode="auto">
          <a:xfrm>
            <a:off x="4923276" y="1336432"/>
            <a:ext cx="3413510" cy="2395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="" xmlns:a16="http://schemas.microsoft.com/office/drawing/2014/main" id="{83A1B641-628C-4E8E-8623-F980C8566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7" y="1336432"/>
            <a:ext cx="3463165" cy="2395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="" xmlns:a16="http://schemas.microsoft.com/office/drawing/2014/main" id="{60EE9FBB-FF61-46A1-9C58-6F3E9307D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09" y="4050247"/>
            <a:ext cx="3810000" cy="2395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3489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059832" y="332656"/>
            <a:ext cx="3132348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Флаг России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8C001C69-9FD7-406C-AC6D-2ACEAA01CA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417" r="1478" b="19208"/>
          <a:stretch/>
        </p:blipFill>
        <p:spPr bwMode="auto">
          <a:xfrm>
            <a:off x="1691680" y="1700808"/>
            <a:ext cx="5958027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73D2B84-F20B-48BC-BD07-F5676ADC2FB8}"/>
              </a:ext>
            </a:extLst>
          </p:cNvPr>
          <p:cNvSpPr/>
          <p:nvPr/>
        </p:nvSpPr>
        <p:spPr>
          <a:xfrm>
            <a:off x="1683155" y="1700808"/>
            <a:ext cx="5958027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CF84581-1C6A-4CFF-A4EC-E67AE40D5551}"/>
              </a:ext>
            </a:extLst>
          </p:cNvPr>
          <p:cNvSpPr/>
          <p:nvPr/>
        </p:nvSpPr>
        <p:spPr>
          <a:xfrm>
            <a:off x="1670508" y="2852936"/>
            <a:ext cx="5958027" cy="12241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FF4972B-854E-4C50-BCAE-7D2FB8938B04}"/>
              </a:ext>
            </a:extLst>
          </p:cNvPr>
          <p:cNvSpPr/>
          <p:nvPr/>
        </p:nvSpPr>
        <p:spPr>
          <a:xfrm>
            <a:off x="1670507" y="4077071"/>
            <a:ext cx="5958027" cy="129614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E5E06F-F119-4E4F-8F85-CC9E9A611EEE}"/>
              </a:ext>
            </a:extLst>
          </p:cNvPr>
          <p:cNvSpPr txBox="1"/>
          <p:nvPr/>
        </p:nvSpPr>
        <p:spPr>
          <a:xfrm>
            <a:off x="2051720" y="1916832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СВОБОДА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4532D74-0C8D-433C-83AC-599EDB7949A0}"/>
              </a:ext>
            </a:extLst>
          </p:cNvPr>
          <p:cNvSpPr txBox="1"/>
          <p:nvPr/>
        </p:nvSpPr>
        <p:spPr>
          <a:xfrm>
            <a:off x="2033876" y="309964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ВЕРА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A7ABA74-BD52-42B2-B3E9-8C1939234675}"/>
              </a:ext>
            </a:extLst>
          </p:cNvPr>
          <p:cNvSpPr txBox="1"/>
          <p:nvPr/>
        </p:nvSpPr>
        <p:spPr>
          <a:xfrm>
            <a:off x="2051720" y="4455604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СИЛА</a:t>
            </a:r>
          </a:p>
        </p:txBody>
      </p:sp>
    </p:spTree>
    <p:extLst>
      <p:ext uri="{BB962C8B-B14F-4D97-AF65-F5344CB8AC3E}">
        <p14:creationId xmlns="" xmlns:p14="http://schemas.microsoft.com/office/powerpoint/2010/main" val="680918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3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419872" y="211782"/>
            <a:ext cx="2916324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Рефлексия: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6C0101C3-DF35-42A0-BDF9-FFFB0F73B5F5}"/>
              </a:ext>
            </a:extLst>
          </p:cNvPr>
          <p:cNvSpPr/>
          <p:nvPr/>
        </p:nvSpPr>
        <p:spPr>
          <a:xfrm>
            <a:off x="953368" y="1916832"/>
            <a:ext cx="7200800" cy="129614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Для меня Родина – это ….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1A82DD35-ED42-4381-991E-8ACEB97D3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547713" cy="2037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2AABBEAA-1CB0-4C2B-A549-F3A37896A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13" y="5145138"/>
            <a:ext cx="2347770" cy="1545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916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2411760" y="332656"/>
            <a:ext cx="4454853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Настрой на урок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6C0101C3-DF35-42A0-BDF9-FFFB0F73B5F5}"/>
              </a:ext>
            </a:extLst>
          </p:cNvPr>
          <p:cNvSpPr/>
          <p:nvPr/>
        </p:nvSpPr>
        <p:spPr>
          <a:xfrm>
            <a:off x="571472" y="1340768"/>
            <a:ext cx="7786742" cy="351699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Муравей спросил у пчёлки: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«Где твой дом, твоя семья?»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Говорит пчела, летая: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«Там, где Родина моя!»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4A6862BC-15DD-4B5A-97AD-9B72D9B86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547713" cy="2037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19C6445D-276F-4098-B04A-61EAAAC6D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13" y="5145138"/>
            <a:ext cx="2347770" cy="1545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5216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>
            <a:extLst>
              <a:ext uri="{FF2B5EF4-FFF2-40B4-BE49-F238E27FC236}">
                <a16:creationId xmlns="" xmlns:a16="http://schemas.microsoft.com/office/drawing/2014/main" id="{CECB91D1-077C-4BB8-95CB-81A39DABC282}"/>
              </a:ext>
            </a:extLst>
          </p:cNvPr>
          <p:cNvCxnSpPr>
            <a:cxnSpLocks/>
          </p:cNvCxnSpPr>
          <p:nvPr/>
        </p:nvCxnSpPr>
        <p:spPr>
          <a:xfrm flipH="1">
            <a:off x="2555776" y="3429000"/>
            <a:ext cx="1368152" cy="244827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2C12E40C-A998-418C-96AC-9A226C3FE660}"/>
              </a:ext>
            </a:extLst>
          </p:cNvPr>
          <p:cNvCxnSpPr>
            <a:cxnSpLocks/>
          </p:cNvCxnSpPr>
          <p:nvPr/>
        </p:nvCxnSpPr>
        <p:spPr>
          <a:xfrm flipV="1">
            <a:off x="4211960" y="1412776"/>
            <a:ext cx="108012" cy="115212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="" xmlns:a16="http://schemas.microsoft.com/office/drawing/2014/main" id="{B18E724F-0F68-4E83-B624-7B49D310FD9C}"/>
              </a:ext>
            </a:extLst>
          </p:cNvPr>
          <p:cNvCxnSpPr>
            <a:cxnSpLocks/>
          </p:cNvCxnSpPr>
          <p:nvPr/>
        </p:nvCxnSpPr>
        <p:spPr>
          <a:xfrm flipV="1">
            <a:off x="5285350" y="1552600"/>
            <a:ext cx="654802" cy="90848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="" xmlns:a16="http://schemas.microsoft.com/office/drawing/2014/main" id="{5A427954-57CB-46F4-9BEE-AB0DCE22A4B8}"/>
              </a:ext>
            </a:extLst>
          </p:cNvPr>
          <p:cNvCxnSpPr>
            <a:cxnSpLocks/>
          </p:cNvCxnSpPr>
          <p:nvPr/>
        </p:nvCxnSpPr>
        <p:spPr>
          <a:xfrm flipH="1">
            <a:off x="1795500" y="3356992"/>
            <a:ext cx="1088504" cy="6715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="" xmlns:a16="http://schemas.microsoft.com/office/drawing/2014/main" id="{19D2608C-1031-4F40-A170-50CDCAC8A6FB}"/>
              </a:ext>
            </a:extLst>
          </p:cNvPr>
          <p:cNvCxnSpPr>
            <a:cxnSpLocks/>
          </p:cNvCxnSpPr>
          <p:nvPr/>
        </p:nvCxnSpPr>
        <p:spPr>
          <a:xfrm flipH="1" flipV="1">
            <a:off x="1979712" y="1552600"/>
            <a:ext cx="1304528" cy="116470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="" xmlns:a16="http://schemas.microsoft.com/office/drawing/2014/main" id="{3B9FE0E7-44A7-4C8F-9CDD-DB3798D82BBB}"/>
              </a:ext>
            </a:extLst>
          </p:cNvPr>
          <p:cNvCxnSpPr>
            <a:cxnSpLocks/>
          </p:cNvCxnSpPr>
          <p:nvPr/>
        </p:nvCxnSpPr>
        <p:spPr>
          <a:xfrm>
            <a:off x="4923657" y="3429000"/>
            <a:ext cx="592832" cy="93610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="" xmlns:a16="http://schemas.microsoft.com/office/drawing/2014/main" id="{DA5C0A7E-F994-4D7B-90C9-7B0D53D5C208}"/>
              </a:ext>
            </a:extLst>
          </p:cNvPr>
          <p:cNvCxnSpPr>
            <a:cxnSpLocks/>
          </p:cNvCxnSpPr>
          <p:nvPr/>
        </p:nvCxnSpPr>
        <p:spPr>
          <a:xfrm>
            <a:off x="5940152" y="3429000"/>
            <a:ext cx="1264332" cy="253331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2195736" y="2492896"/>
            <a:ext cx="4248472" cy="9361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РОДИНА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="" xmlns:a16="http://schemas.microsoft.com/office/drawing/2014/main" id="{01481EDE-8957-49B4-A64B-AEC7F462636A}"/>
              </a:ext>
            </a:extLst>
          </p:cNvPr>
          <p:cNvSpPr/>
          <p:nvPr/>
        </p:nvSpPr>
        <p:spPr>
          <a:xfrm>
            <a:off x="395537" y="784802"/>
            <a:ext cx="1880522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леса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="" xmlns:a16="http://schemas.microsoft.com/office/drawing/2014/main" id="{4B3FAE67-2F81-463C-974D-D48BED25E481}"/>
              </a:ext>
            </a:extLst>
          </p:cNvPr>
          <p:cNvSpPr/>
          <p:nvPr/>
        </p:nvSpPr>
        <p:spPr>
          <a:xfrm>
            <a:off x="2720204" y="717172"/>
            <a:ext cx="2407447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поля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="" xmlns:a16="http://schemas.microsoft.com/office/drawing/2014/main" id="{CBF27B00-48E0-47AC-A9F0-D75AF5FFBD80}"/>
              </a:ext>
            </a:extLst>
          </p:cNvPr>
          <p:cNvSpPr/>
          <p:nvPr/>
        </p:nvSpPr>
        <p:spPr>
          <a:xfrm>
            <a:off x="5940151" y="681989"/>
            <a:ext cx="3052313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луга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A83F2B5E-8F2A-423C-AA9B-A91B6A9310F2}"/>
              </a:ext>
            </a:extLst>
          </p:cNvPr>
          <p:cNvSpPr/>
          <p:nvPr/>
        </p:nvSpPr>
        <p:spPr>
          <a:xfrm>
            <a:off x="219707" y="4797152"/>
            <a:ext cx="4784331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небо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CB6CF40A-6D42-4B35-A601-3A7B0EF65319}"/>
              </a:ext>
            </a:extLst>
          </p:cNvPr>
          <p:cNvSpPr/>
          <p:nvPr/>
        </p:nvSpPr>
        <p:spPr>
          <a:xfrm>
            <a:off x="263668" y="5962313"/>
            <a:ext cx="4584215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дом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="" xmlns:a16="http://schemas.microsoft.com/office/drawing/2014/main" id="{360E4E28-177D-4FC4-B226-959FC13BA5EE}"/>
              </a:ext>
            </a:extLst>
          </p:cNvPr>
          <p:cNvSpPr/>
          <p:nvPr/>
        </p:nvSpPr>
        <p:spPr>
          <a:xfrm>
            <a:off x="5192052" y="4349797"/>
            <a:ext cx="3277163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деревья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="" xmlns:a16="http://schemas.microsoft.com/office/drawing/2014/main" id="{82E39B37-D931-45FF-8D2E-3E5E75C6ED6A}"/>
              </a:ext>
            </a:extLst>
          </p:cNvPr>
          <p:cNvSpPr/>
          <p:nvPr/>
        </p:nvSpPr>
        <p:spPr>
          <a:xfrm>
            <a:off x="4975130" y="5942094"/>
            <a:ext cx="4017334" cy="6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родители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898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2" grpId="0" animBg="1"/>
      <p:bldP spid="33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1835696" y="476672"/>
            <a:ext cx="5040560" cy="9361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ОТЕЧ</a:t>
            </a: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ЕСТВО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1A82DD35-ED42-4381-991E-8ACEB97D3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547713" cy="2037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2AABBEAA-1CB0-4C2B-A549-F3A37896A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13" y="5145138"/>
            <a:ext cx="2347770" cy="1545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8A10D2F8-F21A-4DAF-8FE4-DFB8AF496177}"/>
              </a:ext>
            </a:extLst>
          </p:cNvPr>
          <p:cNvSpPr/>
          <p:nvPr/>
        </p:nvSpPr>
        <p:spPr>
          <a:xfrm>
            <a:off x="1835696" y="1988840"/>
            <a:ext cx="5040560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Родина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A331A2DD-F0FF-4093-8292-58AC4C330F9A}"/>
              </a:ext>
            </a:extLst>
          </p:cNvPr>
          <p:cNvSpPr/>
          <p:nvPr/>
        </p:nvSpPr>
        <p:spPr>
          <a:xfrm>
            <a:off x="1979712" y="3447722"/>
            <a:ext cx="4824536" cy="16374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Матушка-Россия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970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CFD0FF5-A1C2-45F7-9931-FE093A66F70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856984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везда: 5 точек 2">
            <a:extLst>
              <a:ext uri="{FF2B5EF4-FFF2-40B4-BE49-F238E27FC236}">
                <a16:creationId xmlns="" xmlns:a16="http://schemas.microsoft.com/office/drawing/2014/main" id="{ADE8B0EF-5DBB-4394-A6A0-4531B417DFAB}"/>
              </a:ext>
            </a:extLst>
          </p:cNvPr>
          <p:cNvSpPr/>
          <p:nvPr/>
        </p:nvSpPr>
        <p:spPr>
          <a:xfrm>
            <a:off x="1403648" y="2492896"/>
            <a:ext cx="360040" cy="432048"/>
          </a:xfrm>
          <a:prstGeom prst="star5">
            <a:avLst>
              <a:gd name="adj" fmla="val 21032"/>
              <a:gd name="hf" fmla="val 105146"/>
              <a:gd name="vf" fmla="val 11055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везда: 5 точек 6">
            <a:extLst>
              <a:ext uri="{FF2B5EF4-FFF2-40B4-BE49-F238E27FC236}">
                <a16:creationId xmlns="" xmlns:a16="http://schemas.microsoft.com/office/drawing/2014/main" id="{44C8069A-95E2-423B-A302-4047A356077F}"/>
              </a:ext>
            </a:extLst>
          </p:cNvPr>
          <p:cNvSpPr/>
          <p:nvPr/>
        </p:nvSpPr>
        <p:spPr>
          <a:xfrm>
            <a:off x="2555776" y="3861048"/>
            <a:ext cx="288032" cy="288032"/>
          </a:xfrm>
          <a:prstGeom prst="star5">
            <a:avLst>
              <a:gd name="adj" fmla="val 21032"/>
              <a:gd name="hf" fmla="val 105146"/>
              <a:gd name="vf" fmla="val 110557"/>
            </a:avLst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9717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Jeanne\Desktop\c593f81330dbd85809197309cf58951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929618" cy="5429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914F9B0B-2D54-4034-85B0-B43640C02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8" y="296652"/>
            <a:ext cx="8028384" cy="62646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410871" y="548680"/>
            <a:ext cx="2322258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Москва</a:t>
            </a:r>
          </a:p>
        </p:txBody>
      </p:sp>
    </p:spTree>
    <p:extLst>
      <p:ext uri="{BB962C8B-B14F-4D97-AF65-F5344CB8AC3E}">
        <p14:creationId xmlns="" xmlns:p14="http://schemas.microsoft.com/office/powerpoint/2010/main" val="3036133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2141728" y="260648"/>
            <a:ext cx="4860540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Санкт-Петербург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1265" name="Picture 1" descr="C:\Users\Jeanne\Desktop\st-petersburg-3393467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6858048" cy="44291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29179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3F6EA157-D004-48CA-A5FF-59E0588692AD}"/>
              </a:ext>
            </a:extLst>
          </p:cNvPr>
          <p:cNvSpPr/>
          <p:nvPr/>
        </p:nvSpPr>
        <p:spPr>
          <a:xfrm>
            <a:off x="3059832" y="332656"/>
            <a:ext cx="3132348" cy="7200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Герб России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8358890-B347-41C8-8B57-7CA07076D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982" y="1267335"/>
            <a:ext cx="4354035" cy="522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68953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65</Words>
  <Application>Microsoft Office PowerPoint</Application>
  <PresentationFormat>Экран (4:3)</PresentationFormat>
  <Paragraphs>29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Беловская СОШ</cp:lastModifiedBy>
  <cp:revision>42</cp:revision>
  <dcterms:created xsi:type="dcterms:W3CDTF">2017-08-13T05:03:26Z</dcterms:created>
  <dcterms:modified xsi:type="dcterms:W3CDTF">2021-09-24T06:37:52Z</dcterms:modified>
</cp:coreProperties>
</file>