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7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7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C3B16E-EFFF-4C51-8EAE-9E6E334A345D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0AA9E-877A-4820-9FED-07EA217E181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tat20.privet.ru/lr/0c074a69394c31c77bfe90f0c3608a9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474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sibznak.net/actions/image/afgan/plate_afg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696744"/>
          </a:xfrm>
          <a:prstGeom prst="rect">
            <a:avLst/>
          </a:prstGeom>
          <a:noFill/>
        </p:spPr>
      </p:pic>
      <p:pic>
        <p:nvPicPr>
          <p:cNvPr id="3" name="Picture 2" descr="http://www.sibznak.net/actions/image/afgan/plate_afg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696744"/>
          </a:xfrm>
          <a:prstGeom prst="rect">
            <a:avLst/>
          </a:prstGeom>
          <a:noFill/>
        </p:spPr>
      </p:pic>
    </p:spTree>
  </p:cSld>
  <p:clrMapOvr>
    <a:masterClrMapping/>
  </p:clrMapOvr>
  <p:transition advTm="6583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FF0000"/>
                </a:solidFill>
                <a:latin typeface="+mn-lt"/>
              </a:rPr>
              <a:t>Ягафаров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+mn-lt"/>
              </a:rPr>
              <a:t>Азамат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+mn-lt"/>
              </a:rPr>
              <a:t>Фазуллович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+mn-lt"/>
              </a:rPr>
            </a:br>
            <a:endParaRPr lang="ru-RU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6386" name="Picture 2" descr="Сканировать20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242050"/>
            <a:ext cx="4680520" cy="4851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179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Свидетельство о восьмилетнем образовании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7410" name="Picture 2" descr="Сканировать20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8800"/>
            <a:ext cx="7764972" cy="460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92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Аттестат о среднем образовании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8434" name="Picture 2" descr="Сканировать20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5" y="1412776"/>
            <a:ext cx="7513077" cy="4828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20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Рабочая тетрадь по русскому языку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9458" name="Picture 2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844824"/>
            <a:ext cx="3812888" cy="4363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8210" y="1844824"/>
            <a:ext cx="3827744" cy="4535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75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Повестка</a:t>
            </a:r>
            <a:br>
              <a:rPr lang="ru-RU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07.04.1980г.</a:t>
            </a:r>
            <a:br>
              <a:rPr lang="ru-RU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 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482" name="Picture 2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7607108" cy="4730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821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Повестка </a:t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25.04.1980 г.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8208912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177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Солдатские фотографии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2530" name="Рисунок 12" descr="azamat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3312368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 descr="Сканировать2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772816"/>
            <a:ext cx="388843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1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32656"/>
            <a:ext cx="6192688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258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Солдатская форма </a:t>
            </a:r>
            <a:r>
              <a:rPr lang="ru-RU" sz="3600" dirty="0" err="1" smtClean="0">
                <a:solidFill>
                  <a:schemeClr val="bg2">
                    <a:lumMod val="25000"/>
                  </a:schemeClr>
                </a:solidFill>
              </a:rPr>
              <a:t>Азамата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bg2">
                    <a:lumMod val="25000"/>
                  </a:schemeClr>
                </a:solidFill>
              </a:rPr>
              <a:t>Ягафарова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 хранится в музее школы</a:t>
            </a:r>
            <a:endParaRPr lang="ru-RU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3" name="Picture 2" descr="P20700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09192"/>
            <a:ext cx="6768752" cy="474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864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28</Words>
  <Application>Microsoft Office PowerPoint</Application>
  <PresentationFormat>Экран (4:3)</PresentationFormat>
  <Paragraphs>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Слайд 1</vt:lpstr>
      <vt:lpstr>Слайд 2</vt:lpstr>
      <vt:lpstr>Ягафаров Азамат Фазуллович </vt:lpstr>
      <vt:lpstr>Свидетельство о восьмилетнем образовании</vt:lpstr>
      <vt:lpstr>Аттестат о среднем образовании</vt:lpstr>
      <vt:lpstr>Рабочая тетрадь по русскому языку</vt:lpstr>
      <vt:lpstr>Повестка 07.04.1980г.   </vt:lpstr>
      <vt:lpstr>Повестка  25.04.1980 г.</vt:lpstr>
      <vt:lpstr>Солдатские фотографии</vt:lpstr>
      <vt:lpstr>Слайд 10</vt:lpstr>
      <vt:lpstr>Солдатская форма Азамата Ягафарова хранится в музее школы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гузель</dc:creator>
  <cp:lastModifiedBy>гузель</cp:lastModifiedBy>
  <cp:revision>6</cp:revision>
  <dcterms:created xsi:type="dcterms:W3CDTF">2014-02-08T16:05:05Z</dcterms:created>
  <dcterms:modified xsi:type="dcterms:W3CDTF">2014-02-08T16:47:08Z</dcterms:modified>
</cp:coreProperties>
</file>