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315" r:id="rId3"/>
    <p:sldId id="308" r:id="rId4"/>
    <p:sldId id="309" r:id="rId5"/>
    <p:sldId id="305" r:id="rId6"/>
    <p:sldId id="303" r:id="rId7"/>
    <p:sldId id="302" r:id="rId8"/>
    <p:sldId id="304" r:id="rId9"/>
    <p:sldId id="310" r:id="rId10"/>
    <p:sldId id="311" r:id="rId11"/>
    <p:sldId id="307" r:id="rId12"/>
    <p:sldId id="306" r:id="rId13"/>
    <p:sldId id="290" r:id="rId14"/>
    <p:sldId id="291" r:id="rId15"/>
    <p:sldId id="293" r:id="rId16"/>
    <p:sldId id="294" r:id="rId17"/>
    <p:sldId id="314" r:id="rId18"/>
    <p:sldId id="313" r:id="rId19"/>
    <p:sldId id="265" r:id="rId20"/>
    <p:sldId id="29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AC8483F-0A77-4C68-A414-7F58122A0E0B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62F6AE5-2456-4BDB-9342-5EACE20476C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635893177_10-phonoteka-org-p-fon-dlya-prezentatsii-multstudiya-krasivie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2060"/>
                </a:solidFill>
              </a:rPr>
              <a:t>Алгоритм создания мультфильма в ДОО</a:t>
            </a:r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810064" cy="1184128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Подготовила </a:t>
            </a:r>
            <a:r>
              <a:rPr lang="ru-RU" sz="1800" dirty="0" err="1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Выскубова</a:t>
            </a:r>
            <a:r>
              <a:rPr lang="ru-RU" sz="1800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Светлана Викторовна,</a:t>
            </a:r>
          </a:p>
          <a:p>
            <a:r>
              <a:rPr lang="ru-RU" sz="1800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педагог дополнительного образования</a:t>
            </a:r>
          </a:p>
          <a:p>
            <a:r>
              <a:rPr lang="ru-RU" sz="1800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1800" dirty="0" err="1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мультстудия</a:t>
            </a:r>
            <a:r>
              <a:rPr lang="ru-RU" sz="1800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«</a:t>
            </a:r>
            <a:r>
              <a:rPr lang="ru-RU" sz="1800" dirty="0" err="1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Мультяшки</a:t>
            </a:r>
            <a:r>
              <a:rPr lang="ru-RU" sz="1800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» </a:t>
            </a:r>
          </a:p>
          <a:p>
            <a:r>
              <a:rPr lang="ru-RU" sz="1800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МБДОУ  ДСКВ №5 ст.Ясенской </a:t>
            </a:r>
            <a:endParaRPr lang="ru-RU" sz="1800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7164288" y="1052736"/>
            <a:ext cx="914400" cy="612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4-конечная звезда 4"/>
          <p:cNvSpPr/>
          <p:nvPr/>
        </p:nvSpPr>
        <p:spPr>
          <a:xfrm>
            <a:off x="3635896" y="4221088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м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ОБОРУДОВАНИЕ ДЛЯ СОЗДАНИЯ МУЛЬФИЛЬМА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1" name="Содержимое 20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8" y="692696"/>
            <a:ext cx="4180456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Рисунок 21" descr="ноут.jpg"/>
          <p:cNvPicPr>
            <a:picLocks noChangeAspect="1"/>
          </p:cNvPicPr>
          <p:nvPr/>
        </p:nvPicPr>
        <p:blipFill>
          <a:blip r:embed="rId3" cstate="print"/>
          <a:srcRect l="28350" r="9439"/>
          <a:stretch>
            <a:fillRect/>
          </a:stretch>
        </p:blipFill>
        <p:spPr>
          <a:xfrm rot="5400000">
            <a:off x="5207438" y="993362"/>
            <a:ext cx="3409348" cy="266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НАША МУЛЬТСТУДИЯ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Содержимое 6" descr="ф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352928" cy="489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Содержимое 11" descr="оборуд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1560" y="620688"/>
            <a:ext cx="3930650" cy="2947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студ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620688"/>
            <a:ext cx="3019642" cy="3096000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6" name="Рисунок 5" descr="a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5856" y="1772816"/>
            <a:ext cx="2673000" cy="3564000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ф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62106" cy="561662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Мультфильмы по способу создания: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ПЛАСТИЛИН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28290" t="19171" r="27743" b="9405"/>
          <a:stretch>
            <a:fillRect/>
          </a:stretch>
        </p:blipFill>
        <p:spPr>
          <a:xfrm>
            <a:off x="827584" y="692696"/>
            <a:ext cx="1728192" cy="1872208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11г.jpg"/>
          <p:cNvPicPr>
            <a:picLocks noChangeAspect="1"/>
          </p:cNvPicPr>
          <p:nvPr/>
        </p:nvPicPr>
        <p:blipFill>
          <a:blip r:embed="rId4" cstate="print"/>
          <a:srcRect l="20075" r="33463" b="9711"/>
          <a:stretch>
            <a:fillRect/>
          </a:stretch>
        </p:blipFill>
        <p:spPr>
          <a:xfrm>
            <a:off x="5076056" y="2420888"/>
            <a:ext cx="2003883" cy="26640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з.jpg"/>
          <p:cNvPicPr>
            <a:picLocks noChangeAspect="1"/>
          </p:cNvPicPr>
          <p:nvPr/>
        </p:nvPicPr>
        <p:blipFill>
          <a:blip r:embed="rId5" cstate="print"/>
          <a:srcRect l="11200" t="15351" r="7601" b="40550"/>
          <a:stretch>
            <a:fillRect/>
          </a:stretch>
        </p:blipFill>
        <p:spPr>
          <a:xfrm>
            <a:off x="2339752" y="1916832"/>
            <a:ext cx="2485724" cy="18000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пекладка.jpg"/>
          <p:cNvPicPr>
            <a:picLocks noChangeAspect="1"/>
          </p:cNvPicPr>
          <p:nvPr/>
        </p:nvPicPr>
        <p:blipFill>
          <a:blip r:embed="rId6" cstate="print"/>
          <a:srcRect l="16138" t="3801" r="19288"/>
          <a:stretch>
            <a:fillRect/>
          </a:stretch>
        </p:blipFill>
        <p:spPr>
          <a:xfrm>
            <a:off x="4572000" y="548680"/>
            <a:ext cx="2964266" cy="24840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36904" cy="57606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1196752"/>
            <a:ext cx="7772400" cy="1800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92D050"/>
                </a:solidFill>
              </a:rPr>
              <a:t>АЛГОРИТМ ДЕЙСТВИЙ:</a:t>
            </a:r>
            <a:endParaRPr lang="ru-RU" sz="4400" dirty="0">
              <a:solidFill>
                <a:srgbClr val="92D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</a:rPr>
              <a:t> Создаем сценарий</a:t>
            </a:r>
            <a:endParaRPr lang="ru-RU" sz="4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ф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76671"/>
            <a:ext cx="8208912" cy="5793675"/>
          </a:xfrm>
        </p:spPr>
      </p:pic>
      <p:pic>
        <p:nvPicPr>
          <p:cNvPr id="11" name="Содержимое 10" descr="сюжет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-218" y="1592506"/>
            <a:ext cx="5183996" cy="3240360"/>
          </a:xfrm>
          <a:ln w="38100">
            <a:solidFill>
              <a:srgbClr val="002060"/>
            </a:solidFill>
          </a:ln>
        </p:spPr>
      </p:pic>
      <p:pic>
        <p:nvPicPr>
          <p:cNvPr id="14" name="Рисунок 13" descr="2.jpg"/>
          <p:cNvPicPr>
            <a:picLocks noChangeAspect="1"/>
          </p:cNvPicPr>
          <p:nvPr/>
        </p:nvPicPr>
        <p:blipFill>
          <a:blip r:embed="rId4" cstate="print"/>
          <a:srcRect r="10664" b="7855"/>
          <a:stretch>
            <a:fillRect/>
          </a:stretch>
        </p:blipFill>
        <p:spPr>
          <a:xfrm>
            <a:off x="4427984" y="1340768"/>
            <a:ext cx="3816424" cy="2952328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16" name="Выноска-облако 15"/>
          <p:cNvSpPr/>
          <p:nvPr/>
        </p:nvSpPr>
        <p:spPr>
          <a:xfrm>
            <a:off x="6084168" y="4797152"/>
            <a:ext cx="914400" cy="612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530225"/>
            <a:ext cx="8208912" cy="541905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581128"/>
            <a:ext cx="8183880" cy="1453912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Подготовка персонажей, фона,          декораций.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маша.jpg"/>
          <p:cNvPicPr>
            <a:picLocks noChangeAspect="1"/>
          </p:cNvPicPr>
          <p:nvPr/>
        </p:nvPicPr>
        <p:blipFill>
          <a:blip r:embed="rId3" cstate="print"/>
          <a:srcRect l="5201" t="18500"/>
          <a:stretch>
            <a:fillRect/>
          </a:stretch>
        </p:blipFill>
        <p:spPr>
          <a:xfrm>
            <a:off x="755576" y="692696"/>
            <a:ext cx="3643111" cy="4176000"/>
          </a:xfrm>
          <a:prstGeom prst="rect">
            <a:avLst/>
          </a:prstGeom>
          <a:ln>
            <a:solidFill>
              <a:srgbClr val="00B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9.jpg"/>
          <p:cNvPicPr>
            <a:picLocks noChangeAspect="1"/>
          </p:cNvPicPr>
          <p:nvPr/>
        </p:nvPicPr>
        <p:blipFill>
          <a:blip r:embed="rId4" cstate="print"/>
          <a:srcRect l="8945" t="21650" r="4624" b="33200"/>
          <a:stretch>
            <a:fillRect/>
          </a:stretch>
        </p:blipFill>
        <p:spPr>
          <a:xfrm>
            <a:off x="4788024" y="692696"/>
            <a:ext cx="3851152" cy="4140000"/>
          </a:xfrm>
          <a:prstGeom prst="rect">
            <a:avLst/>
          </a:prstGeom>
          <a:ln w="28575">
            <a:solidFill>
              <a:srgbClr val="00B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1" cy="5544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1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548680"/>
            <a:ext cx="2808312" cy="4862082"/>
          </a:xfrm>
          <a:ln w="57150">
            <a:solidFill>
              <a:srgbClr val="00B050"/>
            </a:solidFill>
          </a:ln>
        </p:spPr>
      </p:pic>
      <p:sp>
        <p:nvSpPr>
          <p:cNvPr id="5" name="Пятно 1 4"/>
          <p:cNvSpPr/>
          <p:nvPr/>
        </p:nvSpPr>
        <p:spPr>
          <a:xfrm>
            <a:off x="5940152" y="2492896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7236296" y="1052736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>
            <a:off x="6012160" y="263691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9.jpg"/>
          <p:cNvPicPr>
            <a:picLocks noChangeAspect="1"/>
          </p:cNvPicPr>
          <p:nvPr/>
        </p:nvPicPr>
        <p:blipFill>
          <a:blip r:embed="rId4" cstate="print"/>
          <a:srcRect t="19550"/>
          <a:stretch>
            <a:fillRect/>
          </a:stretch>
        </p:blipFill>
        <p:spPr>
          <a:xfrm>
            <a:off x="4716016" y="548680"/>
            <a:ext cx="2899389" cy="482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4-конечная звезда 11"/>
          <p:cNvSpPr/>
          <p:nvPr/>
        </p:nvSpPr>
        <p:spPr>
          <a:xfrm>
            <a:off x="5940152" y="2564904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3"/>
            <a:ext cx="7676331" cy="45365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Сюжет нашего мультфильма сначала обыгрываем на столе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03135" y="530225"/>
            <a:ext cx="5583767" cy="4187825"/>
          </a:xfrm>
          <a:ln>
            <a:solidFill>
              <a:srgbClr val="002060"/>
            </a:solidFill>
          </a:ln>
        </p:spPr>
      </p:pic>
      <p:sp>
        <p:nvSpPr>
          <p:cNvPr id="5" name="5-конечная звезда 4"/>
          <p:cNvSpPr/>
          <p:nvPr/>
        </p:nvSpPr>
        <p:spPr>
          <a:xfrm>
            <a:off x="5940152" y="350100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7812360" y="112474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7" cy="6120679"/>
          </a:xfrm>
          <a:prstGeom prst="rect">
            <a:avLst/>
          </a:prstGeom>
        </p:spPr>
      </p:pic>
      <p:pic>
        <p:nvPicPr>
          <p:cNvPr id="7" name="Рисунок 6" descr="11е.jpg"/>
          <p:cNvPicPr>
            <a:picLocks noChangeAspect="1"/>
          </p:cNvPicPr>
          <p:nvPr/>
        </p:nvPicPr>
        <p:blipFill>
          <a:blip r:embed="rId3" cstate="print"/>
          <a:srcRect l="13830" r="6854"/>
          <a:stretch>
            <a:fillRect/>
          </a:stretch>
        </p:blipFill>
        <p:spPr>
          <a:xfrm rot="10800000">
            <a:off x="539552" y="692696"/>
            <a:ext cx="7812360" cy="4788000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3208" y="530225"/>
            <a:ext cx="8223247" cy="549106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Установка декораций на площадке для съемки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 descr="андр.jpg"/>
          <p:cNvPicPr>
            <a:picLocks noChangeAspect="1"/>
          </p:cNvPicPr>
          <p:nvPr/>
        </p:nvPicPr>
        <p:blipFill>
          <a:blip r:embed="rId3" cstate="print"/>
          <a:srcRect t="8452" b="7328"/>
          <a:stretch>
            <a:fillRect/>
          </a:stretch>
        </p:blipFill>
        <p:spPr>
          <a:xfrm>
            <a:off x="1547664" y="692696"/>
            <a:ext cx="6384000" cy="4032448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ИДЕТ ПОКАДРОВАЯ СЪЕМКА НА РАБОЧЕМ СТАНКЕ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ф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Содержимое 9" descr="станок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9552" y="476672"/>
            <a:ext cx="8136904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ф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" y="476673"/>
            <a:ext cx="8018090" cy="5613166"/>
          </a:xfrm>
        </p:spPr>
      </p:pic>
      <p:pic>
        <p:nvPicPr>
          <p:cNvPr id="8" name="Содержимое 7" descr="станок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127651" y="1824801"/>
            <a:ext cx="5109940" cy="2979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станок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65214" y="1931131"/>
            <a:ext cx="5040560" cy="2851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5-конечная звезда 9"/>
          <p:cNvSpPr/>
          <p:nvPr/>
        </p:nvSpPr>
        <p:spPr>
          <a:xfrm>
            <a:off x="4139952" y="2852936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Сделанные кадры </a:t>
            </a:r>
            <a:r>
              <a:rPr lang="ru-RU" sz="2700" dirty="0" smtClean="0">
                <a:solidFill>
                  <a:srgbClr val="002060"/>
                </a:solidFill>
              </a:rPr>
              <a:t>ПОЯВЛЯЮТСЯ НА ЭКРАНЕ КОМПЬЮТЕРА</a:t>
            </a:r>
            <a:endParaRPr lang="ru-RU" sz="2700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ф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" y="476672"/>
            <a:ext cx="8162106" cy="446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ноут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836712"/>
            <a:ext cx="3855356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1976"/>
            <a:ext cx="8496944" cy="5979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ноут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620688"/>
            <a:ext cx="8064896" cy="5112568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ф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94986" cy="560322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Snapshot.p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404664"/>
            <a:ext cx="3932238" cy="2949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Содержимое 5" descr="Snapshot(1).pn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716016" y="476672"/>
            <a:ext cx="3930650" cy="2947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Snapshot(2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5736" y="3068960"/>
            <a:ext cx="3744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napshot(29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501008"/>
            <a:ext cx="3696000" cy="27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 descr="Snapshot(26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476672"/>
            <a:ext cx="3744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Snapshot(27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476672"/>
            <a:ext cx="3552000" cy="266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Snapshot(28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3501008"/>
            <a:ext cx="3696000" cy="277200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После монтажа озвучиваем мультфильм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13623" y="530225"/>
            <a:ext cx="6457322" cy="4842991"/>
          </a:xfrm>
          <a:ln w="57150">
            <a:solidFill>
              <a:schemeClr val="tx2"/>
            </a:solidFill>
          </a:ln>
        </p:spPr>
      </p:pic>
      <p:sp>
        <p:nvSpPr>
          <p:cNvPr id="5" name="5-конечная звезда 4"/>
          <p:cNvSpPr/>
          <p:nvPr/>
        </p:nvSpPr>
        <p:spPr>
          <a:xfrm>
            <a:off x="539552" y="4221088"/>
            <a:ext cx="914400" cy="770384"/>
          </a:xfrm>
          <a:prstGeom prst="star5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758" y="548680"/>
            <a:ext cx="8127690" cy="5832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627784" y="1916832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Спасибо за внимание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821</TotalTime>
  <Words>79</Words>
  <Application>Microsoft Office PowerPoint</Application>
  <PresentationFormat>Экран (4:3)</PresentationFormat>
  <Paragraphs>17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Алгоритм создания мультфильма в ДОО</vt:lpstr>
      <vt:lpstr>Слайд 2</vt:lpstr>
      <vt:lpstr>ОБОРУДОВАНИЕ ДЛЯ СОЗДАНИЯ МУЛЬФИЛЬМА</vt:lpstr>
      <vt:lpstr>НАША МУЛЬТСТУДИЯ</vt:lpstr>
      <vt:lpstr>Мультфильмы по способу создания:</vt:lpstr>
      <vt:lpstr>АЛГОРИТМ ДЕЙСТВИЙ:</vt:lpstr>
      <vt:lpstr>Слайд 7</vt:lpstr>
      <vt:lpstr>Подготовка персонажей, фона,          декораций.</vt:lpstr>
      <vt:lpstr>Слайд 9</vt:lpstr>
      <vt:lpstr>Сюжет нашего мультфильма сначала обыгрываем на столе</vt:lpstr>
      <vt:lpstr>Слайд 11</vt:lpstr>
      <vt:lpstr>Установка декораций на площадке для съемки</vt:lpstr>
      <vt:lpstr>ИДЕТ ПОКАДРОВАЯ СЪЕМКА НА РАБОЧЕМ СТАНКЕ</vt:lpstr>
      <vt:lpstr>Слайд 14</vt:lpstr>
      <vt:lpstr>Сделанные кадры ПОЯВЛЯЮТСЯ НА ЭКРАНЕ КОМПЬЮТЕРА</vt:lpstr>
      <vt:lpstr>Слайд 16</vt:lpstr>
      <vt:lpstr>Слайд 17</vt:lpstr>
      <vt:lpstr>Слайд 18</vt:lpstr>
      <vt:lpstr>После монтажа озвучиваем мультфильм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Мультстудия  «МУЛЬТЯШКИ»</dc:title>
  <dc:creator>Светлана</dc:creator>
  <cp:lastModifiedBy>Светлана</cp:lastModifiedBy>
  <cp:revision>93</cp:revision>
  <dcterms:created xsi:type="dcterms:W3CDTF">2021-11-16T20:45:16Z</dcterms:created>
  <dcterms:modified xsi:type="dcterms:W3CDTF">2021-11-25T09:02:14Z</dcterms:modified>
</cp:coreProperties>
</file>