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лена Абрамова" initials="ЕА" lastIdx="1" clrIdx="0">
    <p:extLst>
      <p:ext uri="{19B8F6BF-5375-455C-9EA6-DF929625EA0E}">
        <p15:presenceInfo xmlns:p15="http://schemas.microsoft.com/office/powerpoint/2012/main" userId="8bd36baac68ce8f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55" autoAdjust="0"/>
    <p:restoredTop sz="94660"/>
  </p:normalViewPr>
  <p:slideViewPr>
    <p:cSldViewPr snapToGrid="0">
      <p:cViewPr varScale="1">
        <p:scale>
          <a:sx n="57" d="100"/>
          <a:sy n="57" d="100"/>
        </p:scale>
        <p:origin x="5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лена Абрамова" userId="8bd36baac68ce8f1" providerId="LiveId" clId="{A7AE14FB-6CF9-4083-B2E8-26CE2637B045}"/>
    <pc:docChg chg="undo redo custSel addSld delSld modSld">
      <pc:chgData name="Елена Абрамова" userId="8bd36baac68ce8f1" providerId="LiveId" clId="{A7AE14FB-6CF9-4083-B2E8-26CE2637B045}" dt="2021-08-24T07:46:05.217" v="42" actId="255"/>
      <pc:docMkLst>
        <pc:docMk/>
      </pc:docMkLst>
      <pc:sldChg chg="modSp mod">
        <pc:chgData name="Елена Абрамова" userId="8bd36baac68ce8f1" providerId="LiveId" clId="{A7AE14FB-6CF9-4083-B2E8-26CE2637B045}" dt="2021-08-24T07:45:01.134" v="38" actId="20577"/>
        <pc:sldMkLst>
          <pc:docMk/>
          <pc:sldMk cId="3607536684" sldId="260"/>
        </pc:sldMkLst>
        <pc:spChg chg="mod">
          <ac:chgData name="Елена Абрамова" userId="8bd36baac68ce8f1" providerId="LiveId" clId="{A7AE14FB-6CF9-4083-B2E8-26CE2637B045}" dt="2021-08-24T07:45:01.134" v="38" actId="20577"/>
          <ac:spMkLst>
            <pc:docMk/>
            <pc:sldMk cId="3607536684" sldId="260"/>
            <ac:spMk id="3" creationId="{38C771AA-FEF2-4A68-A702-59264D932C7A}"/>
          </ac:spMkLst>
        </pc:spChg>
      </pc:sldChg>
      <pc:sldChg chg="del">
        <pc:chgData name="Елена Абрамова" userId="8bd36baac68ce8f1" providerId="LiveId" clId="{A7AE14FB-6CF9-4083-B2E8-26CE2637B045}" dt="2021-08-24T07:43:29.922" v="17" actId="2696"/>
        <pc:sldMkLst>
          <pc:docMk/>
          <pc:sldMk cId="453653827" sldId="261"/>
        </pc:sldMkLst>
      </pc:sldChg>
      <pc:sldChg chg="modSp new mod">
        <pc:chgData name="Елена Абрамова" userId="8bd36baac68ce8f1" providerId="LiveId" clId="{A7AE14FB-6CF9-4083-B2E8-26CE2637B045}" dt="2021-08-24T07:46:05.217" v="42" actId="255"/>
        <pc:sldMkLst>
          <pc:docMk/>
          <pc:sldMk cId="4237723142" sldId="261"/>
        </pc:sldMkLst>
        <pc:spChg chg="mod">
          <ac:chgData name="Елена Абрамова" userId="8bd36baac68ce8f1" providerId="LiveId" clId="{A7AE14FB-6CF9-4083-B2E8-26CE2637B045}" dt="2021-08-24T07:46:05.217" v="42" actId="255"/>
          <ac:spMkLst>
            <pc:docMk/>
            <pc:sldMk cId="4237723142" sldId="261"/>
            <ac:spMk id="3" creationId="{955D5630-2152-4D2D-A539-99533F7FDD3E}"/>
          </ac:spMkLst>
        </pc:spChg>
      </pc:sldChg>
      <pc:sldChg chg="del">
        <pc:chgData name="Елена Абрамова" userId="8bd36baac68ce8f1" providerId="LiveId" clId="{A7AE14FB-6CF9-4083-B2E8-26CE2637B045}" dt="2021-08-24T07:44:47.844" v="33" actId="2696"/>
        <pc:sldMkLst>
          <pc:docMk/>
          <pc:sldMk cId="705974209" sldId="262"/>
        </pc:sldMkLst>
      </pc:sldChg>
      <pc:sldChg chg="del">
        <pc:chgData name="Елена Абрамова" userId="8bd36baac68ce8f1" providerId="LiveId" clId="{A7AE14FB-6CF9-4083-B2E8-26CE2637B045}" dt="2021-08-24T07:43:32.973" v="18" actId="2696"/>
        <pc:sldMkLst>
          <pc:docMk/>
          <pc:sldMk cId="1198748774" sldId="263"/>
        </pc:sldMkLst>
      </pc:sldChg>
      <pc:sldChg chg="del">
        <pc:chgData name="Елена Абрамова" userId="8bd36baac68ce8f1" providerId="LiveId" clId="{A7AE14FB-6CF9-4083-B2E8-26CE2637B045}" dt="2021-08-24T07:43:37.977" v="19" actId="2696"/>
        <pc:sldMkLst>
          <pc:docMk/>
          <pc:sldMk cId="2109908397" sldId="264"/>
        </pc:sldMkLst>
      </pc:sldChg>
      <pc:sldChg chg="del">
        <pc:chgData name="Елена Абрамова" userId="8bd36baac68ce8f1" providerId="LiveId" clId="{A7AE14FB-6CF9-4083-B2E8-26CE2637B045}" dt="2021-08-24T07:43:43.112" v="20" actId="2696"/>
        <pc:sldMkLst>
          <pc:docMk/>
          <pc:sldMk cId="3008454084" sldId="265"/>
        </pc:sldMkLst>
      </pc:sldChg>
      <pc:sldChg chg="del">
        <pc:chgData name="Елена Абрамова" userId="8bd36baac68ce8f1" providerId="LiveId" clId="{A7AE14FB-6CF9-4083-B2E8-26CE2637B045}" dt="2021-08-24T07:43:46.896" v="21" actId="2696"/>
        <pc:sldMkLst>
          <pc:docMk/>
          <pc:sldMk cId="1820896940" sldId="266"/>
        </pc:sldMkLst>
      </pc:sldChg>
      <pc:sldChg chg="del">
        <pc:chgData name="Елена Абрамова" userId="8bd36baac68ce8f1" providerId="LiveId" clId="{A7AE14FB-6CF9-4083-B2E8-26CE2637B045}" dt="2021-08-24T07:43:52.539" v="22" actId="2696"/>
        <pc:sldMkLst>
          <pc:docMk/>
          <pc:sldMk cId="1762483778" sldId="267"/>
        </pc:sldMkLst>
      </pc:sldChg>
      <pc:sldChg chg="del">
        <pc:chgData name="Елена Абрамова" userId="8bd36baac68ce8f1" providerId="LiveId" clId="{A7AE14FB-6CF9-4083-B2E8-26CE2637B045}" dt="2021-08-24T07:43:56.747" v="23" actId="2696"/>
        <pc:sldMkLst>
          <pc:docMk/>
          <pc:sldMk cId="806155478" sldId="268"/>
        </pc:sldMkLst>
      </pc:sldChg>
      <pc:sldChg chg="del">
        <pc:chgData name="Елена Абрамова" userId="8bd36baac68ce8f1" providerId="LiveId" clId="{A7AE14FB-6CF9-4083-B2E8-26CE2637B045}" dt="2021-08-24T07:44:00.524" v="24" actId="2696"/>
        <pc:sldMkLst>
          <pc:docMk/>
          <pc:sldMk cId="4237346202" sldId="269"/>
        </pc:sldMkLst>
      </pc:sldChg>
      <pc:sldChg chg="modSp del mod">
        <pc:chgData name="Елена Абрамова" userId="8bd36baac68ce8f1" providerId="LiveId" clId="{A7AE14FB-6CF9-4083-B2E8-26CE2637B045}" dt="2021-08-24T07:44:44.872" v="32" actId="2696"/>
        <pc:sldMkLst>
          <pc:docMk/>
          <pc:sldMk cId="1953771734" sldId="270"/>
        </pc:sldMkLst>
        <pc:spChg chg="mod">
          <ac:chgData name="Елена Абрамова" userId="8bd36baac68ce8f1" providerId="LiveId" clId="{A7AE14FB-6CF9-4083-B2E8-26CE2637B045}" dt="2021-08-24T07:44:31.855" v="31" actId="20577"/>
          <ac:spMkLst>
            <pc:docMk/>
            <pc:sldMk cId="1953771734" sldId="270"/>
            <ac:spMk id="3" creationId="{E32DAE1E-F729-48E0-B05C-DFA4CCD4D656}"/>
          </ac:spMkLst>
        </pc:spChg>
        <pc:spChg chg="mod">
          <ac:chgData name="Елена Абрамова" userId="8bd36baac68ce8f1" providerId="LiveId" clId="{A7AE14FB-6CF9-4083-B2E8-26CE2637B045}" dt="2021-08-24T07:40:49.641" v="3" actId="1076"/>
          <ac:spMkLst>
            <pc:docMk/>
            <pc:sldMk cId="1953771734" sldId="270"/>
            <ac:spMk id="4" creationId="{ABFD2311-283A-4A29-A18A-6469D5442041}"/>
          </ac:spMkLst>
        </pc:sp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8-24T15:13:17.075" idx="1">
    <p:pos x="7517" y="374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13A0D2-056B-4852-B29B-51D5F309A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791508" cy="2971801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Муниципальное бюджетное учреждение </a:t>
            </a:r>
            <a:b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дополнительного образования </a:t>
            </a:r>
            <a:b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«Центр дополнительного образования «Радуга» </a:t>
            </a:r>
            <a:b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  <a:t>г. Тайшета</a:t>
            </a:r>
            <a:br>
              <a:rPr lang="ru-RU" sz="2000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br>
              <a:rPr lang="ru-RU" sz="1100" b="1" dirty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990000"/>
                </a:solidFill>
                <a:latin typeface="Times New Roman" panose="02020603050405020304" pitchFamily="18" charset="0"/>
                <a:ea typeface="Verdana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внедрения дополнительной общеразвивающей программы «Японская кухня» в дополнительном образовании   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939CC1-D03F-4ED1-9015-AEC0C387FF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3943349"/>
            <a:ext cx="4777740" cy="2228851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МБУДО «ЦДО «Радуга» </a:t>
            </a:r>
          </a:p>
          <a:p>
            <a:pPr algn="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образования: Савельева Лариса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Фратовна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964B74-22FA-458D-8DBD-1045DBDEC64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" y="3200399"/>
            <a:ext cx="1991286" cy="2622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C6D18F-558A-4427-8B61-2F377540239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483" y="3429000"/>
            <a:ext cx="2393576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8144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D299CB-C305-43D4-B1DF-46B9262A89CF}"/>
              </a:ext>
            </a:extLst>
          </p:cNvPr>
          <p:cNvSpPr txBox="1"/>
          <p:nvPr/>
        </p:nvSpPr>
        <p:spPr>
          <a:xfrm>
            <a:off x="94129" y="1"/>
            <a:ext cx="11907371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Применение в практике организаций дополнительного образования детей </a:t>
            </a:r>
            <a:r>
              <a:rPr lang="ru-RU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новые современные технологии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случайно и вызвано тем, что развитие системы дополнительного образования детей невозможно без серьезного концептуального программно-методического обеспечения деятельности, как всего блока дополнительного образования детей, так и деятельности каждого творческого объединения.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одной стороны, компенсировать недостатки школьного образования, а с другой учитывать достоинства дополнительного материала.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новая программа «Японская кухня», рассчитана на детей, которым интересны:          традиции и обычаи народов Японии, особенно технология приготовления и оформления холодных и горячих блюд, десертов и напитков  японской кухни.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Обучение по дополнительной общеразвивающей программе «Японская кухня» выступает как средство дифференциации и индивидуализации, позволяющее за счет изменений в структуре, содержании и организации образовательного процесса более полно учитывать интересы, склонности и способности обучающихся.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257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F29B9C3-6622-4589-B792-65D3B4CC3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E8748D-476A-477A-A5F0-186D5E972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7875270" cy="672084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по программе «Японская кухня» направлены на  подготовку детей к самостоятельной жизни, организацию правильного питания, на формирование у них знаний и умений, способствующих социальной адаптации, на повышение уровня их общего развития.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Теоретическая часть  углубляет и расширяет знания о национальных блюдах Японии, культуре еды, традиции, подачи.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Практическая часть способствует активации к познавательной и творческой работе, обучающимся предоставляется возможность удовлетворения своих интересов и сочетания различных направлений и форм занятия</a:t>
            </a:r>
            <a:endParaRPr lang="ru-RU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7E22BD-F725-4EAE-A379-2127FB631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01000" y="2777490"/>
            <a:ext cx="3943350" cy="35547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B3DFD6-0F02-4B33-B696-F99B7AAFA1C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176" y="359950"/>
            <a:ext cx="3067518" cy="3741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7E144C-376B-40A2-AEEA-7C202FC28B0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1" y="3624561"/>
            <a:ext cx="3126198" cy="2547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4365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29120C8-02DC-4159-B2F3-4B7D3136A0F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906" y="349624"/>
            <a:ext cx="5688106" cy="564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53ABE88-CCC8-48BE-BADD-A6C1BF1CC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9C6807-BF60-468B-8ABC-0A333BD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6627813" cy="599440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Новизна программы состоит в том, что для изучения выбрана кухня  народов Японии. В процессе обучения обучающиеся получают знания об азах Японской кухни, истокам её зарождения. Знакомятся с традициями народов, с правилами приготовления, элементами декорирования, подачи блюд и кулинарных изделий.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  завершении каждой темы на занятиях  проводятся творческие практические занятия, на которых дети представляют свои любимые блюда или демонстрируют интересные идеи в оформлении оригинальных и экзотических изделий .</a:t>
            </a: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38CE03A-C971-4B8B-A8CD-E1C3CF46C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2072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27EE48-7E56-4E39-864F-68B78F94F95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351" y="0"/>
            <a:ext cx="5634319" cy="6696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3F23CA-29C1-4523-8FDE-186C8077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C771AA-FEF2-4A68-A702-59264D932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6952129" cy="685800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Одним из видов творческой активности детей является приготовление изделий по азиатским  рецептам, самостоятельно подобранными детьми виз различной литературы и интернат ресурсах.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течение учебного года дети  проводят выставки с дегустацией для обучающихся  других творческих объединений, в процессе подготовки которых детям ещё раз представляется  возможность пофантазировать, использовать декоративные качества различных продуктов питания,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тематике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сервировать выставочный японский  стол, например, интересно оформить блюда из овощей, приготовить суши и роллы , научиться готовить японские соусы 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ED506C-3812-49CE-BDB7-2D2D3B6E1AD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7536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ABDB37-DC97-4270-8E31-5F438C734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5D5630-2152-4D2D-A539-99533F7FD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799"/>
            <a:ext cx="5943601" cy="6037729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конце учебного года проводится мастер - класс «Блюда японской кухни»,  где ребята демонстрируют свои навыки приготовления японских салатов, закусок, супов, десертов.</a:t>
            </a:r>
          </a:p>
          <a:p>
            <a:pPr marL="0" indent="0">
              <a:buNone/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5FFFCEC-8AB8-423A-A541-D84CEB610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BD34DC-E47B-402E-9F59-BE58843C24C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" y="3025589"/>
            <a:ext cx="5741100" cy="3832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FC8A9D-56EF-4C4C-8481-138677F25C7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312" y="268942"/>
            <a:ext cx="5766688" cy="6246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772314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446</Words>
  <Application>Microsoft Office PowerPoint</Application>
  <PresentationFormat>Широкоэкранный</PresentationFormat>
  <Paragraphs>35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Times New Roman</vt:lpstr>
      <vt:lpstr>Wingdings 3</vt:lpstr>
      <vt:lpstr>Сектор</vt:lpstr>
      <vt:lpstr>Муниципальное бюджетное учреждение  дополнительного образования  «Центр дополнительного образования «Радуга»  г. Тайшета  Опыт внедрения дополнительной общеразвивающей программы «Японская кухня» в дополнительном образовании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 дополнительного образования  «Центр дополнительного образования «Радуга»  г. Тайшета  Опыт внедрения дополнительной общеразвивающей программы «Японская кухня» в дополнительном образовании    </dc:title>
  <dc:creator>Елена Абрамова</dc:creator>
  <cp:lastModifiedBy>Елена Абрамова</cp:lastModifiedBy>
  <cp:revision>3</cp:revision>
  <dcterms:created xsi:type="dcterms:W3CDTF">2021-08-24T06:56:32Z</dcterms:created>
  <dcterms:modified xsi:type="dcterms:W3CDTF">2021-08-24T11:28:16Z</dcterms:modified>
</cp:coreProperties>
</file>