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5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esktop\&#1088;&#1072;&#1089;&#1090;&#1080;&#1084;%20&#1087;&#1072;&#1090;&#1088;&#1080;&#1086;&#1090;&#1086;&#1074;%202016\Nachalo_voyni-VnimanieGovorit_Moskva.mp3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1698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0600" y="609600"/>
            <a:ext cx="815340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«Всегда будем помнить, </a:t>
            </a: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где бы  мы  не жили</a:t>
            </a: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r"/>
            <a:endParaRPr lang="ru-RU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Литейкина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аталья Эдуардовна, методист</a:t>
            </a:r>
          </a:p>
          <a:p>
            <a:pPr algn="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МБДОУ «Детский сад №11 «Аленький цветочек» </a:t>
            </a:r>
            <a:r>
              <a:rPr lang="ru-RU" sz="1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г.Невельска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Сахалинской области  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Рисунок 4" descr="http://region65.com/wp-content/uploads/2014/08/histo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3" b="29166"/>
          <a:stretch/>
        </p:blipFill>
        <p:spPr bwMode="auto">
          <a:xfrm>
            <a:off x="1447800" y="1600200"/>
            <a:ext cx="7162800" cy="25908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219200" y="609600"/>
            <a:ext cx="723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Это- здание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Невельского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историко-краеведческого музея.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нем расположены различные экспозиции, одной из тем которых является военная.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Рисунок 3" descr="http://nevmuseum.ru/uploaded/thumbnails/58_800x700_fit--13847193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1" y="1676400"/>
            <a:ext cx="7010400" cy="35813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Это зал военной истории, в котором помещены материалы, рассказывающие о событиях двух войн:  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Русско‐японской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войне 1904–1905 годов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Советско‐японской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войне  1945 года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1698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429000" y="2400657"/>
            <a:ext cx="57150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События войны отражены в хронологии, на фотографиях, схемах и картах, помещенных в экспозицию. Среди экспонатов советское и трофейное оружие, а также личные вещи солдат: котелки, фляжки, кружки.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nevmuseum.ru/uploaded/thumbnails/61_800x700_fit-29872036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28600"/>
            <a:ext cx="3124200" cy="3420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nevmuseum.ru/uploaded/thumbnails/63_800x700_fit-198939832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8600"/>
            <a:ext cx="4724400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169820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429000" y="2400657"/>
            <a:ext cx="57150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Брестская крепость — крепость-герой, которая первой встала на пути врага. Героическая оборона Брестской крепости началась в первый же день Великой Отечественной войны — 22 июня 1941 года.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www.filipoc.ru/attaches/posts/heroes/2013-03-12/brestskaya-krepost-russkie-ne-sdayutsya/5f441ec71164374262771a16abaf799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28600"/>
            <a:ext cx="5486400" cy="327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Nachalo_voyni-VnimanieGovorit_Moskv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8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Фашисты рассчитывали захватить крепость за несколько часов стремительным ударом, имея десятикратное преимущество над немногочисленным гарнизоном, было у немцев и еще одно преимущество — внезапность нападения</a:t>
            </a:r>
            <a:r>
              <a:rPr lang="ru-RU" sz="2000" dirty="0" smtClean="0"/>
              <a:t>.</a:t>
            </a: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Брестская крепость. Русские не сдаются!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057400"/>
            <a:ext cx="6629399" cy="3200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 крепость не сдалась, она истекла кровью. Ни одно полковое знамя не попало в руки фашистов. Мощные удары авиации, интенсивный огонь артиллерии, наступление танков и пехоты, а крепость не сдается. </a:t>
            </a:r>
            <a:endParaRPr lang="ru-RU" sz="2000" dirty="0" smtClean="0"/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www.filipoc.ru/attaches/posts/heroes/2013-03-12/brestskaya-krepost-russkie-ne-sdayutsya/c6b7775ac1e9fa438f9461c5b5ca47f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00200"/>
            <a:ext cx="6858000" cy="373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Да, до последнего сражались бойцы Брестской крепости. Об этом говорят надписи, оставленные защитниками в развалинах. Они написаны кровью, мелом, выцарапаны на камнях и стенах: «Прощай, Родина!», «Умрем, но не сдадимся», «Умираем не срамя».</a:t>
            </a:r>
          </a:p>
        </p:txBody>
      </p:sp>
      <p:pic>
        <p:nvPicPr>
          <p:cNvPr id="6" name="Рисунок 5" descr="Брестская крепость — крепость-герой, которая первой встала на пути враг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133600"/>
            <a:ext cx="3276600" cy="312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Брестская крепость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057400"/>
            <a:ext cx="3447826" cy="320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Память о тех, кто добровольно отправлялся в опасный путь за водой, навсегда сохранила одна из лучших скульптурных композиций мемориала «Жажда»: усталый боец с автоматом в одной руке и с вытянутой к реке каской — в другой. Автор скульптуры Александр Павлович Кибальников.</a:t>
            </a: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http://www.filipoc.ru/attaches/posts/heroes/2013-03-12/brestskaya-krepost-russkie-ne-sdayutsya/00a558ad0c008fb4f8798ad42974ec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86000"/>
            <a:ext cx="7010400" cy="30345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24041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00200" y="304800"/>
            <a:ext cx="693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едином архитектурно-художественном ансамбле мемориала, увековечившего «легендарную быль о героях Брестской крепости», представлены руины старой крепости, места боёв, монументальные скульптурные композиции. </a:t>
            </a: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www.wise-travel.ru/images/reviews/286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676400" y="1987474"/>
            <a:ext cx="6858000" cy="327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1698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429000" y="2400657"/>
            <a:ext cx="57150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Сюда, к опаленным огнем, израненным металлом  крепостным стенам, ежедневно приходят сотни и тысяч людей, чтобы поклониться священным реликвиям воинской доблести и отваги, навсегда сохранить в памяти своих сердец бессмертные образы защитников Брестской крепости, которые отдали за нашу любимую Родину самое дорогое, что есть у человека, жизнь!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brestcity.com/2013/all/brestskaya_krepost_0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1000"/>
            <a:ext cx="5334000" cy="281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169820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048000" y="610136"/>
            <a:ext cx="4953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Снаряды не рвутся, не стонет земля,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танков не будет пробита броня,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Мы в мирное время сегодня живём,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 прячемся мы под прицельным огнём.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Тот ужас не знаем, но помним всегда,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Какие суровые были года...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Какою ценою в войне победили,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Всегда будем помнить,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где мы бы не жили.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Всем низкий поклон, кто тогда воевал,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Кто Родину грудью своей закрывал,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Героям войны свою дань отдаём,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Мы им благодарны за то, что живём.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 smtClean="0"/>
              <a:t> </a:t>
            </a:r>
          </a:p>
          <a:p>
            <a:r>
              <a:rPr lang="ru-RU" sz="2000" dirty="0" smtClean="0"/>
              <a:t> </a:t>
            </a:r>
          </a:p>
          <a:p>
            <a:r>
              <a:rPr lang="ru-RU" sz="2000" dirty="0" smtClean="0"/>
              <a:t> </a:t>
            </a: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demiart.ru/forum/journal_uploads4/j306137_1330206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5196" y="4648200"/>
            <a:ext cx="2238804" cy="1219200"/>
          </a:xfrm>
          <a:prstGeom prst="rect">
            <a:avLst/>
          </a:prstGeom>
          <a:noFill/>
        </p:spPr>
      </p:pic>
      <p:pic>
        <p:nvPicPr>
          <p:cNvPr id="21508" name="Picture 4" descr="http://www.64.fsin.su/upload/medialibrary/63d/SAM_04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81000"/>
            <a:ext cx="1851422" cy="2468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425</Words>
  <Application>Microsoft Office PowerPoint</Application>
  <PresentationFormat>Экран (4:3)</PresentationFormat>
  <Paragraphs>52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9</cp:revision>
  <dcterms:created xsi:type="dcterms:W3CDTF">2016-02-28T06:07:29Z</dcterms:created>
  <dcterms:modified xsi:type="dcterms:W3CDTF">2021-02-10T09:01:18Z</dcterms:modified>
</cp:coreProperties>
</file>