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1484B9E-3299-433E-B72F-002756B81656}">
          <p14:sldIdLst>
            <p14:sldId id="256"/>
            <p14:sldId id="257"/>
            <p14:sldId id="258"/>
            <p14:sldId id="259"/>
            <p14:sldId id="260"/>
            <p14:sldId id="261"/>
            <p14:sldId id="262"/>
          </p14:sldIdLst>
        </p14:section>
        <p14:section name="Раздел без заголовка" id="{513F9AC9-0A60-4E6C-A001-FC34506425B1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C7BA3A-6868-4862-9E6E-717C4133C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89F1D02-4ED0-4E9B-A675-75AE10161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55029A-FEC2-45CF-BFB3-4B7C37B7E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0D8B43-FADB-4F3B-8379-A69191B84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C45290-BA24-4BD1-BAFD-AD249D785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74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DE5C58-EE5A-4DFD-B9E1-3AA3BC6B6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FD1BB6-7E4D-45BE-A724-914280F0C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7358A8-0DDB-473B-8BB8-F66CC2986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D001CA-17FA-4623-9661-757661118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D964C4-B588-419A-B787-59AF49CAE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987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494F25-F687-4485-8C3B-D5B08F250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22E820E-D9AF-448D-92CF-51C55AC0B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7AC38B-DC21-4D55-8123-732D9E608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C33975-2149-4270-8F62-5A6E50AFC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9CD0F8-700E-4EF3-81F9-42C55B71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098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CC2D99-833C-48E8-8C51-4FE210035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C9C9B9-2055-4C04-A0D1-61BEB5273B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104729-AC59-4CF7-92F0-EB99AFBBD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6C4714-D664-4536-ADBA-D3DA7F2DB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7294F93-A2D1-4D20-B7E4-399DDCBDB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DA4B354-6875-4219-8372-4486C2859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780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E5FEEC-62D0-4AF5-90CF-5FD5119EB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14DB932-4D63-459B-876B-6A3850C1B1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4750308-3800-44A8-BBDD-7FCEF8780A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E356871-6AE8-411B-B2DB-9F0997EAC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94C5317-B1B9-4EFA-980D-F905C0F056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183AC73-BCD4-4284-8A8F-00FFCCA34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58DE47C-2B2A-40BE-9367-5F754290E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DA9F391-C63D-4427-A191-D599CAA25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779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2F3260-E1A2-4580-88ED-5F1FECFC5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B4E02F6-FD2B-47F3-B161-2E10E474F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79C5339-870C-4617-91E3-AE16E2417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EA221BC-2792-416B-AF0E-6A034344F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35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8658DC-1E14-4C65-A752-EDAABC7F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213CDF9-9887-40B4-BBA3-AB3DBC86A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395138F-5D6B-45A8-8902-F19666E77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205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1425FD-ED06-4673-B324-A939C8ACD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E6F21D-C8B5-4FB3-884F-19800D433D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03686AB-2522-4AD8-B76E-A3C0FD6DD8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23C6EE-7407-4C4B-A94E-C72381852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FD2648-8820-450E-8B3E-6380D7C91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5A1C468-415E-4BC2-BFEE-78E2CA4CF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798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E26D06-355D-4F30-ADB2-EF6962145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0B02989-A55C-492E-9718-AA78936482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FF06988-9CD1-48C1-810D-EC28CD457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56E0927-EE4B-441A-937E-5A752076A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1D53901-2092-48C6-B132-ECE7D80D7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7290C2-6A3C-4488-AB75-00711484D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292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E533D1-9B78-42A1-8B63-CF488B4F0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8270438-B24D-4E4F-BA3D-B45BDC5BA7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511C56-0F5B-4294-B6DB-ABD3F02DD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F7876D-E025-49B1-8AD0-BE827F5B2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4853ED2-D29E-4ED9-B504-E08384E30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806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87A8612-0601-4F5E-ABC6-1A10A13495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2CD47A1-A715-44F6-BABE-B649E780AE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421F4E-61CA-4B25-8BF9-286E52805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4BC150-5C89-49EC-BFEA-9BC06B9C3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F915BA-4403-4965-96B8-5B9D76E8C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963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F05397-E5C1-4EF1-B025-A83F40365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65E3E44-9E51-4883-B060-2564FD7AF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A276E6-8C27-46EC-9156-565D9CE6B0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82859-E3FC-4BB8-A765-1B7D84D6207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483296-21C5-4B1C-8DEA-A71CEB4F4D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9FA14F-D43F-42BB-87EC-7B98182AEA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FD36F-C1AD-44B8-AB86-BA31356CF9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02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113459F8-655A-47F3-BE4A-513240A5E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E44A0C-CD87-4B94-BCF5-F73907E22004}"/>
              </a:ext>
            </a:extLst>
          </p:cNvPr>
          <p:cNvSpPr txBox="1"/>
          <p:nvPr/>
        </p:nvSpPr>
        <p:spPr>
          <a:xfrm>
            <a:off x="1562100" y="339626"/>
            <a:ext cx="954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/>
              <a:t>Волонтерский отряд</a:t>
            </a:r>
          </a:p>
          <a:p>
            <a:pPr algn="ctr"/>
            <a:r>
              <a:rPr lang="ru-RU" sz="4800" b="1" dirty="0"/>
              <a:t>«Здесь и сейчас»</a:t>
            </a:r>
          </a:p>
          <a:p>
            <a:pPr algn="ctr"/>
            <a:r>
              <a:rPr lang="ru-RU" sz="4800" b="1" dirty="0"/>
              <a:t>В МОУ СШ 7 имени </a:t>
            </a:r>
            <a:r>
              <a:rPr lang="ru-RU" sz="4800" b="1" dirty="0" err="1"/>
              <a:t>Ф.Ф.Ушакова</a:t>
            </a:r>
            <a:endParaRPr lang="ru-RU" sz="48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D887EF3-93E7-4F93-913C-817B86501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93" y="2794099"/>
            <a:ext cx="5586413" cy="3724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8164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9396435D-AEC8-405F-82C2-6EC2ADB96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339A84C-265D-41A4-8FF6-8DAF73B4869F}"/>
              </a:ext>
            </a:extLst>
          </p:cNvPr>
          <p:cNvSpPr txBox="1"/>
          <p:nvPr/>
        </p:nvSpPr>
        <p:spPr>
          <a:xfrm>
            <a:off x="876300" y="228600"/>
            <a:ext cx="109728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Волонтёрский отряд </a:t>
            </a:r>
            <a:r>
              <a:rPr lang="ru-RU" sz="2400" dirty="0"/>
              <a:t>– это подростковое объединение добровольцев, участвующих в творческой, социально полезной, социально значимой деятельности.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Школьный отряд волонтеров создаётся с целью создания условий для развития и реализации организаторского, творческого и интеллектуального потенциала социально-активных подростков.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6110C9F-BDD1-42A3-B69A-D734B354A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3044825"/>
            <a:ext cx="5048250" cy="336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0038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779677-7A75-40EF-BF75-4E43FE744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A7868F-50D6-45B0-842B-876AEBF16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7C201414-64F0-47C3-B8A8-9B9649E50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1A46A8-615F-4D71-B4F2-05DAFACC8434}"/>
              </a:ext>
            </a:extLst>
          </p:cNvPr>
          <p:cNvSpPr txBox="1"/>
          <p:nvPr/>
        </p:nvSpPr>
        <p:spPr>
          <a:xfrm>
            <a:off x="452437" y="85725"/>
            <a:ext cx="11287125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Задачи:</a:t>
            </a:r>
          </a:p>
          <a:p>
            <a:r>
              <a:rPr lang="ru-RU" sz="2000" dirty="0"/>
              <a:t>Развитие высоких нравственных качеств путём пропаганды идей добровольного труда на благо общества.</a:t>
            </a:r>
          </a:p>
          <a:p>
            <a:endParaRPr lang="ru-RU" sz="2000" dirty="0"/>
          </a:p>
          <a:p>
            <a:r>
              <a:rPr lang="ru-RU" sz="2000" dirty="0"/>
              <a:t>Привлечение учащихся к решению социально значимых проектов.</a:t>
            </a:r>
          </a:p>
          <a:p>
            <a:endParaRPr lang="ru-RU" sz="2000" dirty="0"/>
          </a:p>
          <a:p>
            <a:r>
              <a:rPr lang="ru-RU" sz="2000" dirty="0"/>
              <a:t>Развитие позитивной мотивации учащихся к ведению ЗОЖ и повышение уровня культуры здоровья участников педагогического процесса.</a:t>
            </a:r>
          </a:p>
          <a:p>
            <a:endParaRPr lang="ru-RU" sz="2000" dirty="0"/>
          </a:p>
          <a:p>
            <a:r>
              <a:rPr lang="ru-RU" sz="2000" dirty="0"/>
              <a:t>Внедрение социальных проектов, социальных программ, мероприятий, акций и участие в них.</a:t>
            </a:r>
          </a:p>
          <a:p>
            <a:endParaRPr lang="ru-RU" sz="2000" dirty="0"/>
          </a:p>
          <a:p>
            <a:r>
              <a:rPr lang="ru-RU" sz="2000" dirty="0"/>
              <a:t>Взаимодействие и сотрудничество со всеми заинтересованными лицами и организациями в вопросах добровольчества, сохранения, укрепления и формирования здоровья школьников.</a:t>
            </a:r>
          </a:p>
          <a:p>
            <a:endParaRPr lang="ru-RU" sz="2000" dirty="0"/>
          </a:p>
          <a:p>
            <a:r>
              <a:rPr lang="ru-RU" sz="2000" dirty="0"/>
              <a:t>Подготовка лидеров для работы в среде сверстников.</a:t>
            </a:r>
          </a:p>
          <a:p>
            <a:endParaRPr lang="ru-RU" sz="2000" dirty="0"/>
          </a:p>
          <a:p>
            <a:r>
              <a:rPr lang="ru-RU" sz="2000" dirty="0"/>
              <a:t>Формирование социальных навыков.</a:t>
            </a:r>
          </a:p>
          <a:p>
            <a:endParaRPr lang="ru-RU" sz="2000" dirty="0"/>
          </a:p>
          <a:p>
            <a:r>
              <a:rPr lang="ru-RU" sz="2000" dirty="0"/>
              <a:t>Получение необходимого опыта и навыков для реализации собственных идей и проектов в сфере пропаганды здорового образа жизни.</a:t>
            </a:r>
          </a:p>
        </p:txBody>
      </p:sp>
    </p:spTree>
    <p:extLst>
      <p:ext uri="{BB962C8B-B14F-4D97-AF65-F5344CB8AC3E}">
        <p14:creationId xmlns:p14="http://schemas.microsoft.com/office/powerpoint/2010/main" val="2920582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12145A-9B2E-4303-9FFF-00E874703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2B7E7C5-23F1-4FDF-9FA5-507EFEE2DC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055848EC-C13B-4968-897A-7697BDDDC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19EF839-632D-4E0A-9D3B-C18D570C9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4" y="164305"/>
            <a:ext cx="5257801" cy="3943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D45D74C-8E1F-4BD1-8DF0-40A0C0DC8642}"/>
              </a:ext>
            </a:extLst>
          </p:cNvPr>
          <p:cNvSpPr txBox="1"/>
          <p:nvPr/>
        </p:nvSpPr>
        <p:spPr>
          <a:xfrm>
            <a:off x="6372225" y="365125"/>
            <a:ext cx="3971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Проводим мастер-класс для обучающихся начальной школы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F5258AF-D5F2-42CF-9F16-9250F836BE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3" y="2055019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23A0C13-1C9D-41E1-A9B8-C92C37E251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4242593"/>
            <a:ext cx="4314825" cy="238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387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F22AD-741A-4D28-8A7E-83C230333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CD33B05-542B-4B20-A810-60CA06F2AC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97EC2562-74C4-403F-B92B-987D91B97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319AE35-1B9E-46FB-B787-E8260204D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09537"/>
            <a:ext cx="5505450" cy="4129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48CF23-9187-4FA2-AAB0-036C6A3DBD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700" y="2728118"/>
            <a:ext cx="5686425" cy="4264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DF63BF2-22E0-4812-9541-87C1FF54F5CE}"/>
              </a:ext>
            </a:extLst>
          </p:cNvPr>
          <p:cNvSpPr txBox="1"/>
          <p:nvPr/>
        </p:nvSpPr>
        <p:spPr>
          <a:xfrm>
            <a:off x="5791200" y="326996"/>
            <a:ext cx="49149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Собираем корм для приюта бездомных собак</a:t>
            </a:r>
          </a:p>
        </p:txBody>
      </p:sp>
    </p:spTree>
    <p:extLst>
      <p:ext uri="{BB962C8B-B14F-4D97-AF65-F5344CB8AC3E}">
        <p14:creationId xmlns:p14="http://schemas.microsoft.com/office/powerpoint/2010/main" val="343031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17D54-5003-4591-99F3-0F3A0E495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651F590B-E6C9-4F52-9772-7B35936A67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46C1F703-29F1-4024-B113-EDC3B02F2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5C98ACF-E182-4C5F-81D8-F44CC1871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180975"/>
            <a:ext cx="5632450" cy="4224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63133A0-469C-4BAB-AB7F-805FD2399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938" y="2607469"/>
            <a:ext cx="5667375" cy="4250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8C537F-E9C4-4940-B256-9226032DF2F5}"/>
              </a:ext>
            </a:extLst>
          </p:cNvPr>
          <p:cNvSpPr txBox="1"/>
          <p:nvPr/>
        </p:nvSpPr>
        <p:spPr>
          <a:xfrm>
            <a:off x="5693569" y="348585"/>
            <a:ext cx="457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</a:rPr>
              <a:t>Планируем свою работу</a:t>
            </a:r>
          </a:p>
        </p:txBody>
      </p:sp>
    </p:spTree>
    <p:extLst>
      <p:ext uri="{BB962C8B-B14F-4D97-AF65-F5344CB8AC3E}">
        <p14:creationId xmlns:p14="http://schemas.microsoft.com/office/powerpoint/2010/main" val="2824046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C281D3-B126-4D80-B7E6-978658993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4BDB21E-82BF-45EB-A1C5-BA1FE23C0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AE578551-7E69-4F5D-A4A2-22D11EC99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6CA81AF-43E8-4ADD-A5E2-C334542A8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71436"/>
            <a:ext cx="5619750" cy="4214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F36A8E0-EB26-4E2C-89CE-2BBC4EEA99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096" y="2531269"/>
            <a:ext cx="5629275" cy="4221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AD93297-432E-4D5D-9247-F5F29D657BF4}"/>
              </a:ext>
            </a:extLst>
          </p:cNvPr>
          <p:cNvSpPr txBox="1"/>
          <p:nvPr/>
        </p:nvSpPr>
        <p:spPr>
          <a:xfrm>
            <a:off x="6096000" y="415380"/>
            <a:ext cx="43338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Проводим занятия для первоклашек</a:t>
            </a:r>
          </a:p>
        </p:txBody>
      </p:sp>
    </p:spTree>
    <p:extLst>
      <p:ext uri="{BB962C8B-B14F-4D97-AF65-F5344CB8AC3E}">
        <p14:creationId xmlns:p14="http://schemas.microsoft.com/office/powerpoint/2010/main" val="16981895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181</Words>
  <Application>Microsoft Office PowerPoint</Application>
  <PresentationFormat>Широкоэкранный</PresentationFormat>
  <Paragraphs>26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UVR</dc:creator>
  <cp:lastModifiedBy>UVR</cp:lastModifiedBy>
  <cp:revision>4</cp:revision>
  <dcterms:created xsi:type="dcterms:W3CDTF">2024-10-15T06:58:44Z</dcterms:created>
  <dcterms:modified xsi:type="dcterms:W3CDTF">2024-10-15T08:03:15Z</dcterms:modified>
</cp:coreProperties>
</file>