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062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slideLayout" Target="../slideLayouts/slideLayout7.xml"/><Relationship Id="rId7" Type="http://schemas.microsoft.com/office/2007/relationships/hdphoto" Target="../media/hdphoto2.wdp"/><Relationship Id="rId12" Type="http://schemas.openxmlformats.org/officeDocument/2006/relationships/image" Target="../media/image9.png"/><Relationship Id="rId2" Type="http://schemas.openxmlformats.org/officeDocument/2006/relationships/audio" Target="../media/media1.m4a"/><Relationship Id="rId16" Type="http://schemas.openxmlformats.org/officeDocument/2006/relationships/image" Target="../media/image12.png"/><Relationship Id="rId1" Type="http://schemas.microsoft.com/office/2007/relationships/media" Target="../media/media1.m4a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5" Type="http://schemas.microsoft.com/office/2007/relationships/hdphoto" Target="../media/hdphoto1.wdp"/><Relationship Id="rId15" Type="http://schemas.openxmlformats.org/officeDocument/2006/relationships/image" Target="../media/image11.gif"/><Relationship Id="rId10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image" Target="../media/image6.png"/><Relationship Id="rId14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4800" y="228600"/>
            <a:ext cx="8610600" cy="1066800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автономное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дошкольное образовательное учреждение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сад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«Сказка» Уренского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округа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Нижегородской области.</a:t>
            </a:r>
            <a:endParaRPr 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95845" y="2898903"/>
            <a:ext cx="6934198" cy="175260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Украсим ёлочки.</a:t>
            </a:r>
            <a:endParaRPr lang="ru-RU" sz="4000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10800000" flipV="1">
            <a:off x="5105400" y="4939100"/>
            <a:ext cx="34289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</a:t>
            </a:r>
          </a:p>
          <a:p>
            <a:pPr algn="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Удалова О.Н.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205345" y="2165774"/>
            <a:ext cx="73151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игра для детей младшей группы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screen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составлять группу предметов и выделять из нее один предмет,  отвечать на вопрос «сколько?» и определять совокупности словами  «один», «много», «ни одного».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05400"/>
          </a:xfrm>
        </p:spPr>
        <p:txBody>
          <a:bodyPr>
            <a:normAutofit fontScale="92500" lnSpcReduction="20000"/>
          </a:bodyPr>
          <a:lstStyle/>
          <a:p>
            <a:pPr marL="0" indent="360363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 детьми открывается слайд,  на котором изображения двух елочек. После анимации появляется Снеговик и приносит коробки с игрушками. Взрослый  предлагает украсить их игрушками. Задает детям вопрос какой формы елочная игрушка?(круглая), сколько игрушек в коробке? (одна), какого она цвета (красного), включает анимацию - игрушка размещается на елке. Педагог задает детям вопрос: сколько игрушек на елке? (одна), а в коробке (ни одной). Воспитатель предлагает украсить вторую елочку. Задает вопрос детям: какой формы игрушки? (круглые), сколько игрушек в коробке (много), а какого они цвета?(жёлтого). Анимация - игрушки размещаются на елочке. Воспитатель задает детям вопрос: сколько игрушек на елочке? (много), а в коробке? (ни одной) .</a:t>
            </a:r>
          </a:p>
          <a:p>
            <a:pPr marL="0" indent="360363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конце занятия воспитатель подводит итог - предлагает детям сравнить елочки. Задает вопрос: на первой елочке сколько елочных игрушек?(одна), какая она?(большая), на другой елочке сколько игрушек?(много), какие они?(маленькие). Какой они  формы? (круглые). Сколько игрушек в коробке? (ни одной).</a:t>
            </a:r>
          </a:p>
          <a:p>
            <a:pPr marL="0" indent="360363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конце занятия детей ждет «сюрпризный момент» за правильные ответы появляется снеговик и запускает салют. Включается физкультминутка «Снеговики».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lenovo\Desktop\elka_13_26182605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625" y="311727"/>
            <a:ext cx="3214687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250" y="277091"/>
            <a:ext cx="32131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 descr="C:\Users\lenovo\Desktop\a3-1024x828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974" y="4500996"/>
            <a:ext cx="2954338" cy="2389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250" y="4468813"/>
            <a:ext cx="2957513" cy="2389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 descr="C:\Users\lenovo\Desktop\png-red-circle-4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9261" y="4794104"/>
            <a:ext cx="1103701" cy="1103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lenovo\Desktop\yellowCircle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7945" y="5196456"/>
            <a:ext cx="664634" cy="670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0468" y="4698581"/>
            <a:ext cx="688131" cy="6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5547" y="4585855"/>
            <a:ext cx="657604" cy="66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6044" y="5326482"/>
            <a:ext cx="668489" cy="673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lenovo\Desktop\11372155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61379"/>
            <a:ext cx="2127250" cy="2303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lenovo\Desktop\fireworks-clipart-gif-13.gif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32" y="-254578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lenovo\Desktop\fireworks-clipart-gif-13.gif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889" y="-242455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lenovo\Desktop\fireworks-clipart-gif-13.gif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-329045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Новогодний танец снеговиков (mp3cut.net) (1)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8464550" y="62484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85185E-6 L -0.01458 -0.4460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" y="-2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11111E-6 L 0.06788 -0.55555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85" y="-27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7037E-6 L 0.01753 -0.47314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8" y="-2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85185E-6 L 0.0092 -0.2724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1" y="-13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85185E-6 L 0.00434 -0.23565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-1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-0.00023 L 0.20017 0.01412 C 0.29028 0.01944 0.40538 -0.07083 0.40851 -0.15 L 0.4158 -0.32893 " pathEditMode="relative" rAng="184442" ptsTypes="FfFF">
                                      <p:cBhvr>
                                        <p:cTn id="4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99" y="-16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7" dur="686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272</Words>
  <Application>Microsoft Office PowerPoint</Application>
  <PresentationFormat>Экран (4:3)</PresentationFormat>
  <Paragraphs>9</Paragraphs>
  <Slides>3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7" baseType="lpstr">
      <vt:lpstr>Arial</vt:lpstr>
      <vt:lpstr>Calibri</vt:lpstr>
      <vt:lpstr>Times New Roman</vt:lpstr>
      <vt:lpstr>Office Theme</vt:lpstr>
      <vt:lpstr>Муниципальное автономное дошкольное образовательное учреждение  детский сад «Сказка» Уренского муниципального округа  Нижегородской области.</vt:lpstr>
      <vt:lpstr>Цель: составлять группу предметов и выделять из нее один предмет,  отвечать на вопрос «сколько?» и определять совокупности словами  «один», «много», «ни одного».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1</cp:lastModifiedBy>
  <cp:revision>42</cp:revision>
  <dcterms:created xsi:type="dcterms:W3CDTF">2015-11-24T04:33:32Z</dcterms:created>
  <dcterms:modified xsi:type="dcterms:W3CDTF">2022-01-11T11:14:37Z</dcterms:modified>
</cp:coreProperties>
</file>