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7" r:id="rId2"/>
    <p:sldId id="308" r:id="rId3"/>
    <p:sldId id="258" r:id="rId4"/>
    <p:sldId id="275" r:id="rId5"/>
    <p:sldId id="297" r:id="rId6"/>
    <p:sldId id="301" r:id="rId7"/>
    <p:sldId id="306" r:id="rId8"/>
    <p:sldId id="263" r:id="rId9"/>
    <p:sldId id="300" r:id="rId10"/>
    <p:sldId id="302" r:id="rId11"/>
    <p:sldId id="310" r:id="rId12"/>
    <p:sldId id="303" r:id="rId13"/>
    <p:sldId id="309" r:id="rId14"/>
    <p:sldId id="311" r:id="rId15"/>
    <p:sldId id="312" r:id="rId16"/>
    <p:sldId id="313" r:id="rId17"/>
    <p:sldId id="304" r:id="rId18"/>
    <p:sldId id="30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26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9D3460-C586-4EE1-A9EB-C7AC0B7DE3DE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80285083-525C-4496-ADE7-D3A527593528}">
      <dgm:prSet phldrT="[Текст]"/>
      <dgm:spPr/>
      <dgm:t>
        <a:bodyPr/>
        <a:lstStyle/>
        <a:p>
          <a:r>
            <a:rPr lang="ru-RU" dirty="0" smtClean="0"/>
            <a:t>Игорь Макаров </a:t>
          </a:r>
          <a:endParaRPr lang="ru-RU" dirty="0"/>
        </a:p>
      </dgm:t>
    </dgm:pt>
    <dgm:pt modelId="{139A69AC-379C-4F12-8E44-099D88E66C4B}" type="parTrans" cxnId="{42FF0DED-D75C-44DD-B3BC-ACA77A6E38EE}">
      <dgm:prSet/>
      <dgm:spPr/>
      <dgm:t>
        <a:bodyPr/>
        <a:lstStyle/>
        <a:p>
          <a:endParaRPr lang="ru-RU"/>
        </a:p>
      </dgm:t>
    </dgm:pt>
    <dgm:pt modelId="{867D42A4-AF8A-4A74-A22F-D835D93346A6}" type="sibTrans" cxnId="{42FF0DED-D75C-44DD-B3BC-ACA77A6E38EE}">
      <dgm:prSet/>
      <dgm:spPr/>
      <dgm:t>
        <a:bodyPr/>
        <a:lstStyle/>
        <a:p>
          <a:endParaRPr lang="ru-RU"/>
        </a:p>
      </dgm:t>
    </dgm:pt>
    <dgm:pt modelId="{C1639BF2-A6BF-439A-85AD-6117B21B20B9}" type="pres">
      <dgm:prSet presAssocID="{CD9D3460-C586-4EE1-A9EB-C7AC0B7DE3DE}" presName="Name0" presStyleCnt="0">
        <dgm:presLayoutVars>
          <dgm:chMax/>
          <dgm:chPref/>
          <dgm:dir/>
        </dgm:presLayoutVars>
      </dgm:prSet>
      <dgm:spPr/>
    </dgm:pt>
    <dgm:pt modelId="{DAD85027-654A-42D7-8860-C014E6A91D5C}" type="pres">
      <dgm:prSet presAssocID="{80285083-525C-4496-ADE7-D3A527593528}" presName="composite" presStyleCnt="0">
        <dgm:presLayoutVars>
          <dgm:chMax val="1"/>
          <dgm:chPref val="1"/>
        </dgm:presLayoutVars>
      </dgm:prSet>
      <dgm:spPr/>
    </dgm:pt>
    <dgm:pt modelId="{C3FF992E-CA48-4FC9-96D5-DAC00B77A11C}" type="pres">
      <dgm:prSet presAssocID="{80285083-525C-4496-ADE7-D3A527593528}" presName="Accent" presStyleLbl="trAlignAcc1" presStyleIdx="0" presStyleCnt="1">
        <dgm:presLayoutVars>
          <dgm:chMax val="0"/>
          <dgm:chPref val="0"/>
        </dgm:presLayoutVars>
      </dgm:prSet>
      <dgm:spPr/>
    </dgm:pt>
    <dgm:pt modelId="{188F5E9A-472A-47E8-A748-CF0CDE1C8855}" type="pres">
      <dgm:prSet presAssocID="{80285083-525C-4496-ADE7-D3A527593528}" presName="Image" presStyleLbl="alignImgPlace1" presStyleIdx="0" presStyleCnt="1" custScaleX="109553" custScaleY="131558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C423E11-BEB3-4706-9808-788E9533D640}" type="pres">
      <dgm:prSet presAssocID="{80285083-525C-4496-ADE7-D3A527593528}" presName="ChildComposite" presStyleCnt="0"/>
      <dgm:spPr/>
    </dgm:pt>
    <dgm:pt modelId="{951F09C2-E19A-478A-BC52-B8B392C2560C}" type="pres">
      <dgm:prSet presAssocID="{80285083-525C-4496-ADE7-D3A527593528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9E9FC312-85CC-4383-8B0E-E7FED63D60B7}" type="pres">
      <dgm:prSet presAssocID="{80285083-525C-4496-ADE7-D3A527593528}" presName="Parent" presStyleLbl="revTx" presStyleIdx="0" presStyleCnt="1" custLinFactY="14837" custLinFactNeighborX="5714" custLinFactNeighborY="100000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323A07-CC68-4968-90DD-8FE2482AE03B}" type="presOf" srcId="{80285083-525C-4496-ADE7-D3A527593528}" destId="{9E9FC312-85CC-4383-8B0E-E7FED63D60B7}" srcOrd="0" destOrd="0" presId="urn:microsoft.com/office/officeart/2008/layout/CaptionedPictures"/>
    <dgm:cxn modelId="{42FF0DED-D75C-44DD-B3BC-ACA77A6E38EE}" srcId="{CD9D3460-C586-4EE1-A9EB-C7AC0B7DE3DE}" destId="{80285083-525C-4496-ADE7-D3A527593528}" srcOrd="0" destOrd="0" parTransId="{139A69AC-379C-4F12-8E44-099D88E66C4B}" sibTransId="{867D42A4-AF8A-4A74-A22F-D835D93346A6}"/>
    <dgm:cxn modelId="{8DD6BF57-604F-427D-AF58-03058CB75DEE}" type="presOf" srcId="{CD9D3460-C586-4EE1-A9EB-C7AC0B7DE3DE}" destId="{C1639BF2-A6BF-439A-85AD-6117B21B20B9}" srcOrd="0" destOrd="0" presId="urn:microsoft.com/office/officeart/2008/layout/CaptionedPictures"/>
    <dgm:cxn modelId="{D617CF2E-2EBD-4C91-A944-DA309F7A4AC2}" type="presParOf" srcId="{C1639BF2-A6BF-439A-85AD-6117B21B20B9}" destId="{DAD85027-654A-42D7-8860-C014E6A91D5C}" srcOrd="0" destOrd="0" presId="urn:microsoft.com/office/officeart/2008/layout/CaptionedPictures"/>
    <dgm:cxn modelId="{BD54260F-48BF-449E-BED6-314FB0FC1ABA}" type="presParOf" srcId="{DAD85027-654A-42D7-8860-C014E6A91D5C}" destId="{C3FF992E-CA48-4FC9-96D5-DAC00B77A11C}" srcOrd="0" destOrd="0" presId="urn:microsoft.com/office/officeart/2008/layout/CaptionedPictures"/>
    <dgm:cxn modelId="{5C62A8CB-CC06-4A86-BBA6-14C736FF70F3}" type="presParOf" srcId="{DAD85027-654A-42D7-8860-C014E6A91D5C}" destId="{188F5E9A-472A-47E8-A748-CF0CDE1C8855}" srcOrd="1" destOrd="0" presId="urn:microsoft.com/office/officeart/2008/layout/CaptionedPictures"/>
    <dgm:cxn modelId="{4D1B9668-7B1A-4FC5-AB63-480D2A338C6E}" type="presParOf" srcId="{DAD85027-654A-42D7-8860-C014E6A91D5C}" destId="{9C423E11-BEB3-4706-9808-788E9533D640}" srcOrd="2" destOrd="0" presId="urn:microsoft.com/office/officeart/2008/layout/CaptionedPictures"/>
    <dgm:cxn modelId="{0A77F2D4-09A2-42DE-8AB2-E9079A24164B}" type="presParOf" srcId="{9C423E11-BEB3-4706-9808-788E9533D640}" destId="{951F09C2-E19A-478A-BC52-B8B392C2560C}" srcOrd="0" destOrd="0" presId="urn:microsoft.com/office/officeart/2008/layout/CaptionedPictures"/>
    <dgm:cxn modelId="{42C6D73F-DAD4-4ABD-BD7D-3FE2C80B7CD2}" type="presParOf" srcId="{9C423E11-BEB3-4706-9808-788E9533D640}" destId="{9E9FC312-85CC-4383-8B0E-E7FED63D60B7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743638-A334-47AA-948F-6770451FB473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80D5A4A5-612A-46B0-970B-9635F356B29C}">
      <dgm:prSet phldrT="[Текст]"/>
      <dgm:spPr/>
      <dgm:t>
        <a:bodyPr/>
        <a:lstStyle/>
        <a:p>
          <a:r>
            <a:rPr lang="ru-RU" dirty="0" smtClean="0"/>
            <a:t>Владимир Рукосуев</a:t>
          </a:r>
          <a:endParaRPr lang="ru-RU" dirty="0"/>
        </a:p>
      </dgm:t>
    </dgm:pt>
    <dgm:pt modelId="{A2C9385A-8BD7-49D6-9792-67C7298DD96C}" type="parTrans" cxnId="{1E65BFE0-0EA5-4DE5-889F-62F0DC2FEC19}">
      <dgm:prSet/>
      <dgm:spPr/>
      <dgm:t>
        <a:bodyPr/>
        <a:lstStyle/>
        <a:p>
          <a:endParaRPr lang="ru-RU"/>
        </a:p>
      </dgm:t>
    </dgm:pt>
    <dgm:pt modelId="{B9F7D48E-2767-4C86-B2A3-158F9030F059}" type="sibTrans" cxnId="{1E65BFE0-0EA5-4DE5-889F-62F0DC2FEC19}">
      <dgm:prSet/>
      <dgm:spPr/>
      <dgm:t>
        <a:bodyPr/>
        <a:lstStyle/>
        <a:p>
          <a:endParaRPr lang="ru-RU"/>
        </a:p>
      </dgm:t>
    </dgm:pt>
    <dgm:pt modelId="{B7ADB6F1-3438-4B95-A86B-E78A1F6CA583}" type="pres">
      <dgm:prSet presAssocID="{41743638-A334-47AA-948F-6770451FB473}" presName="Name0" presStyleCnt="0">
        <dgm:presLayoutVars>
          <dgm:chMax/>
          <dgm:chPref/>
          <dgm:dir/>
        </dgm:presLayoutVars>
      </dgm:prSet>
      <dgm:spPr/>
    </dgm:pt>
    <dgm:pt modelId="{B8DE50FB-3699-4E30-9294-2D312E5F718F}" type="pres">
      <dgm:prSet presAssocID="{80D5A4A5-612A-46B0-970B-9635F356B29C}" presName="composite" presStyleCnt="0">
        <dgm:presLayoutVars>
          <dgm:chMax val="1"/>
          <dgm:chPref val="1"/>
        </dgm:presLayoutVars>
      </dgm:prSet>
      <dgm:spPr/>
    </dgm:pt>
    <dgm:pt modelId="{BB6569A4-604F-49E9-AAB5-9EDAEE9B2D55}" type="pres">
      <dgm:prSet presAssocID="{80D5A4A5-612A-46B0-970B-9635F356B29C}" presName="Accent" presStyleLbl="trAlignAcc1" presStyleIdx="0" presStyleCnt="1" custScaleX="128505" custLinFactNeighborX="-6955" custLinFactNeighborY="-5263">
        <dgm:presLayoutVars>
          <dgm:chMax val="0"/>
          <dgm:chPref val="0"/>
        </dgm:presLayoutVars>
      </dgm:prSet>
      <dgm:spPr/>
    </dgm:pt>
    <dgm:pt modelId="{23067B16-E47C-4C28-86B0-0C4145B75640}" type="pres">
      <dgm:prSet presAssocID="{80D5A4A5-612A-46B0-970B-9635F356B29C}" presName="Image" presStyleLbl="alignImgPlace1" presStyleIdx="0" presStyleCnt="1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4230F84E-E166-4D68-B0A8-9E8C5AD76661}" type="pres">
      <dgm:prSet presAssocID="{80D5A4A5-612A-46B0-970B-9635F356B29C}" presName="ChildComposite" presStyleCnt="0"/>
      <dgm:spPr/>
    </dgm:pt>
    <dgm:pt modelId="{869B93B1-E17B-4A18-89E5-130CBF0430E1}" type="pres">
      <dgm:prSet presAssocID="{80D5A4A5-612A-46B0-970B-9635F356B29C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C6F29EC-0C45-4972-AF8E-74B2E845BD11}" type="pres">
      <dgm:prSet presAssocID="{80D5A4A5-612A-46B0-970B-9635F356B29C}" presName="Parent" presStyleLbl="revTx" presStyleIdx="0" presStyleCnt="1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DBB629-8F91-4193-954F-BF2A36E75910}" type="presOf" srcId="{80D5A4A5-612A-46B0-970B-9635F356B29C}" destId="{6C6F29EC-0C45-4972-AF8E-74B2E845BD11}" srcOrd="0" destOrd="0" presId="urn:microsoft.com/office/officeart/2008/layout/CaptionedPictures"/>
    <dgm:cxn modelId="{1E65BFE0-0EA5-4DE5-889F-62F0DC2FEC19}" srcId="{41743638-A334-47AA-948F-6770451FB473}" destId="{80D5A4A5-612A-46B0-970B-9635F356B29C}" srcOrd="0" destOrd="0" parTransId="{A2C9385A-8BD7-49D6-9792-67C7298DD96C}" sibTransId="{B9F7D48E-2767-4C86-B2A3-158F9030F059}"/>
    <dgm:cxn modelId="{2F1F2799-D5E7-4E13-A6D1-BA2D687028F0}" type="presOf" srcId="{41743638-A334-47AA-948F-6770451FB473}" destId="{B7ADB6F1-3438-4B95-A86B-E78A1F6CA583}" srcOrd="0" destOrd="0" presId="urn:microsoft.com/office/officeart/2008/layout/CaptionedPictures"/>
    <dgm:cxn modelId="{D8D9C8F7-D96E-4081-AEF0-C1CF21A79E42}" type="presParOf" srcId="{B7ADB6F1-3438-4B95-A86B-E78A1F6CA583}" destId="{B8DE50FB-3699-4E30-9294-2D312E5F718F}" srcOrd="0" destOrd="0" presId="urn:microsoft.com/office/officeart/2008/layout/CaptionedPictures"/>
    <dgm:cxn modelId="{0C613280-A69B-44AC-8EF4-89FEFEF3EEC1}" type="presParOf" srcId="{B8DE50FB-3699-4E30-9294-2D312E5F718F}" destId="{BB6569A4-604F-49E9-AAB5-9EDAEE9B2D55}" srcOrd="0" destOrd="0" presId="urn:microsoft.com/office/officeart/2008/layout/CaptionedPictures"/>
    <dgm:cxn modelId="{40206FFF-FC86-4417-AD3D-2499C299B576}" type="presParOf" srcId="{B8DE50FB-3699-4E30-9294-2D312E5F718F}" destId="{23067B16-E47C-4C28-86B0-0C4145B75640}" srcOrd="1" destOrd="0" presId="urn:microsoft.com/office/officeart/2008/layout/CaptionedPictures"/>
    <dgm:cxn modelId="{4309C707-DF74-4B7F-BCF5-75FEF877F58A}" type="presParOf" srcId="{B8DE50FB-3699-4E30-9294-2D312E5F718F}" destId="{4230F84E-E166-4D68-B0A8-9E8C5AD76661}" srcOrd="2" destOrd="0" presId="urn:microsoft.com/office/officeart/2008/layout/CaptionedPictures"/>
    <dgm:cxn modelId="{A21C5427-3AB5-4A05-8F87-A4527F55FE6D}" type="presParOf" srcId="{4230F84E-E166-4D68-B0A8-9E8C5AD76661}" destId="{869B93B1-E17B-4A18-89E5-130CBF0430E1}" srcOrd="0" destOrd="0" presId="urn:microsoft.com/office/officeart/2008/layout/CaptionedPictures"/>
    <dgm:cxn modelId="{6E07CB27-345C-4B29-B73E-2455A9F5E71A}" type="presParOf" srcId="{4230F84E-E166-4D68-B0A8-9E8C5AD76661}" destId="{6C6F29EC-0C45-4972-AF8E-74B2E845BD11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0DD830-E2F5-466D-BC7A-49C3B3173B69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DC0AC330-A718-434E-8E28-78BF96BF4D3E}">
      <dgm:prSet phldrT="[Текст]"/>
      <dgm:spPr/>
      <dgm:t>
        <a:bodyPr/>
        <a:lstStyle/>
        <a:p>
          <a:r>
            <a:rPr lang="ru-RU" dirty="0" smtClean="0"/>
            <a:t>Тамара Агафонова </a:t>
          </a:r>
          <a:endParaRPr lang="ru-RU" dirty="0"/>
        </a:p>
      </dgm:t>
    </dgm:pt>
    <dgm:pt modelId="{D2D09C15-0E4D-4EA0-A2EA-CBD8FC120264}" type="parTrans" cxnId="{255DA24B-35D1-40AB-A48A-A7209BD5997A}">
      <dgm:prSet/>
      <dgm:spPr/>
      <dgm:t>
        <a:bodyPr/>
        <a:lstStyle/>
        <a:p>
          <a:endParaRPr lang="ru-RU"/>
        </a:p>
      </dgm:t>
    </dgm:pt>
    <dgm:pt modelId="{25D4D9B2-2387-4946-956C-D94AA534737B}" type="sibTrans" cxnId="{255DA24B-35D1-40AB-A48A-A7209BD5997A}">
      <dgm:prSet/>
      <dgm:spPr/>
      <dgm:t>
        <a:bodyPr/>
        <a:lstStyle/>
        <a:p>
          <a:endParaRPr lang="ru-RU"/>
        </a:p>
      </dgm:t>
    </dgm:pt>
    <dgm:pt modelId="{309FB9BC-DB5B-4953-A5CE-8E89B186B344}" type="pres">
      <dgm:prSet presAssocID="{9C0DD830-E2F5-466D-BC7A-49C3B3173B69}" presName="Name0" presStyleCnt="0">
        <dgm:presLayoutVars>
          <dgm:chMax/>
          <dgm:chPref/>
          <dgm:dir/>
        </dgm:presLayoutVars>
      </dgm:prSet>
      <dgm:spPr/>
    </dgm:pt>
    <dgm:pt modelId="{E799083D-E3D9-40A2-BC7F-787E1D39C995}" type="pres">
      <dgm:prSet presAssocID="{DC0AC330-A718-434E-8E28-78BF96BF4D3E}" presName="composite" presStyleCnt="0">
        <dgm:presLayoutVars>
          <dgm:chMax val="1"/>
          <dgm:chPref val="1"/>
        </dgm:presLayoutVars>
      </dgm:prSet>
      <dgm:spPr/>
    </dgm:pt>
    <dgm:pt modelId="{81EC2C72-4FB8-4AB5-807D-06CD8166E614}" type="pres">
      <dgm:prSet presAssocID="{DC0AC330-A718-434E-8E28-78BF96BF4D3E}" presName="Accent" presStyleLbl="trAlignAcc1" presStyleIdx="0" presStyleCnt="1">
        <dgm:presLayoutVars>
          <dgm:chMax val="0"/>
          <dgm:chPref val="0"/>
        </dgm:presLayoutVars>
      </dgm:prSet>
      <dgm:spPr/>
    </dgm:pt>
    <dgm:pt modelId="{24456890-4FA7-49B8-A157-857A2FA9A975}" type="pres">
      <dgm:prSet presAssocID="{DC0AC330-A718-434E-8E28-78BF96BF4D3E}" presName="Image" presStyleLbl="alignImgPlace1" presStyleIdx="0" presStyleCnt="1" custScaleY="101378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DDBA574A-3677-4380-8CC0-6E2A974FF7C3}" type="pres">
      <dgm:prSet presAssocID="{DC0AC330-A718-434E-8E28-78BF96BF4D3E}" presName="ChildComposite" presStyleCnt="0"/>
      <dgm:spPr/>
    </dgm:pt>
    <dgm:pt modelId="{948647B6-A441-47CB-A423-288503BED140}" type="pres">
      <dgm:prSet presAssocID="{DC0AC330-A718-434E-8E28-78BF96BF4D3E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C23E3AC-3B40-458E-9EBD-84DB01853A2A}" type="pres">
      <dgm:prSet presAssocID="{DC0AC330-A718-434E-8E28-78BF96BF4D3E}" presName="Parent" presStyleLbl="revTx" presStyleIdx="0" presStyleCnt="1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5DA24B-35D1-40AB-A48A-A7209BD5997A}" srcId="{9C0DD830-E2F5-466D-BC7A-49C3B3173B69}" destId="{DC0AC330-A718-434E-8E28-78BF96BF4D3E}" srcOrd="0" destOrd="0" parTransId="{D2D09C15-0E4D-4EA0-A2EA-CBD8FC120264}" sibTransId="{25D4D9B2-2387-4946-956C-D94AA534737B}"/>
    <dgm:cxn modelId="{32264E1B-7A94-467F-9900-73BE6029E5D0}" type="presOf" srcId="{DC0AC330-A718-434E-8E28-78BF96BF4D3E}" destId="{BC23E3AC-3B40-458E-9EBD-84DB01853A2A}" srcOrd="0" destOrd="0" presId="urn:microsoft.com/office/officeart/2008/layout/CaptionedPictures"/>
    <dgm:cxn modelId="{6C681BBD-72E4-4297-9553-43BDA5112AB2}" type="presOf" srcId="{9C0DD830-E2F5-466D-BC7A-49C3B3173B69}" destId="{309FB9BC-DB5B-4953-A5CE-8E89B186B344}" srcOrd="0" destOrd="0" presId="urn:microsoft.com/office/officeart/2008/layout/CaptionedPictures"/>
    <dgm:cxn modelId="{2FC25463-606D-44FE-BEFB-64BEEC9AFF43}" type="presParOf" srcId="{309FB9BC-DB5B-4953-A5CE-8E89B186B344}" destId="{E799083D-E3D9-40A2-BC7F-787E1D39C995}" srcOrd="0" destOrd="0" presId="urn:microsoft.com/office/officeart/2008/layout/CaptionedPictures"/>
    <dgm:cxn modelId="{48681E2D-3B8A-4C87-BB66-7A36137113F3}" type="presParOf" srcId="{E799083D-E3D9-40A2-BC7F-787E1D39C995}" destId="{81EC2C72-4FB8-4AB5-807D-06CD8166E614}" srcOrd="0" destOrd="0" presId="urn:microsoft.com/office/officeart/2008/layout/CaptionedPictures"/>
    <dgm:cxn modelId="{5FEC225E-D1E0-42A7-B278-AF635821D4C7}" type="presParOf" srcId="{E799083D-E3D9-40A2-BC7F-787E1D39C995}" destId="{24456890-4FA7-49B8-A157-857A2FA9A975}" srcOrd="1" destOrd="0" presId="urn:microsoft.com/office/officeart/2008/layout/CaptionedPictures"/>
    <dgm:cxn modelId="{C635D187-0D61-4D0A-BF79-BD8468BC4EFE}" type="presParOf" srcId="{E799083D-E3D9-40A2-BC7F-787E1D39C995}" destId="{DDBA574A-3677-4380-8CC0-6E2A974FF7C3}" srcOrd="2" destOrd="0" presId="urn:microsoft.com/office/officeart/2008/layout/CaptionedPictures"/>
    <dgm:cxn modelId="{E9AF1950-AA60-4597-93D6-D0546E3085BD}" type="presParOf" srcId="{DDBA574A-3677-4380-8CC0-6E2A974FF7C3}" destId="{948647B6-A441-47CB-A423-288503BED140}" srcOrd="0" destOrd="0" presId="urn:microsoft.com/office/officeart/2008/layout/CaptionedPictures"/>
    <dgm:cxn modelId="{C21E4483-254D-42DF-BC37-345CE27FEE1D}" type="presParOf" srcId="{DDBA574A-3677-4380-8CC0-6E2A974FF7C3}" destId="{BC23E3AC-3B40-458E-9EBD-84DB01853A2A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144434-1E2A-473E-B821-70348F22309A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AF26D107-8B4E-4A69-8429-1D3516362719}">
      <dgm:prSet phldrT="[Текст]"/>
      <dgm:spPr/>
      <dgm:t>
        <a:bodyPr/>
        <a:lstStyle/>
        <a:p>
          <a:r>
            <a:rPr lang="ru-RU" dirty="0" smtClean="0"/>
            <a:t>Любовь Сергеева</a:t>
          </a:r>
          <a:endParaRPr lang="ru-RU" dirty="0"/>
        </a:p>
      </dgm:t>
    </dgm:pt>
    <dgm:pt modelId="{B7A395B2-6784-4E3D-BC51-312F11198A07}" type="parTrans" cxnId="{4377BE5F-852C-460B-B391-2E89A1761399}">
      <dgm:prSet/>
      <dgm:spPr/>
      <dgm:t>
        <a:bodyPr/>
        <a:lstStyle/>
        <a:p>
          <a:endParaRPr lang="ru-RU"/>
        </a:p>
      </dgm:t>
    </dgm:pt>
    <dgm:pt modelId="{05A81251-1091-4F11-BB0A-8C7F995194A2}" type="sibTrans" cxnId="{4377BE5F-852C-460B-B391-2E89A1761399}">
      <dgm:prSet/>
      <dgm:spPr/>
      <dgm:t>
        <a:bodyPr/>
        <a:lstStyle/>
        <a:p>
          <a:endParaRPr lang="ru-RU"/>
        </a:p>
      </dgm:t>
    </dgm:pt>
    <dgm:pt modelId="{5E9EF513-DFE0-41D9-8A2B-C28FCFDF61F4}" type="pres">
      <dgm:prSet presAssocID="{49144434-1E2A-473E-B821-70348F22309A}" presName="Name0" presStyleCnt="0">
        <dgm:presLayoutVars>
          <dgm:chMax/>
          <dgm:chPref/>
          <dgm:dir/>
        </dgm:presLayoutVars>
      </dgm:prSet>
      <dgm:spPr/>
    </dgm:pt>
    <dgm:pt modelId="{E12EC3D0-0D25-4037-B0B4-E26203E1922B}" type="pres">
      <dgm:prSet presAssocID="{AF26D107-8B4E-4A69-8429-1D3516362719}" presName="composite" presStyleCnt="0">
        <dgm:presLayoutVars>
          <dgm:chMax val="1"/>
          <dgm:chPref val="1"/>
        </dgm:presLayoutVars>
      </dgm:prSet>
      <dgm:spPr/>
    </dgm:pt>
    <dgm:pt modelId="{60C5B99B-4E91-441B-AED5-28DD50D3ACBC}" type="pres">
      <dgm:prSet presAssocID="{AF26D107-8B4E-4A69-8429-1D3516362719}" presName="Accent" presStyleLbl="trAlignAcc1" presStyleIdx="0" presStyleCnt="1">
        <dgm:presLayoutVars>
          <dgm:chMax val="0"/>
          <dgm:chPref val="0"/>
        </dgm:presLayoutVars>
      </dgm:prSet>
      <dgm:spPr/>
    </dgm:pt>
    <dgm:pt modelId="{D2B83501-B118-4E5E-BD71-5890B091D316}" type="pres">
      <dgm:prSet presAssocID="{AF26D107-8B4E-4A69-8429-1D3516362719}" presName="Image" presStyleLbl="alignImgPlace1" presStyleIdx="0" presStyleCnt="1" custScaleX="104442" custScaleY="113587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  <dgm:extLst>
        <a:ext uri="{E40237B7-FDA0-4F09-8148-C483321AD2D9}">
          <dgm14:cNvPr xmlns:dgm14="http://schemas.microsoft.com/office/drawing/2010/diagram" id="0" name="" descr="C:\Users\Элина\Pictures\2022-02-02\003.jpg"/>
        </a:ext>
      </dgm:extLst>
    </dgm:pt>
    <dgm:pt modelId="{CD93550A-903A-4FA9-8016-CAA6966385E9}" type="pres">
      <dgm:prSet presAssocID="{AF26D107-8B4E-4A69-8429-1D3516362719}" presName="ChildComposite" presStyleCnt="0"/>
      <dgm:spPr/>
    </dgm:pt>
    <dgm:pt modelId="{090E959E-5F9E-42D2-A864-21DA45B7CC6C}" type="pres">
      <dgm:prSet presAssocID="{AF26D107-8B4E-4A69-8429-1D3516362719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5E065EB-64C1-4C48-8B97-2A38C56C7624}" type="pres">
      <dgm:prSet presAssocID="{AF26D107-8B4E-4A69-8429-1D3516362719}" presName="Parent" presStyleLbl="revTx" presStyleIdx="0" presStyleCnt="1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E9F6C7-CEDE-4D73-9148-77E58B590626}" type="presOf" srcId="{49144434-1E2A-473E-B821-70348F22309A}" destId="{5E9EF513-DFE0-41D9-8A2B-C28FCFDF61F4}" srcOrd="0" destOrd="0" presId="urn:microsoft.com/office/officeart/2008/layout/CaptionedPictures"/>
    <dgm:cxn modelId="{420A6E93-8ADA-467C-A3FA-6705EB2B56BC}" type="presOf" srcId="{AF26D107-8B4E-4A69-8429-1D3516362719}" destId="{65E065EB-64C1-4C48-8B97-2A38C56C7624}" srcOrd="0" destOrd="0" presId="urn:microsoft.com/office/officeart/2008/layout/CaptionedPictures"/>
    <dgm:cxn modelId="{4377BE5F-852C-460B-B391-2E89A1761399}" srcId="{49144434-1E2A-473E-B821-70348F22309A}" destId="{AF26D107-8B4E-4A69-8429-1D3516362719}" srcOrd="0" destOrd="0" parTransId="{B7A395B2-6784-4E3D-BC51-312F11198A07}" sibTransId="{05A81251-1091-4F11-BB0A-8C7F995194A2}"/>
    <dgm:cxn modelId="{53DEC996-7AF6-4607-AE9C-8E5ED4F3697D}" type="presParOf" srcId="{5E9EF513-DFE0-41D9-8A2B-C28FCFDF61F4}" destId="{E12EC3D0-0D25-4037-B0B4-E26203E1922B}" srcOrd="0" destOrd="0" presId="urn:microsoft.com/office/officeart/2008/layout/CaptionedPictures"/>
    <dgm:cxn modelId="{D0179D76-37FE-47B6-A689-392033F7EEAF}" type="presParOf" srcId="{E12EC3D0-0D25-4037-B0B4-E26203E1922B}" destId="{60C5B99B-4E91-441B-AED5-28DD50D3ACBC}" srcOrd="0" destOrd="0" presId="urn:microsoft.com/office/officeart/2008/layout/CaptionedPictures"/>
    <dgm:cxn modelId="{003BE64C-9232-4B1D-B544-6A6B31AD935F}" type="presParOf" srcId="{E12EC3D0-0D25-4037-B0B4-E26203E1922B}" destId="{D2B83501-B118-4E5E-BD71-5890B091D316}" srcOrd="1" destOrd="0" presId="urn:microsoft.com/office/officeart/2008/layout/CaptionedPictures"/>
    <dgm:cxn modelId="{D76CE579-6DDC-4582-BFF3-3041ADC17FFB}" type="presParOf" srcId="{E12EC3D0-0D25-4037-B0B4-E26203E1922B}" destId="{CD93550A-903A-4FA9-8016-CAA6966385E9}" srcOrd="2" destOrd="0" presId="urn:microsoft.com/office/officeart/2008/layout/CaptionedPictures"/>
    <dgm:cxn modelId="{87848AA5-6656-48A9-B60F-B210B5F81B52}" type="presParOf" srcId="{CD93550A-903A-4FA9-8016-CAA6966385E9}" destId="{090E959E-5F9E-42D2-A864-21DA45B7CC6C}" srcOrd="0" destOrd="0" presId="urn:microsoft.com/office/officeart/2008/layout/CaptionedPictures"/>
    <dgm:cxn modelId="{3A7EAD03-DF08-49F1-9149-F3D310623313}" type="presParOf" srcId="{CD93550A-903A-4FA9-8016-CAA6966385E9}" destId="{65E065EB-64C1-4C48-8B97-2A38C56C7624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52416F6-FECA-45F4-A50C-9B9FEA438CAF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A40A52A3-9236-458E-AE9D-9303BA132DBC}">
      <dgm:prSet phldrT="[Текст]"/>
      <dgm:spPr/>
      <dgm:t>
        <a:bodyPr/>
        <a:lstStyle/>
        <a:p>
          <a:r>
            <a:rPr lang="ru-RU" dirty="0" smtClean="0"/>
            <a:t>Елена </a:t>
          </a:r>
          <a:r>
            <a:rPr lang="ru-RU" dirty="0" err="1" smtClean="0"/>
            <a:t>Шелковкина</a:t>
          </a:r>
          <a:endParaRPr lang="ru-RU" dirty="0"/>
        </a:p>
      </dgm:t>
    </dgm:pt>
    <dgm:pt modelId="{608E0938-1BD4-4EA4-BDF6-B2D79FBEBB53}" type="parTrans" cxnId="{7A8F7D3C-D3F0-4391-9EFD-A0CA364F3839}">
      <dgm:prSet/>
      <dgm:spPr/>
      <dgm:t>
        <a:bodyPr/>
        <a:lstStyle/>
        <a:p>
          <a:endParaRPr lang="ru-RU"/>
        </a:p>
      </dgm:t>
    </dgm:pt>
    <dgm:pt modelId="{DE780C86-AEC2-46E4-B951-00F2B0379F78}" type="sibTrans" cxnId="{7A8F7D3C-D3F0-4391-9EFD-A0CA364F3839}">
      <dgm:prSet/>
      <dgm:spPr/>
      <dgm:t>
        <a:bodyPr/>
        <a:lstStyle/>
        <a:p>
          <a:endParaRPr lang="ru-RU"/>
        </a:p>
      </dgm:t>
    </dgm:pt>
    <dgm:pt modelId="{70B95CB8-BA20-43FA-A5D9-9A168638C311}" type="pres">
      <dgm:prSet presAssocID="{152416F6-FECA-45F4-A50C-9B9FEA438CAF}" presName="Name0" presStyleCnt="0">
        <dgm:presLayoutVars>
          <dgm:chMax/>
          <dgm:chPref/>
          <dgm:dir/>
        </dgm:presLayoutVars>
      </dgm:prSet>
      <dgm:spPr/>
    </dgm:pt>
    <dgm:pt modelId="{439435D2-A8F2-4FBA-99D0-864AEDB2EDEB}" type="pres">
      <dgm:prSet presAssocID="{A40A52A3-9236-458E-AE9D-9303BA132DBC}" presName="composite" presStyleCnt="0">
        <dgm:presLayoutVars>
          <dgm:chMax val="1"/>
          <dgm:chPref val="1"/>
        </dgm:presLayoutVars>
      </dgm:prSet>
      <dgm:spPr/>
    </dgm:pt>
    <dgm:pt modelId="{0D643132-2693-41EC-8FB9-3DB80D63918D}" type="pres">
      <dgm:prSet presAssocID="{A40A52A3-9236-458E-AE9D-9303BA132DBC}" presName="Accent" presStyleLbl="trAlignAcc1" presStyleIdx="0" presStyleCnt="1">
        <dgm:presLayoutVars>
          <dgm:chMax val="0"/>
          <dgm:chPref val="0"/>
        </dgm:presLayoutVars>
      </dgm:prSet>
      <dgm:spPr/>
    </dgm:pt>
    <dgm:pt modelId="{71690A4D-93D0-427F-A903-FF84978AAAC0}" type="pres">
      <dgm:prSet presAssocID="{A40A52A3-9236-458E-AE9D-9303BA132DBC}" presName="Image" presStyleLbl="alignImgPlace1" presStyleIdx="0" presStyleCnt="1" custScaleX="98578" custScaleY="120044" custLinFactNeighborX="-678" custLinFactNeighborY="-1598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extLst>
        <a:ext uri="{E40237B7-FDA0-4F09-8148-C483321AD2D9}">
          <dgm14:cNvPr xmlns:dgm14="http://schemas.microsoft.com/office/drawing/2010/diagram" id="0" name="" descr="C:\Users\Элина\Pictures\2022-02-02\004.jpg"/>
        </a:ext>
      </dgm:extLst>
    </dgm:pt>
    <dgm:pt modelId="{A248138A-A146-40F5-BAE4-842DF5655B9E}" type="pres">
      <dgm:prSet presAssocID="{A40A52A3-9236-458E-AE9D-9303BA132DBC}" presName="ChildComposite" presStyleCnt="0"/>
      <dgm:spPr/>
    </dgm:pt>
    <dgm:pt modelId="{BB17A2EF-F91E-412B-AC80-1A62B678BDBB}" type="pres">
      <dgm:prSet presAssocID="{A40A52A3-9236-458E-AE9D-9303BA132DBC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DC70D51-3823-4AEE-8129-553F1EDD3A7A}" type="pres">
      <dgm:prSet presAssocID="{A40A52A3-9236-458E-AE9D-9303BA132DBC}" presName="Parent" presStyleLbl="revTx" presStyleIdx="0" presStyleCnt="1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8F7D3C-D3F0-4391-9EFD-A0CA364F3839}" srcId="{152416F6-FECA-45F4-A50C-9B9FEA438CAF}" destId="{A40A52A3-9236-458E-AE9D-9303BA132DBC}" srcOrd="0" destOrd="0" parTransId="{608E0938-1BD4-4EA4-BDF6-B2D79FBEBB53}" sibTransId="{DE780C86-AEC2-46E4-B951-00F2B0379F78}"/>
    <dgm:cxn modelId="{D58A3A9D-4FAC-4AA6-BE86-1771E359CB9C}" type="presOf" srcId="{152416F6-FECA-45F4-A50C-9B9FEA438CAF}" destId="{70B95CB8-BA20-43FA-A5D9-9A168638C311}" srcOrd="0" destOrd="0" presId="urn:microsoft.com/office/officeart/2008/layout/CaptionedPictures"/>
    <dgm:cxn modelId="{0D07FA38-9DA7-4248-ADEE-AE025EFCCF18}" type="presOf" srcId="{A40A52A3-9236-458E-AE9D-9303BA132DBC}" destId="{4DC70D51-3823-4AEE-8129-553F1EDD3A7A}" srcOrd="0" destOrd="0" presId="urn:microsoft.com/office/officeart/2008/layout/CaptionedPictures"/>
    <dgm:cxn modelId="{1B0CCF7E-E93A-47BB-ABFF-4CC50838A8E4}" type="presParOf" srcId="{70B95CB8-BA20-43FA-A5D9-9A168638C311}" destId="{439435D2-A8F2-4FBA-99D0-864AEDB2EDEB}" srcOrd="0" destOrd="0" presId="urn:microsoft.com/office/officeart/2008/layout/CaptionedPictures"/>
    <dgm:cxn modelId="{916E06E7-62DC-4A82-B611-00D829166F4A}" type="presParOf" srcId="{439435D2-A8F2-4FBA-99D0-864AEDB2EDEB}" destId="{0D643132-2693-41EC-8FB9-3DB80D63918D}" srcOrd="0" destOrd="0" presId="urn:microsoft.com/office/officeart/2008/layout/CaptionedPictures"/>
    <dgm:cxn modelId="{7B30D12F-BABA-4BD6-A2BA-B0889476737F}" type="presParOf" srcId="{439435D2-A8F2-4FBA-99D0-864AEDB2EDEB}" destId="{71690A4D-93D0-427F-A903-FF84978AAAC0}" srcOrd="1" destOrd="0" presId="urn:microsoft.com/office/officeart/2008/layout/CaptionedPictures"/>
    <dgm:cxn modelId="{7581D872-3821-4732-8EDE-88FEBE6EF7B9}" type="presParOf" srcId="{439435D2-A8F2-4FBA-99D0-864AEDB2EDEB}" destId="{A248138A-A146-40F5-BAE4-842DF5655B9E}" srcOrd="2" destOrd="0" presId="urn:microsoft.com/office/officeart/2008/layout/CaptionedPictures"/>
    <dgm:cxn modelId="{B6C7C00B-F644-49C0-B140-7E888FECC09E}" type="presParOf" srcId="{A248138A-A146-40F5-BAE4-842DF5655B9E}" destId="{BB17A2EF-F91E-412B-AC80-1A62B678BDBB}" srcOrd="0" destOrd="0" presId="urn:microsoft.com/office/officeart/2008/layout/CaptionedPictures"/>
    <dgm:cxn modelId="{BB328E06-C6A1-4076-B122-ABC29F4F8DB2}" type="presParOf" srcId="{A248138A-A146-40F5-BAE4-842DF5655B9E}" destId="{4DC70D51-3823-4AEE-8129-553F1EDD3A7A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905272-2EAA-4BC6-BE81-1BF733D876AE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C7637EDA-A2D4-4F54-A3F6-C9BA3D97CF64}">
      <dgm:prSet phldrT="[Текст]"/>
      <dgm:spPr/>
      <dgm:t>
        <a:bodyPr/>
        <a:lstStyle/>
        <a:p>
          <a:r>
            <a:rPr lang="ru-RU" dirty="0" smtClean="0"/>
            <a:t>Галина </a:t>
          </a:r>
          <a:r>
            <a:rPr lang="ru-RU" dirty="0" err="1" smtClean="0"/>
            <a:t>Лукасик</a:t>
          </a:r>
          <a:r>
            <a:rPr lang="ru-RU" dirty="0" smtClean="0"/>
            <a:t> </a:t>
          </a:r>
          <a:endParaRPr lang="ru-RU" dirty="0"/>
        </a:p>
      </dgm:t>
    </dgm:pt>
    <dgm:pt modelId="{4DAE2973-DFC6-4ECD-B204-34C3C38025FF}" type="parTrans" cxnId="{317920CF-1628-45AA-A0D0-7D71E5BBB547}">
      <dgm:prSet/>
      <dgm:spPr/>
      <dgm:t>
        <a:bodyPr/>
        <a:lstStyle/>
        <a:p>
          <a:endParaRPr lang="ru-RU"/>
        </a:p>
      </dgm:t>
    </dgm:pt>
    <dgm:pt modelId="{7CD41E7A-1630-474F-87F0-2CC9C9242BA8}" type="sibTrans" cxnId="{317920CF-1628-45AA-A0D0-7D71E5BBB547}">
      <dgm:prSet/>
      <dgm:spPr/>
      <dgm:t>
        <a:bodyPr/>
        <a:lstStyle/>
        <a:p>
          <a:endParaRPr lang="ru-RU"/>
        </a:p>
      </dgm:t>
    </dgm:pt>
    <dgm:pt modelId="{1AD884D2-9E0D-46CF-A88A-63DB0F4DD833}" type="pres">
      <dgm:prSet presAssocID="{E4905272-2EAA-4BC6-BE81-1BF733D876AE}" presName="Name0" presStyleCnt="0">
        <dgm:presLayoutVars>
          <dgm:chMax/>
          <dgm:chPref/>
          <dgm:dir/>
        </dgm:presLayoutVars>
      </dgm:prSet>
      <dgm:spPr/>
    </dgm:pt>
    <dgm:pt modelId="{39A74F67-ABAB-4C3E-99D2-3FBDF1E819F5}" type="pres">
      <dgm:prSet presAssocID="{C7637EDA-A2D4-4F54-A3F6-C9BA3D97CF64}" presName="composite" presStyleCnt="0">
        <dgm:presLayoutVars>
          <dgm:chMax val="1"/>
          <dgm:chPref val="1"/>
        </dgm:presLayoutVars>
      </dgm:prSet>
      <dgm:spPr/>
    </dgm:pt>
    <dgm:pt modelId="{2DCC9020-3711-4FF0-8DB9-1B77CEDF75CE}" type="pres">
      <dgm:prSet presAssocID="{C7637EDA-A2D4-4F54-A3F6-C9BA3D97CF64}" presName="Accent" presStyleLbl="trAlignAcc1" presStyleIdx="0" presStyleCnt="1">
        <dgm:presLayoutVars>
          <dgm:chMax val="0"/>
          <dgm:chPref val="0"/>
        </dgm:presLayoutVars>
      </dgm:prSet>
      <dgm:spPr/>
    </dgm:pt>
    <dgm:pt modelId="{399ECCA0-7CFE-447E-92A2-5ECCDB8DAC70}" type="pres">
      <dgm:prSet presAssocID="{C7637EDA-A2D4-4F54-A3F6-C9BA3D97CF64}" presName="Image" presStyleLbl="alignImgPlace1" presStyleIdx="0" presStyleCnt="1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1000" b="-41000"/>
          </a:stretch>
        </a:blipFill>
      </dgm:spPr>
      <dgm:extLst>
        <a:ext uri="{E40237B7-FDA0-4F09-8148-C483321AD2D9}">
          <dgm14:cNvPr xmlns:dgm14="http://schemas.microsoft.com/office/drawing/2010/diagram" id="0" name="" descr="C:\Users\Элина\Pictures\2022-02-02\005.jpg"/>
        </a:ext>
      </dgm:extLst>
    </dgm:pt>
    <dgm:pt modelId="{7221C86B-2FE2-4A71-964D-D514F631863A}" type="pres">
      <dgm:prSet presAssocID="{C7637EDA-A2D4-4F54-A3F6-C9BA3D97CF64}" presName="ChildComposite" presStyleCnt="0"/>
      <dgm:spPr/>
    </dgm:pt>
    <dgm:pt modelId="{3241AB60-118E-4105-AB64-808D9C496A6B}" type="pres">
      <dgm:prSet presAssocID="{C7637EDA-A2D4-4F54-A3F6-C9BA3D97CF64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9E25E23-3883-4C08-B43D-7C61BD74FBB5}" type="pres">
      <dgm:prSet presAssocID="{C7637EDA-A2D4-4F54-A3F6-C9BA3D97CF64}" presName="Parent" presStyleLbl="revTx" presStyleIdx="0" presStyleCnt="1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E0BE9B-60A1-496F-8040-BAFCBBEB1CE6}" type="presOf" srcId="{C7637EDA-A2D4-4F54-A3F6-C9BA3D97CF64}" destId="{29E25E23-3883-4C08-B43D-7C61BD74FBB5}" srcOrd="0" destOrd="0" presId="urn:microsoft.com/office/officeart/2008/layout/CaptionedPictures"/>
    <dgm:cxn modelId="{317920CF-1628-45AA-A0D0-7D71E5BBB547}" srcId="{E4905272-2EAA-4BC6-BE81-1BF733D876AE}" destId="{C7637EDA-A2D4-4F54-A3F6-C9BA3D97CF64}" srcOrd="0" destOrd="0" parTransId="{4DAE2973-DFC6-4ECD-B204-34C3C38025FF}" sibTransId="{7CD41E7A-1630-474F-87F0-2CC9C9242BA8}"/>
    <dgm:cxn modelId="{E1D06F8A-5323-49EC-960D-315FED02E4A6}" type="presOf" srcId="{E4905272-2EAA-4BC6-BE81-1BF733D876AE}" destId="{1AD884D2-9E0D-46CF-A88A-63DB0F4DD833}" srcOrd="0" destOrd="0" presId="urn:microsoft.com/office/officeart/2008/layout/CaptionedPictures"/>
    <dgm:cxn modelId="{EB628E42-AF7B-443D-B68F-B1DD42FD2AF0}" type="presParOf" srcId="{1AD884D2-9E0D-46CF-A88A-63DB0F4DD833}" destId="{39A74F67-ABAB-4C3E-99D2-3FBDF1E819F5}" srcOrd="0" destOrd="0" presId="urn:microsoft.com/office/officeart/2008/layout/CaptionedPictures"/>
    <dgm:cxn modelId="{6D8E4280-0638-4A26-BB29-F49D810FCA99}" type="presParOf" srcId="{39A74F67-ABAB-4C3E-99D2-3FBDF1E819F5}" destId="{2DCC9020-3711-4FF0-8DB9-1B77CEDF75CE}" srcOrd="0" destOrd="0" presId="urn:microsoft.com/office/officeart/2008/layout/CaptionedPictures"/>
    <dgm:cxn modelId="{29F91837-5A0D-49A6-B69B-98CD6864182D}" type="presParOf" srcId="{39A74F67-ABAB-4C3E-99D2-3FBDF1E819F5}" destId="{399ECCA0-7CFE-447E-92A2-5ECCDB8DAC70}" srcOrd="1" destOrd="0" presId="urn:microsoft.com/office/officeart/2008/layout/CaptionedPictures"/>
    <dgm:cxn modelId="{E12CA739-3CD3-4594-9144-7300BF993747}" type="presParOf" srcId="{39A74F67-ABAB-4C3E-99D2-3FBDF1E819F5}" destId="{7221C86B-2FE2-4A71-964D-D514F631863A}" srcOrd="2" destOrd="0" presId="urn:microsoft.com/office/officeart/2008/layout/CaptionedPictures"/>
    <dgm:cxn modelId="{E7F3B08B-3423-4952-B129-C9A04893A1A9}" type="presParOf" srcId="{7221C86B-2FE2-4A71-964D-D514F631863A}" destId="{3241AB60-118E-4105-AB64-808D9C496A6B}" srcOrd="0" destOrd="0" presId="urn:microsoft.com/office/officeart/2008/layout/CaptionedPictures"/>
    <dgm:cxn modelId="{9D5AE5A9-3EB5-4CBB-B843-159C45943DB1}" type="presParOf" srcId="{7221C86B-2FE2-4A71-964D-D514F631863A}" destId="{29E25E23-3883-4C08-B43D-7C61BD74FBB5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F992E-CA48-4FC9-96D5-DAC00B77A11C}">
      <dsp:nvSpPr>
        <dsp:cNvPr id="0" name=""/>
        <dsp:cNvSpPr/>
      </dsp:nvSpPr>
      <dsp:spPr>
        <a:xfrm>
          <a:off x="274498" y="161998"/>
          <a:ext cx="2187306" cy="257330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8F5E9A-472A-47E8-A748-CF0CDE1C8855}">
      <dsp:nvSpPr>
        <dsp:cNvPr id="0" name=""/>
        <dsp:cNvSpPr/>
      </dsp:nvSpPr>
      <dsp:spPr>
        <a:xfrm>
          <a:off x="289835" y="1003"/>
          <a:ext cx="2156633" cy="220049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9FC312-85CC-4383-8B0E-E7FED63D60B7}">
      <dsp:nvSpPr>
        <dsp:cNvPr id="0" name=""/>
        <dsp:cNvSpPr/>
      </dsp:nvSpPr>
      <dsp:spPr>
        <a:xfrm>
          <a:off x="496348" y="2041512"/>
          <a:ext cx="1968575" cy="694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Игорь Макаров </a:t>
          </a:r>
          <a:endParaRPr lang="ru-RU" sz="2000" kern="1200" dirty="0"/>
        </a:p>
      </dsp:txBody>
      <dsp:txXfrm>
        <a:off x="496348" y="2041512"/>
        <a:ext cx="1968575" cy="6947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569A4-604F-49E9-AAB5-9EDAEE9B2D55}">
      <dsp:nvSpPr>
        <dsp:cNvPr id="0" name=""/>
        <dsp:cNvSpPr/>
      </dsp:nvSpPr>
      <dsp:spPr>
        <a:xfrm>
          <a:off x="0" y="0"/>
          <a:ext cx="2988844" cy="273630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067B16-E47C-4C28-86B0-0C4145B75640}">
      <dsp:nvSpPr>
        <dsp:cNvPr id="0" name=""/>
        <dsp:cNvSpPr/>
      </dsp:nvSpPr>
      <dsp:spPr>
        <a:xfrm>
          <a:off x="609547" y="109452"/>
          <a:ext cx="2093272" cy="177859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6F29EC-0C45-4972-AF8E-74B2E845BD11}">
      <dsp:nvSpPr>
        <dsp:cNvPr id="0" name=""/>
        <dsp:cNvSpPr/>
      </dsp:nvSpPr>
      <dsp:spPr>
        <a:xfrm>
          <a:off x="609547" y="1888049"/>
          <a:ext cx="2093272" cy="738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Владимир Рукосуев</a:t>
          </a:r>
          <a:endParaRPr lang="ru-RU" sz="2100" kern="1200" dirty="0"/>
        </a:p>
      </dsp:txBody>
      <dsp:txXfrm>
        <a:off x="609547" y="1888049"/>
        <a:ext cx="2093272" cy="7388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EC2C72-4FB8-4AB5-807D-06CD8166E614}">
      <dsp:nvSpPr>
        <dsp:cNvPr id="0" name=""/>
        <dsp:cNvSpPr/>
      </dsp:nvSpPr>
      <dsp:spPr>
        <a:xfrm>
          <a:off x="272001" y="0"/>
          <a:ext cx="2264309" cy="266389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456890-4FA7-49B8-A157-857A2FA9A975}">
      <dsp:nvSpPr>
        <dsp:cNvPr id="0" name=""/>
        <dsp:cNvSpPr/>
      </dsp:nvSpPr>
      <dsp:spPr>
        <a:xfrm>
          <a:off x="385216" y="94625"/>
          <a:ext cx="2037878" cy="1755390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23E3AC-3B40-458E-9EBD-84DB01853A2A}">
      <dsp:nvSpPr>
        <dsp:cNvPr id="0" name=""/>
        <dsp:cNvSpPr/>
      </dsp:nvSpPr>
      <dsp:spPr>
        <a:xfrm>
          <a:off x="385216" y="1838086"/>
          <a:ext cx="2037878" cy="7192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Тамара Агафонова </a:t>
          </a:r>
          <a:endParaRPr lang="ru-RU" sz="2100" kern="1200" dirty="0"/>
        </a:p>
      </dsp:txBody>
      <dsp:txXfrm>
        <a:off x="385216" y="1838086"/>
        <a:ext cx="2037878" cy="7192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5B99B-4E91-441B-AED5-28DD50D3ACBC}">
      <dsp:nvSpPr>
        <dsp:cNvPr id="0" name=""/>
        <dsp:cNvSpPr/>
      </dsp:nvSpPr>
      <dsp:spPr>
        <a:xfrm>
          <a:off x="53081" y="13640"/>
          <a:ext cx="2558133" cy="300956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B83501-B118-4E5E-BD71-5890B091D316}">
      <dsp:nvSpPr>
        <dsp:cNvPr id="0" name=""/>
        <dsp:cNvSpPr/>
      </dsp:nvSpPr>
      <dsp:spPr>
        <a:xfrm>
          <a:off x="129853" y="1127"/>
          <a:ext cx="2404589" cy="222201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E065EB-64C1-4C48-8B97-2A38C56C7624}">
      <dsp:nvSpPr>
        <dsp:cNvPr id="0" name=""/>
        <dsp:cNvSpPr/>
      </dsp:nvSpPr>
      <dsp:spPr>
        <a:xfrm>
          <a:off x="180987" y="2090242"/>
          <a:ext cx="2302320" cy="812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Любовь Сергеева</a:t>
          </a:r>
          <a:endParaRPr lang="ru-RU" sz="2300" kern="1200" dirty="0"/>
        </a:p>
      </dsp:txBody>
      <dsp:txXfrm>
        <a:off x="180987" y="2090242"/>
        <a:ext cx="2302320" cy="8125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643132-2693-41EC-8FB9-3DB80D63918D}">
      <dsp:nvSpPr>
        <dsp:cNvPr id="0" name=""/>
        <dsp:cNvSpPr/>
      </dsp:nvSpPr>
      <dsp:spPr>
        <a:xfrm>
          <a:off x="121622" y="77246"/>
          <a:ext cx="2565067" cy="301772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690A4D-93D0-427F-A903-FF84978AAAC0}">
      <dsp:nvSpPr>
        <dsp:cNvPr id="0" name=""/>
        <dsp:cNvSpPr/>
      </dsp:nvSpPr>
      <dsp:spPr>
        <a:xfrm>
          <a:off x="250637" y="0"/>
          <a:ext cx="2275732" cy="235468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C70D51-3823-4AEE-8129-553F1EDD3A7A}">
      <dsp:nvSpPr>
        <dsp:cNvPr id="0" name=""/>
        <dsp:cNvSpPr/>
      </dsp:nvSpPr>
      <dsp:spPr>
        <a:xfrm>
          <a:off x="249875" y="2159477"/>
          <a:ext cx="2308560" cy="814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Елена </a:t>
          </a:r>
          <a:r>
            <a:rPr lang="ru-RU" sz="2400" kern="1200" dirty="0" err="1" smtClean="0"/>
            <a:t>Шелковкина</a:t>
          </a:r>
          <a:endParaRPr lang="ru-RU" sz="2400" kern="1200" dirty="0"/>
        </a:p>
      </dsp:txBody>
      <dsp:txXfrm>
        <a:off x="249875" y="2159477"/>
        <a:ext cx="2308560" cy="81478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CC9020-3711-4FF0-8DB9-1B77CEDF75CE}">
      <dsp:nvSpPr>
        <dsp:cNvPr id="0" name=""/>
        <dsp:cNvSpPr/>
      </dsp:nvSpPr>
      <dsp:spPr>
        <a:xfrm>
          <a:off x="0" y="245803"/>
          <a:ext cx="2808312" cy="330389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9ECCA0-7CFE-447E-92A2-5ECCDB8DAC70}">
      <dsp:nvSpPr>
        <dsp:cNvPr id="0" name=""/>
        <dsp:cNvSpPr/>
      </dsp:nvSpPr>
      <dsp:spPr>
        <a:xfrm>
          <a:off x="140415" y="377959"/>
          <a:ext cx="2527480" cy="214753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1000" b="-4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E25E23-3883-4C08-B43D-7C61BD74FBB5}">
      <dsp:nvSpPr>
        <dsp:cNvPr id="0" name=""/>
        <dsp:cNvSpPr/>
      </dsp:nvSpPr>
      <dsp:spPr>
        <a:xfrm>
          <a:off x="140415" y="2525492"/>
          <a:ext cx="2527480" cy="8920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Галина </a:t>
          </a:r>
          <a:r>
            <a:rPr lang="ru-RU" sz="2600" kern="1200" dirty="0" err="1" smtClean="0"/>
            <a:t>Лукасик</a:t>
          </a:r>
          <a:r>
            <a:rPr lang="ru-RU" sz="2600" kern="1200" dirty="0" smtClean="0"/>
            <a:t> </a:t>
          </a:r>
          <a:endParaRPr lang="ru-RU" sz="2600" kern="1200" dirty="0"/>
        </a:p>
      </dsp:txBody>
      <dsp:txXfrm>
        <a:off x="140415" y="2525492"/>
        <a:ext cx="2527480" cy="892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08.03.2022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20953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effectLst/>
                <a:cs typeface="Aharoni" pitchFamily="2" charset="-79"/>
              </a:rPr>
              <a:t>Как средства речевой выразительности поэтов </a:t>
            </a:r>
            <a:r>
              <a:rPr lang="ru-RU" sz="3200" b="1" dirty="0" err="1">
                <a:effectLst/>
                <a:cs typeface="Aharoni" pitchFamily="2" charset="-79"/>
              </a:rPr>
              <a:t>Богучанского</a:t>
            </a:r>
            <a:r>
              <a:rPr lang="ru-RU" sz="3200" b="1" dirty="0">
                <a:effectLst/>
                <a:cs typeface="Aharoni" pitchFamily="2" charset="-79"/>
              </a:rPr>
              <a:t> района помогают создать неповторимый облик сибирской природы</a:t>
            </a:r>
            <a:r>
              <a:rPr lang="ru-RU" sz="3200" b="1" dirty="0">
                <a:effectLst/>
              </a:rPr>
              <a:t>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17032"/>
            <a:ext cx="2746648" cy="2455484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900" b="1" dirty="0" err="1" smtClean="0"/>
              <a:t>Дробкова</a:t>
            </a:r>
            <a:r>
              <a:rPr lang="ru-RU" sz="2900" b="1" dirty="0" smtClean="0"/>
              <a:t> Диана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900" b="1" dirty="0" smtClean="0"/>
              <a:t>Брюханова Елена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900" b="1" dirty="0" smtClean="0"/>
              <a:t>5б  </a:t>
            </a:r>
            <a:r>
              <a:rPr lang="ru-RU" sz="2900" b="1" dirty="0"/>
              <a:t>класс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900" b="1" dirty="0"/>
              <a:t>МКОУ  </a:t>
            </a:r>
            <a:r>
              <a:rPr lang="ru-RU" sz="2900" b="1" dirty="0" err="1"/>
              <a:t>Чуноярская</a:t>
            </a:r>
            <a:r>
              <a:rPr lang="ru-RU" sz="2900" b="1" dirty="0"/>
              <a:t> СОШ № 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900" b="1" dirty="0" smtClean="0"/>
              <a:t>Руководитель: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900" b="1" dirty="0" smtClean="0"/>
              <a:t>Э. П. </a:t>
            </a:r>
            <a:r>
              <a:rPr lang="ru-RU" sz="2900" b="1" dirty="0" err="1"/>
              <a:t>Грыцив</a:t>
            </a:r>
            <a:endParaRPr lang="ru-RU" sz="2900" b="1" dirty="0"/>
          </a:p>
          <a:p>
            <a:endParaRPr lang="ru-RU" b="1" dirty="0"/>
          </a:p>
        </p:txBody>
      </p:sp>
      <p:pic>
        <p:nvPicPr>
          <p:cNvPr id="1026" name="Picture 2" descr="C:\Users\Татьяна Ал\Desktop\IMG_17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02278" y="-9644154"/>
            <a:ext cx="24688800" cy="18440400"/>
          </a:xfrm>
          <a:prstGeom prst="rect">
            <a:avLst/>
          </a:prstGeom>
          <a:noFill/>
        </p:spPr>
      </p:pic>
      <p:sp>
        <p:nvSpPr>
          <p:cNvPr id="4" name="AutoShape 2" descr="https://apf.mail.ru/cgi-bin/readmsg?id=16466295061016473975;0;2&amp;exif=1&amp;full=1&amp;x-email=vip.grytsiv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24944"/>
            <a:ext cx="4853402" cy="3640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42032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b="1" dirty="0"/>
              <a:t>Гипотеза: если познакомиться со стихотворениями </a:t>
            </a:r>
            <a:r>
              <a:rPr lang="ru-RU" sz="1800" b="1" dirty="0" err="1"/>
              <a:t>Богучанских</a:t>
            </a:r>
            <a:r>
              <a:rPr lang="ru-RU" sz="1800" b="1" dirty="0"/>
              <a:t> поэтов, то можно больше узнать о природе Сибири.</a:t>
            </a: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90"/>
          <a:stretch/>
        </p:blipFill>
        <p:spPr bwMode="auto">
          <a:xfrm>
            <a:off x="1115616" y="2204864"/>
            <a:ext cx="6840760" cy="44609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508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000" b="1" cap="none" dirty="0">
                <a:solidFill>
                  <a:schemeClr val="tx1"/>
                </a:solidFill>
                <a:effectLst/>
                <a:latin typeface="+mn-lt"/>
              </a:rPr>
              <a:t>Ц</a:t>
            </a:r>
            <a:r>
              <a:rPr lang="ru-RU" sz="2000" b="1" cap="none" dirty="0" smtClean="0">
                <a:solidFill>
                  <a:schemeClr val="tx1"/>
                </a:solidFill>
                <a:effectLst/>
                <a:latin typeface="+mn-lt"/>
              </a:rPr>
              <a:t>ель: 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b="1" cap="none" dirty="0" smtClean="0">
                <a:solidFill>
                  <a:schemeClr val="tx1"/>
                </a:solidFill>
                <a:effectLst/>
                <a:latin typeface="+mn-lt"/>
              </a:rPr>
              <a:t>доказать, что с помощью анализа средств речевой выразительности в стихотворениях поэтов </a:t>
            </a:r>
            <a:r>
              <a:rPr lang="ru-RU" sz="2000" b="1" cap="none" dirty="0" err="1">
                <a:solidFill>
                  <a:schemeClr val="tx1"/>
                </a:solidFill>
                <a:effectLst/>
                <a:latin typeface="+mn-lt"/>
              </a:rPr>
              <a:t>Б</a:t>
            </a:r>
            <a:r>
              <a:rPr lang="ru-RU" sz="2000" b="1" cap="none" dirty="0" err="1" smtClean="0">
                <a:solidFill>
                  <a:schemeClr val="tx1"/>
                </a:solidFill>
                <a:effectLst/>
                <a:latin typeface="+mn-lt"/>
              </a:rPr>
              <a:t>огучанского</a:t>
            </a:r>
            <a:r>
              <a:rPr lang="ru-RU" sz="2000" b="1" cap="none" dirty="0" smtClean="0">
                <a:solidFill>
                  <a:schemeClr val="tx1"/>
                </a:solidFill>
                <a:effectLst/>
                <a:latin typeface="+mn-lt"/>
              </a:rPr>
              <a:t> района можно познакомиться с природой Сибири.</a:t>
            </a:r>
            <a:r>
              <a:rPr lang="ru-RU" sz="2700" dirty="0">
                <a:solidFill>
                  <a:schemeClr val="tx1"/>
                </a:solidFill>
                <a:effectLst/>
              </a:rPr>
              <a:t/>
            </a:r>
            <a:br>
              <a:rPr lang="ru-RU" sz="2700" dirty="0">
                <a:solidFill>
                  <a:schemeClr val="tx1"/>
                </a:solidFill>
                <a:effectLst/>
              </a:rPr>
            </a:br>
            <a:endParaRPr lang="ru-RU" sz="27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352928" cy="4680520"/>
          </a:xfrm>
        </p:spPr>
        <p:txBody>
          <a:bodyPr>
            <a:normAutofit fontScale="62500" lnSpcReduction="20000"/>
          </a:bodyPr>
          <a:lstStyle/>
          <a:p>
            <a:r>
              <a:rPr lang="ru-RU" sz="2800" b="1" dirty="0"/>
              <a:t>Задачи</a:t>
            </a:r>
            <a:r>
              <a:rPr lang="ru-RU" sz="3300" b="1" dirty="0" smtClean="0"/>
              <a:t>:</a:t>
            </a:r>
            <a:r>
              <a:rPr lang="ru-RU" sz="2200" b="1" dirty="0"/>
              <a:t>	</a:t>
            </a:r>
          </a:p>
          <a:p>
            <a:pPr marL="109728" indent="0">
              <a:buNone/>
            </a:pPr>
            <a:endParaRPr lang="ru-RU" sz="2200" b="1" dirty="0"/>
          </a:p>
          <a:p>
            <a:pPr>
              <a:lnSpc>
                <a:spcPct val="170000"/>
              </a:lnSpc>
            </a:pPr>
            <a:r>
              <a:rPr lang="ru-RU" sz="2900" b="1" dirty="0" smtClean="0"/>
              <a:t>- </a:t>
            </a:r>
            <a:r>
              <a:rPr lang="ru-RU" sz="2900" b="1" dirty="0"/>
              <a:t>познакомиться с краткой биографией поэтов </a:t>
            </a:r>
            <a:r>
              <a:rPr lang="ru-RU" sz="2900" b="1" dirty="0" err="1"/>
              <a:t>Богучанского</a:t>
            </a:r>
            <a:r>
              <a:rPr lang="ru-RU" sz="2900" b="1" dirty="0"/>
              <a:t> района;</a:t>
            </a:r>
          </a:p>
          <a:p>
            <a:pPr>
              <a:lnSpc>
                <a:spcPct val="170000"/>
              </a:lnSpc>
            </a:pPr>
            <a:r>
              <a:rPr lang="ru-RU" sz="2900" b="1" dirty="0"/>
              <a:t>- прочитать стихотворения поэтов </a:t>
            </a:r>
            <a:r>
              <a:rPr lang="ru-RU" sz="2900" b="1" dirty="0" err="1"/>
              <a:t>Богучанского</a:t>
            </a:r>
            <a:r>
              <a:rPr lang="ru-RU" sz="2900" b="1" dirty="0"/>
              <a:t> района;</a:t>
            </a:r>
          </a:p>
          <a:p>
            <a:pPr>
              <a:lnSpc>
                <a:spcPct val="170000"/>
              </a:lnSpc>
            </a:pPr>
            <a:r>
              <a:rPr lang="ru-RU" sz="2900" b="1" dirty="0"/>
              <a:t>- определить круг стихотворений о Сибирской природе;</a:t>
            </a:r>
          </a:p>
          <a:p>
            <a:pPr>
              <a:lnSpc>
                <a:spcPct val="170000"/>
              </a:lnSpc>
            </a:pPr>
            <a:r>
              <a:rPr lang="ru-RU" sz="2900" b="1" dirty="0"/>
              <a:t>- проанализировать и классифицировать выбранные стихотворения в таблицу;</a:t>
            </a:r>
          </a:p>
          <a:p>
            <a:pPr>
              <a:lnSpc>
                <a:spcPct val="170000"/>
              </a:lnSpc>
            </a:pPr>
            <a:r>
              <a:rPr lang="ru-RU" sz="2900" b="1" dirty="0"/>
              <a:t>- провести исследование средств речевой выразительности, помогающих создать неповторимый облик малой родины;</a:t>
            </a:r>
          </a:p>
          <a:p>
            <a:pPr>
              <a:lnSpc>
                <a:spcPct val="170000"/>
              </a:lnSpc>
            </a:pPr>
            <a:r>
              <a:rPr lang="ru-RU" sz="2900" b="1" dirty="0"/>
              <a:t>- сделать выводы</a:t>
            </a:r>
            <a:r>
              <a:rPr lang="ru-RU" sz="2900" b="1" dirty="0" smtClean="0"/>
              <a:t>.</a:t>
            </a:r>
            <a:endParaRPr lang="ru-RU" sz="2900" b="1" dirty="0"/>
          </a:p>
        </p:txBody>
      </p:sp>
    </p:spTree>
    <p:extLst>
      <p:ext uri="{BB962C8B-B14F-4D97-AF65-F5344CB8AC3E}">
        <p14:creationId xmlns:p14="http://schemas.microsoft.com/office/powerpoint/2010/main" val="350667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329242"/>
          </a:xfrm>
        </p:spPr>
        <p:txBody>
          <a:bodyPr>
            <a:normAutofit/>
          </a:bodyPr>
          <a:lstStyle/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24744"/>
            <a:ext cx="7509520" cy="4875472"/>
          </a:xfrm>
        </p:spPr>
        <p:txBody>
          <a:bodyPr/>
          <a:lstStyle/>
          <a:p>
            <a:endParaRPr lang="ru-RU" sz="2800" dirty="0"/>
          </a:p>
          <a:p>
            <a:pPr marL="109728" indent="0" algn="ctr">
              <a:buNone/>
            </a:pPr>
            <a:r>
              <a:rPr lang="ru-RU" sz="2400" b="1" dirty="0" smtClean="0"/>
              <a:t>Методы исследования: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800" b="1" dirty="0"/>
              <a:t>п</a:t>
            </a:r>
            <a:r>
              <a:rPr lang="ru-RU" sz="1800" b="1" dirty="0" smtClean="0"/>
              <a:t>оиск информации;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800" b="1" dirty="0"/>
              <a:t>к</a:t>
            </a:r>
            <a:r>
              <a:rPr lang="ru-RU" sz="1800" b="1" dirty="0" smtClean="0"/>
              <a:t>лассификация;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800" b="1" dirty="0"/>
              <a:t>с</a:t>
            </a:r>
            <a:r>
              <a:rPr lang="ru-RU" sz="1800" b="1" dirty="0" smtClean="0"/>
              <a:t>истематизация;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800" b="1" dirty="0"/>
              <a:t>о</a:t>
            </a:r>
            <a:r>
              <a:rPr lang="ru-RU" sz="1800" b="1" dirty="0" smtClean="0"/>
              <a:t>бобщение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806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cap="none" dirty="0">
                <a:latin typeface="+mn-lt"/>
              </a:rPr>
              <a:t>П</a:t>
            </a:r>
            <a:r>
              <a:rPr lang="ru-RU" sz="2400" b="1" cap="none" dirty="0" smtClean="0">
                <a:latin typeface="+mn-lt"/>
              </a:rPr>
              <a:t>лан исследования:</a:t>
            </a:r>
            <a:endParaRPr lang="ru-RU" sz="2400" b="1" cap="none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900" b="1" dirty="0"/>
              <a:t>1.	Выбор темы;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900" b="1" dirty="0"/>
              <a:t>2.	Изучение биографии поэтов;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900" b="1" dirty="0"/>
              <a:t>3.	Чтение стихотворений;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900" b="1" dirty="0"/>
              <a:t>4.	Определение круга стихотворений о Сибирской природе;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900" b="1" dirty="0"/>
              <a:t>5.	Анализ и классификация выбранных произведений;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900" b="1" dirty="0"/>
              <a:t>6.	Формулировка выводов;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ru-RU" sz="1900" b="1" dirty="0"/>
              <a:t>7.	Подведение итогов и оформление результатов.</a:t>
            </a: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cap="none" dirty="0"/>
              <a:t>С</a:t>
            </a:r>
            <a:r>
              <a:rPr lang="ru-RU" sz="2400" b="1" cap="none" dirty="0" smtClean="0"/>
              <a:t>борники стихотворений </a:t>
            </a:r>
            <a:r>
              <a:rPr lang="ru-RU" sz="2400" b="1" cap="none" dirty="0" err="1"/>
              <a:t>Б</a:t>
            </a:r>
            <a:r>
              <a:rPr lang="ru-RU" sz="2400" b="1" cap="none" dirty="0" err="1" smtClean="0"/>
              <a:t>огучанских</a:t>
            </a:r>
            <a:r>
              <a:rPr lang="ru-RU" sz="2400" b="1" cap="none" dirty="0" smtClean="0"/>
              <a:t> поэтов </a:t>
            </a:r>
            <a:endParaRPr lang="ru-RU" sz="2400" b="1" cap="none" dirty="0"/>
          </a:p>
        </p:txBody>
      </p:sp>
      <p:pic>
        <p:nvPicPr>
          <p:cNvPr id="1026" name="Picture 2" descr="C:\Users\Элина\Pictures\2022-01-31\00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9" t="2024" r="2483" b="29890"/>
          <a:stretch/>
        </p:blipFill>
        <p:spPr bwMode="auto">
          <a:xfrm rot="21234429">
            <a:off x="480712" y="1955497"/>
            <a:ext cx="2249425" cy="3081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Элина\Pictures\2022-01-31\0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2" t="2234" r="2785" b="32062"/>
          <a:stretch/>
        </p:blipFill>
        <p:spPr bwMode="auto">
          <a:xfrm rot="420430">
            <a:off x="6290708" y="2037347"/>
            <a:ext cx="2160240" cy="30132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Элина\Pictures\2022-01-31\00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3" t="1987" r="3486" b="32674"/>
          <a:stretch/>
        </p:blipFill>
        <p:spPr bwMode="auto">
          <a:xfrm>
            <a:off x="3440456" y="1556792"/>
            <a:ext cx="2212848" cy="31181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08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Элина\Pictures\2022-01-31\00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01" t="1464" r="3857" b="31056"/>
          <a:stretch/>
        </p:blipFill>
        <p:spPr bwMode="auto">
          <a:xfrm rot="20874514">
            <a:off x="636026" y="460427"/>
            <a:ext cx="1968831" cy="31921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Элина\Pictures\2022-01-31\0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2" b="35171"/>
          <a:stretch/>
        </p:blipFill>
        <p:spPr bwMode="auto">
          <a:xfrm>
            <a:off x="3203848" y="188640"/>
            <a:ext cx="2251502" cy="3164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Элина\Pictures\2022-01-31\00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03" b="36790"/>
          <a:stretch/>
        </p:blipFill>
        <p:spPr bwMode="auto">
          <a:xfrm rot="1117375">
            <a:off x="6152745" y="291175"/>
            <a:ext cx="2359531" cy="3530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Элина\Pictures\2022-01-31\00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54" t="8821" r="606" b="32450"/>
          <a:stretch/>
        </p:blipFill>
        <p:spPr bwMode="auto">
          <a:xfrm>
            <a:off x="3315891" y="3645024"/>
            <a:ext cx="2334883" cy="3130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70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cap="none" dirty="0">
                <a:latin typeface="+mn-lt"/>
              </a:rPr>
              <a:t>П</a:t>
            </a:r>
            <a:r>
              <a:rPr lang="ru-RU" sz="2400" b="1" cap="none" dirty="0" smtClean="0">
                <a:latin typeface="+mn-lt"/>
              </a:rPr>
              <a:t>оэты </a:t>
            </a:r>
            <a:r>
              <a:rPr lang="ru-RU" sz="2400" b="1" cap="none" dirty="0" err="1">
                <a:latin typeface="+mn-lt"/>
              </a:rPr>
              <a:t>Б</a:t>
            </a:r>
            <a:r>
              <a:rPr lang="ru-RU" sz="2400" b="1" cap="none" dirty="0" err="1" smtClean="0">
                <a:latin typeface="+mn-lt"/>
              </a:rPr>
              <a:t>огучанского</a:t>
            </a:r>
            <a:r>
              <a:rPr lang="ru-RU" sz="2400" b="1" cap="none" dirty="0" smtClean="0">
                <a:latin typeface="+mn-lt"/>
              </a:rPr>
              <a:t> района </a:t>
            </a:r>
            <a:endParaRPr lang="ru-RU" sz="2400" b="1" cap="none" dirty="0">
              <a:latin typeface="+mn-lt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0912963"/>
              </p:ext>
            </p:extLst>
          </p:nvPr>
        </p:nvGraphicFramePr>
        <p:xfrm>
          <a:off x="5868144" y="1340768"/>
          <a:ext cx="2736304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62267515"/>
              </p:ext>
            </p:extLst>
          </p:nvPr>
        </p:nvGraphicFramePr>
        <p:xfrm>
          <a:off x="539552" y="1484784"/>
          <a:ext cx="3312368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98351481"/>
              </p:ext>
            </p:extLst>
          </p:nvPr>
        </p:nvGraphicFramePr>
        <p:xfrm>
          <a:off x="3347864" y="3140968"/>
          <a:ext cx="2808312" cy="2663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99362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cap="none" dirty="0">
                <a:latin typeface="+mn-lt"/>
              </a:rPr>
              <a:t>Поэты </a:t>
            </a:r>
            <a:r>
              <a:rPr lang="ru-RU" sz="2400" b="1" cap="none" dirty="0" err="1">
                <a:latin typeface="+mn-lt"/>
              </a:rPr>
              <a:t>Богучанского</a:t>
            </a:r>
            <a:r>
              <a:rPr lang="ru-RU" sz="2400" b="1" cap="none" dirty="0">
                <a:latin typeface="+mn-lt"/>
              </a:rPr>
              <a:t> района </a:t>
            </a:r>
            <a:endParaRPr lang="ru-RU" sz="2400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8543130"/>
              </p:ext>
            </p:extLst>
          </p:nvPr>
        </p:nvGraphicFramePr>
        <p:xfrm>
          <a:off x="179512" y="1700808"/>
          <a:ext cx="2664296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11096723"/>
              </p:ext>
            </p:extLst>
          </p:nvPr>
        </p:nvGraphicFramePr>
        <p:xfrm>
          <a:off x="3131840" y="3356992"/>
          <a:ext cx="2808312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34772808"/>
              </p:ext>
            </p:extLst>
          </p:nvPr>
        </p:nvGraphicFramePr>
        <p:xfrm>
          <a:off x="6084168" y="1484784"/>
          <a:ext cx="2808312" cy="3795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66846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2400" b="1" cap="none" dirty="0">
                <a:latin typeface="+mn-lt"/>
              </a:rPr>
              <a:t>К</a:t>
            </a:r>
            <a:r>
              <a:rPr lang="ru-RU" sz="2400" b="1" cap="none" dirty="0" smtClean="0">
                <a:latin typeface="+mn-lt"/>
              </a:rPr>
              <a:t>лассификация стихотворений </a:t>
            </a:r>
            <a:r>
              <a:rPr lang="ru-RU" sz="2400" b="1" cap="none" dirty="0" err="1">
                <a:latin typeface="+mn-lt"/>
              </a:rPr>
              <a:t>Б</a:t>
            </a:r>
            <a:r>
              <a:rPr lang="ru-RU" sz="2400" b="1" cap="none" dirty="0" err="1" smtClean="0">
                <a:latin typeface="+mn-lt"/>
              </a:rPr>
              <a:t>огучанских</a:t>
            </a:r>
            <a:r>
              <a:rPr lang="ru-RU" sz="2400" b="1" cap="none" dirty="0" smtClean="0">
                <a:latin typeface="+mn-lt"/>
              </a:rPr>
              <a:t> поэтов о природе</a:t>
            </a:r>
            <a:endParaRPr lang="ru-RU" sz="2400" b="1" cap="none" dirty="0"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5414" y="1124744"/>
            <a:ext cx="8819074" cy="5914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106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cap="none" dirty="0">
                <a:latin typeface="+mn-lt"/>
              </a:rPr>
              <a:t>С</a:t>
            </a:r>
            <a:r>
              <a:rPr lang="ru-RU" sz="2400" b="1" cap="none" dirty="0" smtClean="0">
                <a:latin typeface="+mn-lt"/>
              </a:rPr>
              <a:t>тихотворения о защите природы:</a:t>
            </a:r>
            <a:endParaRPr lang="ru-RU" sz="2400" b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«Сохраним Ангару» – В. Рукосуев.</a:t>
            </a:r>
          </a:p>
          <a:p>
            <a:r>
              <a:rPr lang="ru-RU" sz="2000" b="1" dirty="0" smtClean="0"/>
              <a:t>«Лес рубят» – Е. </a:t>
            </a:r>
            <a:r>
              <a:rPr lang="ru-RU" sz="2000" b="1" dirty="0" err="1" smtClean="0"/>
              <a:t>Шелковкина</a:t>
            </a:r>
            <a:endParaRPr lang="ru-RU" sz="2000" b="1" dirty="0" smtClean="0"/>
          </a:p>
          <a:p>
            <a:r>
              <a:rPr lang="ru-RU" sz="2000" b="1" dirty="0" smtClean="0"/>
              <a:t>«Что случилось с тобою, Россия?» – Г. </a:t>
            </a:r>
            <a:r>
              <a:rPr lang="ru-RU" sz="2000" b="1" dirty="0" err="1" smtClean="0"/>
              <a:t>Лукасик</a:t>
            </a:r>
            <a:endParaRPr lang="ru-RU" sz="2000" b="1" dirty="0" smtClean="0"/>
          </a:p>
          <a:p>
            <a:r>
              <a:rPr lang="ru-RU" sz="2000" b="1" dirty="0" smtClean="0"/>
              <a:t>«Лесной пожар» – И. Макаров</a:t>
            </a:r>
          </a:p>
          <a:p>
            <a:pPr marL="0" indent="0">
              <a:buNone/>
            </a:pPr>
            <a:endParaRPr lang="ru-RU" sz="2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68959"/>
            <a:ext cx="5344269" cy="35754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822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2400" b="1" cap="none" dirty="0">
                <a:latin typeface="+mn-lt"/>
              </a:rPr>
              <a:t>С</a:t>
            </a:r>
            <a:r>
              <a:rPr lang="ru-RU" sz="2400" b="1" cap="none" dirty="0" smtClean="0">
                <a:latin typeface="+mn-lt"/>
              </a:rPr>
              <a:t>редства речевой выразительности</a:t>
            </a:r>
            <a:endParaRPr lang="ru-RU" sz="2400" b="1" cap="none" dirty="0"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7" y="1128689"/>
            <a:ext cx="9405519" cy="5900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740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cap="none" dirty="0" smtClean="0">
                <a:latin typeface="+mn-lt"/>
              </a:rPr>
              <a:t>Эпитеты</a:t>
            </a:r>
            <a:endParaRPr lang="ru-RU" sz="2400" b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шалый </a:t>
            </a:r>
            <a:r>
              <a:rPr lang="ru-RU" sz="2000" dirty="0"/>
              <a:t>ветер, поникшая рябина (Т. Агафонова);</a:t>
            </a:r>
          </a:p>
          <a:p>
            <a:r>
              <a:rPr lang="ru-RU" sz="2000" dirty="0" smtClean="0"/>
              <a:t>суровая </a:t>
            </a:r>
            <a:r>
              <a:rPr lang="ru-RU" sz="2000" dirty="0"/>
              <a:t>красота, вязкие туманы, бархатные леса (В. Рукосуев);</a:t>
            </a:r>
          </a:p>
          <a:p>
            <a:r>
              <a:rPr lang="ru-RU" sz="2000" dirty="0" smtClean="0"/>
              <a:t>зимняя </a:t>
            </a:r>
            <a:r>
              <a:rPr lang="ru-RU" sz="2000" dirty="0"/>
              <a:t>окалина, колючий иней, восторженная капель, жемчужно – голубой свет (Е. </a:t>
            </a:r>
            <a:r>
              <a:rPr lang="ru-RU" sz="2000" dirty="0" err="1"/>
              <a:t>Шелковкина</a:t>
            </a:r>
            <a:r>
              <a:rPr lang="ru-RU" sz="2000" dirty="0"/>
              <a:t>);</a:t>
            </a:r>
          </a:p>
          <a:p>
            <a:r>
              <a:rPr lang="ru-RU" sz="2000" dirty="0" smtClean="0"/>
              <a:t>пьянящий </a:t>
            </a:r>
            <a:r>
              <a:rPr lang="ru-RU" sz="2000" dirty="0"/>
              <a:t>свет, резные листья, ромашковый путь, росяная река (Л. Сергеева</a:t>
            </a:r>
            <a:r>
              <a:rPr lang="ru-RU" sz="2000" dirty="0" smtClean="0"/>
              <a:t>);</a:t>
            </a:r>
            <a:endParaRPr lang="ru-RU" sz="2000" dirty="0"/>
          </a:p>
          <a:p>
            <a:r>
              <a:rPr lang="ru-RU" sz="2000" dirty="0" smtClean="0"/>
              <a:t>цветистые </a:t>
            </a:r>
            <a:r>
              <a:rPr lang="ru-RU" sz="2000" dirty="0"/>
              <a:t>сны, медовый воздух, древесная гарь, хвойный шорох, сиреневый рассвет, медвяно-пряный аромат (И. Макаров</a:t>
            </a:r>
            <a:r>
              <a:rPr lang="ru-RU" sz="2000" dirty="0" smtClean="0"/>
              <a:t>).</a:t>
            </a:r>
            <a:endParaRPr lang="ru-RU" sz="2000" dirty="0"/>
          </a:p>
          <a:p>
            <a:endParaRPr lang="ru-RU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443702"/>
            <a:ext cx="3672408" cy="21269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86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cap="none" dirty="0" smtClean="0">
                <a:latin typeface="+mn-lt"/>
              </a:rPr>
              <a:t>Метафоры</a:t>
            </a:r>
            <a:endParaRPr lang="ru-RU" sz="2400" b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пожар осени, радуга снегов (В. Рукосуев);</a:t>
            </a:r>
          </a:p>
          <a:p>
            <a:r>
              <a:rPr lang="ru-RU" sz="2000" dirty="0" smtClean="0"/>
              <a:t>художник </a:t>
            </a:r>
            <a:r>
              <a:rPr lang="ru-RU" sz="2000" dirty="0"/>
              <a:t>осень, бархат мхов, скрипка ветра (Е. </a:t>
            </a:r>
            <a:r>
              <a:rPr lang="ru-RU" sz="2000" dirty="0" err="1"/>
              <a:t>Шелковкина</a:t>
            </a:r>
            <a:r>
              <a:rPr lang="ru-RU" sz="2000" dirty="0"/>
              <a:t>);</a:t>
            </a:r>
          </a:p>
          <a:p>
            <a:r>
              <a:rPr lang="ru-RU" sz="2000" dirty="0" smtClean="0"/>
              <a:t>сосна </a:t>
            </a:r>
            <a:r>
              <a:rPr lang="ru-RU" sz="2000" dirty="0"/>
              <a:t>стояла исполином (И. Макаров).</a:t>
            </a:r>
          </a:p>
          <a:p>
            <a:endParaRPr lang="ru-RU" sz="2000" dirty="0"/>
          </a:p>
        </p:txBody>
      </p:sp>
      <p:pic>
        <p:nvPicPr>
          <p:cNvPr id="4098" name="Picture 2" descr="https://fs3.fotoload.ru/f/0818/1534238723/b72a04027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2852936"/>
            <a:ext cx="5631312" cy="38164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39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cap="none" dirty="0" smtClean="0">
                <a:latin typeface="+mn-lt"/>
              </a:rPr>
              <a:t>Сравнения</a:t>
            </a:r>
            <a:endParaRPr lang="ru-RU" sz="2400" b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глаза как острый нож (В. Рукосуев);</a:t>
            </a:r>
          </a:p>
          <a:p>
            <a:r>
              <a:rPr lang="ru-RU" sz="2000" dirty="0" smtClean="0"/>
              <a:t>куст </a:t>
            </a:r>
            <a:r>
              <a:rPr lang="ru-RU" sz="2000" dirty="0"/>
              <a:t>калины как факел, мы как молодые всходы (Е. </a:t>
            </a:r>
            <a:r>
              <a:rPr lang="ru-RU" sz="2000" dirty="0" err="1"/>
              <a:t>Шелковкина</a:t>
            </a:r>
            <a:r>
              <a:rPr lang="ru-RU" sz="2000" dirty="0"/>
              <a:t>);</a:t>
            </a:r>
          </a:p>
          <a:p>
            <a:r>
              <a:rPr lang="ru-RU" sz="2000" dirty="0" smtClean="0"/>
              <a:t>морщины </a:t>
            </a:r>
            <a:r>
              <a:rPr lang="ru-RU" sz="2000" dirty="0"/>
              <a:t>как воронов стая, гусеницы как лисица (Л. Сергеева);</a:t>
            </a:r>
          </a:p>
          <a:p>
            <a:r>
              <a:rPr lang="ru-RU" sz="2000" dirty="0" smtClean="0"/>
              <a:t>сосулька </a:t>
            </a:r>
            <a:r>
              <a:rPr lang="ru-RU" sz="2000" dirty="0"/>
              <a:t>как луч, жизнь как колкий иней (И. Макаров).</a:t>
            </a:r>
          </a:p>
          <a:p>
            <a:endParaRPr lang="ru-RU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126822"/>
            <a:ext cx="5688632" cy="368424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693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cap="none" dirty="0" smtClean="0">
                <a:latin typeface="+mn-lt"/>
              </a:rPr>
              <a:t>Олицетворения</a:t>
            </a:r>
            <a:endParaRPr lang="ru-RU" sz="2400" b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смотрят сосны (Т. Агафонова);</a:t>
            </a:r>
          </a:p>
          <a:p>
            <a:r>
              <a:rPr lang="ru-RU" sz="2000" dirty="0" smtClean="0"/>
              <a:t>купаются </a:t>
            </a:r>
            <a:r>
              <a:rPr lang="ru-RU" sz="2000" dirty="0"/>
              <a:t>туманы, шепчут травы (В. Рукосуев);</a:t>
            </a:r>
          </a:p>
          <a:p>
            <a:r>
              <a:rPr lang="ru-RU" sz="2000" dirty="0" smtClean="0"/>
              <a:t>мхи </a:t>
            </a:r>
            <a:r>
              <a:rPr lang="ru-RU" sz="2000" dirty="0"/>
              <a:t>брызнули, небеса искрятся, рябины встрепенутся (Е. </a:t>
            </a:r>
            <a:r>
              <a:rPr lang="ru-RU" sz="2000" dirty="0" err="1"/>
              <a:t>Шелковкина</a:t>
            </a:r>
            <a:r>
              <a:rPr lang="ru-RU" sz="2000" dirty="0"/>
              <a:t>);</a:t>
            </a:r>
          </a:p>
          <a:p>
            <a:r>
              <a:rPr lang="ru-RU" sz="2000" dirty="0" err="1" smtClean="0"/>
              <a:t>расскандалилась</a:t>
            </a:r>
            <a:r>
              <a:rPr lang="ru-RU" sz="2000" dirty="0" smtClean="0"/>
              <a:t> </a:t>
            </a:r>
            <a:r>
              <a:rPr lang="ru-RU" sz="2000" dirty="0"/>
              <a:t>осень, ёлки вздыхают, зимушка надышала (Л. Сергеева);</a:t>
            </a:r>
          </a:p>
          <a:p>
            <a:r>
              <a:rPr lang="ru-RU" sz="2000" dirty="0" smtClean="0"/>
              <a:t>сосульки </a:t>
            </a:r>
            <a:r>
              <a:rPr lang="ru-RU" sz="2000" dirty="0"/>
              <a:t>молчат, роса легла, тучка приплыла (И. Макаров).</a:t>
            </a:r>
          </a:p>
          <a:p>
            <a:endParaRPr lang="ru-RU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77071"/>
            <a:ext cx="6264695" cy="25213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4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192"/>
            <a:ext cx="9036496" cy="6741368"/>
          </a:xfrm>
        </p:spPr>
        <p:txBody>
          <a:bodyPr>
            <a:normAutofit fontScale="47500" lnSpcReduction="20000"/>
          </a:bodyPr>
          <a:lstStyle/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endParaRPr lang="ru-RU" sz="2400" b="1" dirty="0" smtClean="0"/>
          </a:p>
          <a:p>
            <a:pPr marL="0" indent="0">
              <a:buNone/>
            </a:pPr>
            <a:r>
              <a:rPr lang="ru-RU" sz="4200" b="1" dirty="0"/>
              <a:t>Полученные результаты:</a:t>
            </a:r>
            <a:endParaRPr lang="ru-RU" sz="4200" dirty="0"/>
          </a:p>
          <a:p>
            <a:pPr marL="0" lvl="0" indent="0">
              <a:buNone/>
            </a:pPr>
            <a:r>
              <a:rPr lang="ru-RU" sz="4200" dirty="0" smtClean="0"/>
              <a:t>1) Познакомились </a:t>
            </a:r>
            <a:r>
              <a:rPr lang="ru-RU" sz="4200" dirty="0"/>
              <a:t>с краткой биографией поэтов </a:t>
            </a:r>
            <a:r>
              <a:rPr lang="ru-RU" sz="4200" dirty="0" err="1"/>
              <a:t>Богучанского</a:t>
            </a:r>
            <a:r>
              <a:rPr lang="ru-RU" sz="4200" dirty="0"/>
              <a:t> района;</a:t>
            </a:r>
          </a:p>
          <a:p>
            <a:pPr marL="0" lvl="0" indent="0">
              <a:buNone/>
            </a:pPr>
            <a:r>
              <a:rPr lang="ru-RU" sz="4200" dirty="0" smtClean="0"/>
              <a:t>2) Прочитали </a:t>
            </a:r>
            <a:r>
              <a:rPr lang="ru-RU" sz="4200" dirty="0"/>
              <a:t>стихотворения;</a:t>
            </a:r>
          </a:p>
          <a:p>
            <a:pPr marL="0" lvl="0" indent="0">
              <a:buNone/>
            </a:pPr>
            <a:r>
              <a:rPr lang="ru-RU" sz="4200" smtClean="0"/>
              <a:t>3) Определили </a:t>
            </a:r>
            <a:r>
              <a:rPr lang="ru-RU" sz="4200" dirty="0"/>
              <a:t>круг стихотворений о Сибирской природе</a:t>
            </a:r>
          </a:p>
          <a:p>
            <a:pPr marL="0" indent="0">
              <a:buNone/>
            </a:pPr>
            <a:r>
              <a:rPr lang="ru-RU" sz="4200" dirty="0"/>
              <a:t>- о животных и птицах;</a:t>
            </a:r>
          </a:p>
          <a:p>
            <a:pPr marL="0" indent="0">
              <a:buNone/>
            </a:pPr>
            <a:r>
              <a:rPr lang="ru-RU" sz="4200" dirty="0"/>
              <a:t>- о травах;</a:t>
            </a:r>
          </a:p>
          <a:p>
            <a:pPr marL="0" indent="0">
              <a:buNone/>
            </a:pPr>
            <a:r>
              <a:rPr lang="ru-RU" sz="4200" dirty="0"/>
              <a:t>- о деревьях и кустарниках;</a:t>
            </a:r>
          </a:p>
          <a:p>
            <a:pPr marL="0" indent="0">
              <a:buNone/>
            </a:pPr>
            <a:r>
              <a:rPr lang="ru-RU" sz="4200" dirty="0"/>
              <a:t>- о реках;</a:t>
            </a:r>
          </a:p>
          <a:p>
            <a:pPr marL="0" indent="0">
              <a:buNone/>
            </a:pPr>
            <a:r>
              <a:rPr lang="ru-RU" sz="4200" dirty="0"/>
              <a:t>- о защите природы.</a:t>
            </a:r>
          </a:p>
          <a:p>
            <a:pPr marL="0" indent="0">
              <a:buNone/>
            </a:pPr>
            <a:r>
              <a:rPr lang="ru-RU" sz="4200" dirty="0"/>
              <a:t>4) Проанализировали и нашли средства речевой выразительности в стихотворениях:</a:t>
            </a:r>
          </a:p>
          <a:p>
            <a:pPr marL="0" indent="0">
              <a:buNone/>
            </a:pPr>
            <a:r>
              <a:rPr lang="ru-RU" sz="4200" dirty="0" smtClean="0"/>
              <a:t> - метафоры</a:t>
            </a:r>
            <a:r>
              <a:rPr lang="ru-RU" sz="4200" dirty="0"/>
              <a:t>, сравнения, олицетворения, эпитеты</a:t>
            </a:r>
            <a:r>
              <a:rPr lang="ru-RU" sz="4200" dirty="0" smtClean="0"/>
              <a:t>.</a:t>
            </a:r>
          </a:p>
          <a:p>
            <a:endParaRPr lang="ru-RU" sz="4200" b="1" dirty="0"/>
          </a:p>
          <a:p>
            <a:pPr marL="109728" indent="0">
              <a:buNone/>
            </a:pPr>
            <a:r>
              <a:rPr lang="ru-RU" sz="4200" b="1" dirty="0" smtClean="0"/>
              <a:t>Вывод</a:t>
            </a:r>
            <a:r>
              <a:rPr lang="ru-RU" sz="4200" b="1" dirty="0" smtClean="0"/>
              <a:t>:</a:t>
            </a:r>
            <a:endParaRPr lang="ru-RU" sz="4200" b="1" dirty="0"/>
          </a:p>
          <a:p>
            <a:pPr>
              <a:lnSpc>
                <a:spcPct val="150000"/>
              </a:lnSpc>
            </a:pPr>
            <a:r>
              <a:rPr lang="ru-RU" sz="4200" dirty="0"/>
              <a:t>проделав всю необходимую работу и решив поставленные задачи, мы установили, что </a:t>
            </a:r>
            <a:r>
              <a:rPr lang="ru-RU" sz="4200" dirty="0" smtClean="0"/>
              <a:t>средства речевой выразительности помогают создать неповторимый облик сибирской природы.</a:t>
            </a:r>
            <a:r>
              <a:rPr lang="ru-RU" sz="5000" b="1" dirty="0"/>
              <a:t/>
            </a:r>
            <a:br>
              <a:rPr lang="ru-RU" sz="5000" b="1" dirty="0"/>
            </a:br>
            <a:endParaRPr lang="ru-RU" sz="5000" b="1" dirty="0"/>
          </a:p>
        </p:txBody>
      </p:sp>
    </p:spTree>
    <p:extLst>
      <p:ext uri="{BB962C8B-B14F-4D97-AF65-F5344CB8AC3E}">
        <p14:creationId xmlns:p14="http://schemas.microsoft.com/office/powerpoint/2010/main" val="382902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2400" b="1" cap="none" dirty="0">
                <a:latin typeface="+mn-lt"/>
              </a:rPr>
              <a:t>С</a:t>
            </a:r>
            <a:r>
              <a:rPr lang="ru-RU" sz="2400" b="1" cap="none" dirty="0" smtClean="0">
                <a:latin typeface="+mn-lt"/>
              </a:rPr>
              <a:t>пасибо за внимание!</a:t>
            </a:r>
            <a:endParaRPr lang="ru-RU" sz="2400" b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03"/>
          <a:stretch/>
        </p:blipFill>
        <p:spPr bwMode="auto">
          <a:xfrm>
            <a:off x="1835696" y="1484784"/>
            <a:ext cx="5976664" cy="48767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4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1683</TotalTime>
  <Words>462</Words>
  <Application>Microsoft Office PowerPoint</Application>
  <PresentationFormat>Экран (4:3)</PresentationFormat>
  <Paragraphs>86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Как средства речевой выразительности поэтов Богучанского района помогают создать неповторимый облик сибирской природы?</vt:lpstr>
      <vt:lpstr>Презентация PowerPoint</vt:lpstr>
      <vt:lpstr>Цель:  доказать, что с помощью анализа средств речевой выразительности в стихотворениях поэтов Богучанского района можно познакомиться с природой Сибири. </vt:lpstr>
      <vt:lpstr> </vt:lpstr>
      <vt:lpstr>План исследования:</vt:lpstr>
      <vt:lpstr>Сборники стихотворений Богучанских поэтов </vt:lpstr>
      <vt:lpstr>Презентация PowerPoint</vt:lpstr>
      <vt:lpstr>Поэты Богучанского района </vt:lpstr>
      <vt:lpstr>Поэты Богучанского района </vt:lpstr>
      <vt:lpstr>Классификация стихотворений Богучанских поэтов о природе</vt:lpstr>
      <vt:lpstr>Стихотворения о защите природы:</vt:lpstr>
      <vt:lpstr>Средства речевой выразительности</vt:lpstr>
      <vt:lpstr>Эпитеты</vt:lpstr>
      <vt:lpstr>Метафоры</vt:lpstr>
      <vt:lpstr>Сравнения</vt:lpstr>
      <vt:lpstr>Олицетворения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Элина</dc:creator>
  <cp:lastModifiedBy>WiZaRd</cp:lastModifiedBy>
  <cp:revision>104</cp:revision>
  <dcterms:created xsi:type="dcterms:W3CDTF">2014-01-19T08:03:07Z</dcterms:created>
  <dcterms:modified xsi:type="dcterms:W3CDTF">2022-03-08T05:07:15Z</dcterms:modified>
</cp:coreProperties>
</file>