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F11B2A-F6F8-4409-ADE7-F1B06EB11A85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08FEF91-54C7-4E6D-8641-FAEEF18A1110}">
      <dgm:prSet phldrT="[Текст]" custT="1"/>
      <dgm:spPr/>
      <dgm:t>
        <a:bodyPr/>
        <a:lstStyle/>
        <a:p>
          <a:r>
            <a:rPr lang="ru-RU" sz="2400" dirty="0" smtClean="0"/>
            <a:t>Презентации</a:t>
          </a:r>
          <a:endParaRPr lang="ru-RU" sz="2400" dirty="0"/>
        </a:p>
      </dgm:t>
    </dgm:pt>
    <dgm:pt modelId="{367ACB11-3DA8-44AC-AF4A-FDA7D9B47E6C}" type="parTrans" cxnId="{29D2DF25-AE62-41AE-8762-F720AEA80042}">
      <dgm:prSet/>
      <dgm:spPr/>
      <dgm:t>
        <a:bodyPr/>
        <a:lstStyle/>
        <a:p>
          <a:endParaRPr lang="ru-RU"/>
        </a:p>
      </dgm:t>
    </dgm:pt>
    <dgm:pt modelId="{4156DD59-CA0E-4A8C-B7EF-36FF2A18665B}" type="sibTrans" cxnId="{29D2DF25-AE62-41AE-8762-F720AEA80042}">
      <dgm:prSet/>
      <dgm:spPr/>
      <dgm:t>
        <a:bodyPr/>
        <a:lstStyle/>
        <a:p>
          <a:endParaRPr lang="ru-RU"/>
        </a:p>
      </dgm:t>
    </dgm:pt>
    <dgm:pt modelId="{D23390DA-BB1A-4945-93F3-24C708973084}">
      <dgm:prSet phldrT="[Текст]" custT="1"/>
      <dgm:spPr/>
      <dgm:t>
        <a:bodyPr/>
        <a:lstStyle/>
        <a:p>
          <a:r>
            <a:rPr lang="ru-RU" sz="2800" dirty="0" err="1" smtClean="0"/>
            <a:t>Вебинары</a:t>
          </a:r>
          <a:endParaRPr lang="ru-RU" sz="2800" dirty="0"/>
        </a:p>
      </dgm:t>
    </dgm:pt>
    <dgm:pt modelId="{6D407A85-0A17-4768-AD99-50B733B67786}" type="parTrans" cxnId="{AABC0994-4C10-47EB-83E0-62B45D78854B}">
      <dgm:prSet/>
      <dgm:spPr/>
      <dgm:t>
        <a:bodyPr/>
        <a:lstStyle/>
        <a:p>
          <a:endParaRPr lang="ru-RU"/>
        </a:p>
      </dgm:t>
    </dgm:pt>
    <dgm:pt modelId="{B4764704-9A33-4DFE-8367-F6E674AF7707}" type="sibTrans" cxnId="{AABC0994-4C10-47EB-83E0-62B45D78854B}">
      <dgm:prSet/>
      <dgm:spPr/>
      <dgm:t>
        <a:bodyPr/>
        <a:lstStyle/>
        <a:p>
          <a:endParaRPr lang="ru-RU"/>
        </a:p>
      </dgm:t>
    </dgm:pt>
    <dgm:pt modelId="{8A98357B-E2E9-4ED7-88C2-CF95989186A1}">
      <dgm:prSet phldrT="[Текст]" custT="1"/>
      <dgm:spPr/>
      <dgm:t>
        <a:bodyPr/>
        <a:lstStyle/>
        <a:p>
          <a:r>
            <a:rPr lang="ru-RU" sz="2400" dirty="0" err="1" smtClean="0"/>
            <a:t>Вайбер</a:t>
          </a:r>
          <a:endParaRPr lang="ru-RU" sz="2400" dirty="0"/>
        </a:p>
      </dgm:t>
    </dgm:pt>
    <dgm:pt modelId="{5A9A06BE-9736-42DE-922C-A79905C52033}" type="parTrans" cxnId="{6688B979-1D94-4F2C-B47D-8F8B2FFABCC0}">
      <dgm:prSet/>
      <dgm:spPr/>
      <dgm:t>
        <a:bodyPr/>
        <a:lstStyle/>
        <a:p>
          <a:endParaRPr lang="ru-RU"/>
        </a:p>
      </dgm:t>
    </dgm:pt>
    <dgm:pt modelId="{9EC821B0-9C86-479F-86D4-F6323448C7D2}" type="sibTrans" cxnId="{6688B979-1D94-4F2C-B47D-8F8B2FFABCC0}">
      <dgm:prSet/>
      <dgm:spPr/>
      <dgm:t>
        <a:bodyPr/>
        <a:lstStyle/>
        <a:p>
          <a:endParaRPr lang="ru-RU"/>
        </a:p>
      </dgm:t>
    </dgm:pt>
    <dgm:pt modelId="{6391090C-A251-4407-8733-3ED6ECA9B59A}">
      <dgm:prSet phldrT="[Текст]"/>
      <dgm:spPr/>
      <dgm:t>
        <a:bodyPr/>
        <a:lstStyle/>
        <a:p>
          <a:r>
            <a:rPr lang="ru-RU" dirty="0" smtClean="0"/>
            <a:t>МААМ</a:t>
          </a:r>
          <a:endParaRPr lang="ru-RU" dirty="0"/>
        </a:p>
      </dgm:t>
    </dgm:pt>
    <dgm:pt modelId="{A3017716-07CE-4B8C-9651-14DF9596B5D2}" type="parTrans" cxnId="{E5FB76B0-79AC-413E-A69B-70238F042F73}">
      <dgm:prSet/>
      <dgm:spPr/>
      <dgm:t>
        <a:bodyPr/>
        <a:lstStyle/>
        <a:p>
          <a:endParaRPr lang="ru-RU"/>
        </a:p>
      </dgm:t>
    </dgm:pt>
    <dgm:pt modelId="{3B52C5EA-0070-4350-A38A-049C76CFE5B7}" type="sibTrans" cxnId="{E5FB76B0-79AC-413E-A69B-70238F042F73}">
      <dgm:prSet/>
      <dgm:spPr/>
      <dgm:t>
        <a:bodyPr/>
        <a:lstStyle/>
        <a:p>
          <a:endParaRPr lang="ru-RU"/>
        </a:p>
      </dgm:t>
    </dgm:pt>
    <dgm:pt modelId="{E592D3C4-A1EC-41EC-B86B-738F55FAFFAF}">
      <dgm:prSet phldrT="[Текст]" custT="1"/>
      <dgm:spPr/>
      <dgm:t>
        <a:bodyPr/>
        <a:lstStyle/>
        <a:p>
          <a:r>
            <a:rPr lang="ru-RU" sz="2400" dirty="0" smtClean="0"/>
            <a:t>Сайт</a:t>
          </a:r>
        </a:p>
        <a:p>
          <a:r>
            <a:rPr lang="ru-RU" sz="2400" dirty="0" smtClean="0"/>
            <a:t>ДОО</a:t>
          </a:r>
          <a:endParaRPr lang="ru-RU" sz="2400" dirty="0"/>
        </a:p>
      </dgm:t>
    </dgm:pt>
    <dgm:pt modelId="{9A7A8841-765D-4D3F-9846-9993A875821A}" type="parTrans" cxnId="{C61E0F60-BAA5-4812-B1D2-74E63ACA28BA}">
      <dgm:prSet/>
      <dgm:spPr/>
      <dgm:t>
        <a:bodyPr/>
        <a:lstStyle/>
        <a:p>
          <a:endParaRPr lang="ru-RU"/>
        </a:p>
      </dgm:t>
    </dgm:pt>
    <dgm:pt modelId="{4D5641E3-5CDB-40FC-B8DD-45FF4EC363ED}" type="sibTrans" cxnId="{C61E0F60-BAA5-4812-B1D2-74E63ACA28BA}">
      <dgm:prSet/>
      <dgm:spPr/>
      <dgm:t>
        <a:bodyPr/>
        <a:lstStyle/>
        <a:p>
          <a:endParaRPr lang="ru-RU"/>
        </a:p>
      </dgm:t>
    </dgm:pt>
    <dgm:pt modelId="{463B51FF-7667-47C0-8BF9-9B801700E4BA}" type="pres">
      <dgm:prSet presAssocID="{0DF11B2A-F6F8-4409-ADE7-F1B06EB11A8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AC6D26-F2E8-4884-BD98-F53A585A4794}" type="pres">
      <dgm:prSet presAssocID="{508FEF91-54C7-4E6D-8641-FAEEF18A1110}" presName="node" presStyleLbl="node1" presStyleIdx="0" presStyleCnt="5" custRadScaleRad="98461" custRadScaleInc="-7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A7145E-EEB3-4B26-880C-60CB33A57E52}" type="pres">
      <dgm:prSet presAssocID="{4156DD59-CA0E-4A8C-B7EF-36FF2A18665B}" presName="sibTrans" presStyleLbl="sibTrans2D1" presStyleIdx="0" presStyleCnt="5"/>
      <dgm:spPr/>
      <dgm:t>
        <a:bodyPr/>
        <a:lstStyle/>
        <a:p>
          <a:endParaRPr lang="ru-RU"/>
        </a:p>
      </dgm:t>
    </dgm:pt>
    <dgm:pt modelId="{7CA9DF31-09FA-4450-8A06-73BD6720389D}" type="pres">
      <dgm:prSet presAssocID="{4156DD59-CA0E-4A8C-B7EF-36FF2A18665B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3F5EE36A-B3A1-4B52-A6F3-93504BB11B7E}" type="pres">
      <dgm:prSet presAssocID="{D23390DA-BB1A-4945-93F3-24C70897308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28106-3557-4BF0-AD23-CE6C0C01055A}" type="pres">
      <dgm:prSet presAssocID="{B4764704-9A33-4DFE-8367-F6E674AF7707}" presName="sibTrans" presStyleLbl="sibTrans2D1" presStyleIdx="1" presStyleCnt="5"/>
      <dgm:spPr/>
      <dgm:t>
        <a:bodyPr/>
        <a:lstStyle/>
        <a:p>
          <a:endParaRPr lang="ru-RU"/>
        </a:p>
      </dgm:t>
    </dgm:pt>
    <dgm:pt modelId="{9015B666-38AC-40DB-9465-CCC4F2DCF553}" type="pres">
      <dgm:prSet presAssocID="{B4764704-9A33-4DFE-8367-F6E674AF7707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5599F443-2E7B-4596-9855-2D3FC3F66535}" type="pres">
      <dgm:prSet presAssocID="{8A98357B-E2E9-4ED7-88C2-CF95989186A1}" presName="node" presStyleLbl="node1" presStyleIdx="2" presStyleCnt="5" custRadScaleRad="99365" custRadScaleInc="-11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B70918-EF17-4EA7-9F47-9FD3EB28D1F2}" type="pres">
      <dgm:prSet presAssocID="{9EC821B0-9C86-479F-86D4-F6323448C7D2}" presName="sibTrans" presStyleLbl="sibTrans2D1" presStyleIdx="2" presStyleCnt="5"/>
      <dgm:spPr/>
      <dgm:t>
        <a:bodyPr/>
        <a:lstStyle/>
        <a:p>
          <a:endParaRPr lang="ru-RU"/>
        </a:p>
      </dgm:t>
    </dgm:pt>
    <dgm:pt modelId="{AE1F24A9-C6F8-4DEA-9AD2-AED6EDA9519E}" type="pres">
      <dgm:prSet presAssocID="{9EC821B0-9C86-479F-86D4-F6323448C7D2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0A91D379-472F-4492-A457-A00EA0385D85}" type="pres">
      <dgm:prSet presAssocID="{6391090C-A251-4407-8733-3ED6ECA9B59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7E8D46-6AA9-44F1-A8B8-BC3CA4C9D3F5}" type="pres">
      <dgm:prSet presAssocID="{3B52C5EA-0070-4350-A38A-049C76CFE5B7}" presName="sibTrans" presStyleLbl="sibTrans2D1" presStyleIdx="3" presStyleCnt="5"/>
      <dgm:spPr/>
      <dgm:t>
        <a:bodyPr/>
        <a:lstStyle/>
        <a:p>
          <a:endParaRPr lang="ru-RU"/>
        </a:p>
      </dgm:t>
    </dgm:pt>
    <dgm:pt modelId="{F86BA68E-966A-4DE9-9537-2E9D9C95EDB4}" type="pres">
      <dgm:prSet presAssocID="{3B52C5EA-0070-4350-A38A-049C76CFE5B7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D0B2706C-9127-476D-BAF7-10E549B66814}" type="pres">
      <dgm:prSet presAssocID="{E592D3C4-A1EC-41EC-B86B-738F55FAFFAF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E1972F-0D27-41F9-A3C9-B72322A502B3}" type="pres">
      <dgm:prSet presAssocID="{4D5641E3-5CDB-40FC-B8DD-45FF4EC363ED}" presName="sibTrans" presStyleLbl="sibTrans2D1" presStyleIdx="4" presStyleCnt="5"/>
      <dgm:spPr/>
      <dgm:t>
        <a:bodyPr/>
        <a:lstStyle/>
        <a:p>
          <a:endParaRPr lang="ru-RU"/>
        </a:p>
      </dgm:t>
    </dgm:pt>
    <dgm:pt modelId="{CC492C32-2067-4DFC-94EA-938025400163}" type="pres">
      <dgm:prSet presAssocID="{4D5641E3-5CDB-40FC-B8DD-45FF4EC363ED}" presName="connectorText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FB4486BC-68E9-4913-81AC-380810F501D4}" type="presOf" srcId="{3B52C5EA-0070-4350-A38A-049C76CFE5B7}" destId="{DC7E8D46-6AA9-44F1-A8B8-BC3CA4C9D3F5}" srcOrd="0" destOrd="0" presId="urn:microsoft.com/office/officeart/2005/8/layout/cycle2"/>
    <dgm:cxn modelId="{9439B745-980E-45BA-B3FF-C01452E3F7CB}" type="presOf" srcId="{4156DD59-CA0E-4A8C-B7EF-36FF2A18665B}" destId="{D6A7145E-EEB3-4B26-880C-60CB33A57E52}" srcOrd="0" destOrd="0" presId="urn:microsoft.com/office/officeart/2005/8/layout/cycle2"/>
    <dgm:cxn modelId="{F3A4696F-276F-43A8-B3F0-48AF9EF42905}" type="presOf" srcId="{B4764704-9A33-4DFE-8367-F6E674AF7707}" destId="{9015B666-38AC-40DB-9465-CCC4F2DCF553}" srcOrd="1" destOrd="0" presId="urn:microsoft.com/office/officeart/2005/8/layout/cycle2"/>
    <dgm:cxn modelId="{5676671F-5A41-4208-AA60-01242C056058}" type="presOf" srcId="{B4764704-9A33-4DFE-8367-F6E674AF7707}" destId="{55328106-3557-4BF0-AD23-CE6C0C01055A}" srcOrd="0" destOrd="0" presId="urn:microsoft.com/office/officeart/2005/8/layout/cycle2"/>
    <dgm:cxn modelId="{8C8C295A-44C5-4C53-AABF-101136F041FF}" type="presOf" srcId="{8A98357B-E2E9-4ED7-88C2-CF95989186A1}" destId="{5599F443-2E7B-4596-9855-2D3FC3F66535}" srcOrd="0" destOrd="0" presId="urn:microsoft.com/office/officeart/2005/8/layout/cycle2"/>
    <dgm:cxn modelId="{AE81F85F-B67C-4AA4-B9BB-40A473735900}" type="presOf" srcId="{D23390DA-BB1A-4945-93F3-24C708973084}" destId="{3F5EE36A-B3A1-4B52-A6F3-93504BB11B7E}" srcOrd="0" destOrd="0" presId="urn:microsoft.com/office/officeart/2005/8/layout/cycle2"/>
    <dgm:cxn modelId="{B9CF0392-970F-4E41-818D-D86076DF51F9}" type="presOf" srcId="{9EC821B0-9C86-479F-86D4-F6323448C7D2}" destId="{AE1F24A9-C6F8-4DEA-9AD2-AED6EDA9519E}" srcOrd="1" destOrd="0" presId="urn:microsoft.com/office/officeart/2005/8/layout/cycle2"/>
    <dgm:cxn modelId="{9435B747-4696-44E5-9D64-13E3CE1B1643}" type="presOf" srcId="{508FEF91-54C7-4E6D-8641-FAEEF18A1110}" destId="{6CAC6D26-F2E8-4884-BD98-F53A585A4794}" srcOrd="0" destOrd="0" presId="urn:microsoft.com/office/officeart/2005/8/layout/cycle2"/>
    <dgm:cxn modelId="{DE9B5C88-4640-4B06-9BBA-6329A66C7F1C}" type="presOf" srcId="{0DF11B2A-F6F8-4409-ADE7-F1B06EB11A85}" destId="{463B51FF-7667-47C0-8BF9-9B801700E4BA}" srcOrd="0" destOrd="0" presId="urn:microsoft.com/office/officeart/2005/8/layout/cycle2"/>
    <dgm:cxn modelId="{C61E0F60-BAA5-4812-B1D2-74E63ACA28BA}" srcId="{0DF11B2A-F6F8-4409-ADE7-F1B06EB11A85}" destId="{E592D3C4-A1EC-41EC-B86B-738F55FAFFAF}" srcOrd="4" destOrd="0" parTransId="{9A7A8841-765D-4D3F-9846-9993A875821A}" sibTransId="{4D5641E3-5CDB-40FC-B8DD-45FF4EC363ED}"/>
    <dgm:cxn modelId="{29D2DF25-AE62-41AE-8762-F720AEA80042}" srcId="{0DF11B2A-F6F8-4409-ADE7-F1B06EB11A85}" destId="{508FEF91-54C7-4E6D-8641-FAEEF18A1110}" srcOrd="0" destOrd="0" parTransId="{367ACB11-3DA8-44AC-AF4A-FDA7D9B47E6C}" sibTransId="{4156DD59-CA0E-4A8C-B7EF-36FF2A18665B}"/>
    <dgm:cxn modelId="{6688B979-1D94-4F2C-B47D-8F8B2FFABCC0}" srcId="{0DF11B2A-F6F8-4409-ADE7-F1B06EB11A85}" destId="{8A98357B-E2E9-4ED7-88C2-CF95989186A1}" srcOrd="2" destOrd="0" parTransId="{5A9A06BE-9736-42DE-922C-A79905C52033}" sibTransId="{9EC821B0-9C86-479F-86D4-F6323448C7D2}"/>
    <dgm:cxn modelId="{CCD5083E-0675-4C20-9C8E-BD2D57B7BD98}" type="presOf" srcId="{3B52C5EA-0070-4350-A38A-049C76CFE5B7}" destId="{F86BA68E-966A-4DE9-9537-2E9D9C95EDB4}" srcOrd="1" destOrd="0" presId="urn:microsoft.com/office/officeart/2005/8/layout/cycle2"/>
    <dgm:cxn modelId="{E5FB76B0-79AC-413E-A69B-70238F042F73}" srcId="{0DF11B2A-F6F8-4409-ADE7-F1B06EB11A85}" destId="{6391090C-A251-4407-8733-3ED6ECA9B59A}" srcOrd="3" destOrd="0" parTransId="{A3017716-07CE-4B8C-9651-14DF9596B5D2}" sibTransId="{3B52C5EA-0070-4350-A38A-049C76CFE5B7}"/>
    <dgm:cxn modelId="{7FDA99A6-18AE-44BD-B04F-AC9CDBA37D2A}" type="presOf" srcId="{4156DD59-CA0E-4A8C-B7EF-36FF2A18665B}" destId="{7CA9DF31-09FA-4450-8A06-73BD6720389D}" srcOrd="1" destOrd="0" presId="urn:microsoft.com/office/officeart/2005/8/layout/cycle2"/>
    <dgm:cxn modelId="{AABC0994-4C10-47EB-83E0-62B45D78854B}" srcId="{0DF11B2A-F6F8-4409-ADE7-F1B06EB11A85}" destId="{D23390DA-BB1A-4945-93F3-24C708973084}" srcOrd="1" destOrd="0" parTransId="{6D407A85-0A17-4768-AD99-50B733B67786}" sibTransId="{B4764704-9A33-4DFE-8367-F6E674AF7707}"/>
    <dgm:cxn modelId="{16B5E8CF-A4B1-4374-A1AB-31E10626B1DE}" type="presOf" srcId="{E592D3C4-A1EC-41EC-B86B-738F55FAFFAF}" destId="{D0B2706C-9127-476D-BAF7-10E549B66814}" srcOrd="0" destOrd="0" presId="urn:microsoft.com/office/officeart/2005/8/layout/cycle2"/>
    <dgm:cxn modelId="{3AB4F2FA-CA39-4C79-A671-4F134CB0755A}" type="presOf" srcId="{9EC821B0-9C86-479F-86D4-F6323448C7D2}" destId="{26B70918-EF17-4EA7-9F47-9FD3EB28D1F2}" srcOrd="0" destOrd="0" presId="urn:microsoft.com/office/officeart/2005/8/layout/cycle2"/>
    <dgm:cxn modelId="{07582ED8-3BEF-44B0-AAE7-FDBF22D350AB}" type="presOf" srcId="{4D5641E3-5CDB-40FC-B8DD-45FF4EC363ED}" destId="{CC492C32-2067-4DFC-94EA-938025400163}" srcOrd="1" destOrd="0" presId="urn:microsoft.com/office/officeart/2005/8/layout/cycle2"/>
    <dgm:cxn modelId="{4D2C58A7-605A-4011-A662-E994AC74D95D}" type="presOf" srcId="{6391090C-A251-4407-8733-3ED6ECA9B59A}" destId="{0A91D379-472F-4492-A457-A00EA0385D85}" srcOrd="0" destOrd="0" presId="urn:microsoft.com/office/officeart/2005/8/layout/cycle2"/>
    <dgm:cxn modelId="{F19E6C58-66E6-42E8-878C-E3D3FAE32DA4}" type="presOf" srcId="{4D5641E3-5CDB-40FC-B8DD-45FF4EC363ED}" destId="{87E1972F-0D27-41F9-A3C9-B72322A502B3}" srcOrd="0" destOrd="0" presId="urn:microsoft.com/office/officeart/2005/8/layout/cycle2"/>
    <dgm:cxn modelId="{17E7AD16-6976-4E3E-AECE-4B81076CF676}" type="presParOf" srcId="{463B51FF-7667-47C0-8BF9-9B801700E4BA}" destId="{6CAC6D26-F2E8-4884-BD98-F53A585A4794}" srcOrd="0" destOrd="0" presId="urn:microsoft.com/office/officeart/2005/8/layout/cycle2"/>
    <dgm:cxn modelId="{7F5CDB52-5E9E-48D9-8E73-6B67A36FA1B0}" type="presParOf" srcId="{463B51FF-7667-47C0-8BF9-9B801700E4BA}" destId="{D6A7145E-EEB3-4B26-880C-60CB33A57E52}" srcOrd="1" destOrd="0" presId="urn:microsoft.com/office/officeart/2005/8/layout/cycle2"/>
    <dgm:cxn modelId="{E676780D-852C-4E7C-8094-961766ADD4D2}" type="presParOf" srcId="{D6A7145E-EEB3-4B26-880C-60CB33A57E52}" destId="{7CA9DF31-09FA-4450-8A06-73BD6720389D}" srcOrd="0" destOrd="0" presId="urn:microsoft.com/office/officeart/2005/8/layout/cycle2"/>
    <dgm:cxn modelId="{0F834FAD-157F-44C4-ADC8-50F1D1389D47}" type="presParOf" srcId="{463B51FF-7667-47C0-8BF9-9B801700E4BA}" destId="{3F5EE36A-B3A1-4B52-A6F3-93504BB11B7E}" srcOrd="2" destOrd="0" presId="urn:microsoft.com/office/officeart/2005/8/layout/cycle2"/>
    <dgm:cxn modelId="{45B7B147-C206-4F65-973D-0F9B239E3E31}" type="presParOf" srcId="{463B51FF-7667-47C0-8BF9-9B801700E4BA}" destId="{55328106-3557-4BF0-AD23-CE6C0C01055A}" srcOrd="3" destOrd="0" presId="urn:microsoft.com/office/officeart/2005/8/layout/cycle2"/>
    <dgm:cxn modelId="{A4E952F1-CCD0-4873-85DA-AA20B097337C}" type="presParOf" srcId="{55328106-3557-4BF0-AD23-CE6C0C01055A}" destId="{9015B666-38AC-40DB-9465-CCC4F2DCF553}" srcOrd="0" destOrd="0" presId="urn:microsoft.com/office/officeart/2005/8/layout/cycle2"/>
    <dgm:cxn modelId="{14AFDD93-C3F7-432E-BDEF-45DC0AD5F5BA}" type="presParOf" srcId="{463B51FF-7667-47C0-8BF9-9B801700E4BA}" destId="{5599F443-2E7B-4596-9855-2D3FC3F66535}" srcOrd="4" destOrd="0" presId="urn:microsoft.com/office/officeart/2005/8/layout/cycle2"/>
    <dgm:cxn modelId="{DDBF54EB-A56F-47C8-AC59-0B8180B48CED}" type="presParOf" srcId="{463B51FF-7667-47C0-8BF9-9B801700E4BA}" destId="{26B70918-EF17-4EA7-9F47-9FD3EB28D1F2}" srcOrd="5" destOrd="0" presId="urn:microsoft.com/office/officeart/2005/8/layout/cycle2"/>
    <dgm:cxn modelId="{5F9F43E1-61C6-477F-BE19-729826D9FF2F}" type="presParOf" srcId="{26B70918-EF17-4EA7-9F47-9FD3EB28D1F2}" destId="{AE1F24A9-C6F8-4DEA-9AD2-AED6EDA9519E}" srcOrd="0" destOrd="0" presId="urn:microsoft.com/office/officeart/2005/8/layout/cycle2"/>
    <dgm:cxn modelId="{2BF09A17-AB30-4B73-97F0-F8965C54F518}" type="presParOf" srcId="{463B51FF-7667-47C0-8BF9-9B801700E4BA}" destId="{0A91D379-472F-4492-A457-A00EA0385D85}" srcOrd="6" destOrd="0" presId="urn:microsoft.com/office/officeart/2005/8/layout/cycle2"/>
    <dgm:cxn modelId="{CC357F14-DEE6-4D2A-9A6F-1695FC427AAE}" type="presParOf" srcId="{463B51FF-7667-47C0-8BF9-9B801700E4BA}" destId="{DC7E8D46-6AA9-44F1-A8B8-BC3CA4C9D3F5}" srcOrd="7" destOrd="0" presId="urn:microsoft.com/office/officeart/2005/8/layout/cycle2"/>
    <dgm:cxn modelId="{E0EDD02B-3037-4F59-8424-34FF3A6541F7}" type="presParOf" srcId="{DC7E8D46-6AA9-44F1-A8B8-BC3CA4C9D3F5}" destId="{F86BA68E-966A-4DE9-9537-2E9D9C95EDB4}" srcOrd="0" destOrd="0" presId="urn:microsoft.com/office/officeart/2005/8/layout/cycle2"/>
    <dgm:cxn modelId="{C506F7BA-EF58-4781-A213-893CEDA5CE9A}" type="presParOf" srcId="{463B51FF-7667-47C0-8BF9-9B801700E4BA}" destId="{D0B2706C-9127-476D-BAF7-10E549B66814}" srcOrd="8" destOrd="0" presId="urn:microsoft.com/office/officeart/2005/8/layout/cycle2"/>
    <dgm:cxn modelId="{62A48C23-9299-48D0-A948-ABB20F0B7879}" type="presParOf" srcId="{463B51FF-7667-47C0-8BF9-9B801700E4BA}" destId="{87E1972F-0D27-41F9-A3C9-B72322A502B3}" srcOrd="9" destOrd="0" presId="urn:microsoft.com/office/officeart/2005/8/layout/cycle2"/>
    <dgm:cxn modelId="{C01950A4-D576-4753-873A-FD14974CF071}" type="presParOf" srcId="{87E1972F-0D27-41F9-A3C9-B72322A502B3}" destId="{CC492C32-2067-4DFC-94EA-938025400163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AC6D26-F2E8-4884-BD98-F53A585A4794}">
      <dsp:nvSpPr>
        <dsp:cNvPr id="0" name=""/>
        <dsp:cNvSpPr/>
      </dsp:nvSpPr>
      <dsp:spPr>
        <a:xfrm>
          <a:off x="3394719" y="28601"/>
          <a:ext cx="1422499" cy="14224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Презентации</a:t>
          </a:r>
          <a:endParaRPr lang="ru-RU" sz="2400" kern="1200" dirty="0"/>
        </a:p>
      </dsp:txBody>
      <dsp:txXfrm>
        <a:off x="3394719" y="28601"/>
        <a:ext cx="1422499" cy="1422499"/>
      </dsp:txXfrm>
    </dsp:sp>
    <dsp:sp modelId="{D6A7145E-EEB3-4B26-880C-60CB33A57E52}">
      <dsp:nvSpPr>
        <dsp:cNvPr id="0" name=""/>
        <dsp:cNvSpPr/>
      </dsp:nvSpPr>
      <dsp:spPr>
        <a:xfrm rot="2115010">
          <a:off x="4778994" y="1107184"/>
          <a:ext cx="372785" cy="4800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2115010">
        <a:off x="4778994" y="1107184"/>
        <a:ext cx="372785" cy="480093"/>
      </dsp:txXfrm>
    </dsp:sp>
    <dsp:sp modelId="{3F5EE36A-B3A1-4B52-A6F3-93504BB11B7E}">
      <dsp:nvSpPr>
        <dsp:cNvPr id="0" name=""/>
        <dsp:cNvSpPr/>
      </dsp:nvSpPr>
      <dsp:spPr>
        <a:xfrm>
          <a:off x="5130788" y="1255541"/>
          <a:ext cx="1422499" cy="14224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 smtClean="0"/>
            <a:t>Вебинары</a:t>
          </a:r>
          <a:endParaRPr lang="ru-RU" sz="2800" kern="1200" dirty="0"/>
        </a:p>
      </dsp:txBody>
      <dsp:txXfrm>
        <a:off x="5130788" y="1255541"/>
        <a:ext cx="1422499" cy="1422499"/>
      </dsp:txXfrm>
    </dsp:sp>
    <dsp:sp modelId="{55328106-3557-4BF0-AD23-CE6C0C01055A}">
      <dsp:nvSpPr>
        <dsp:cNvPr id="0" name=""/>
        <dsp:cNvSpPr/>
      </dsp:nvSpPr>
      <dsp:spPr>
        <a:xfrm rot="6482702">
          <a:off x="5333098" y="2723539"/>
          <a:ext cx="368389" cy="4800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6482702">
        <a:off x="5333098" y="2723539"/>
        <a:ext cx="368389" cy="480093"/>
      </dsp:txXfrm>
    </dsp:sp>
    <dsp:sp modelId="{5599F443-2E7B-4596-9855-2D3FC3F66535}">
      <dsp:nvSpPr>
        <dsp:cNvPr id="0" name=""/>
        <dsp:cNvSpPr/>
      </dsp:nvSpPr>
      <dsp:spPr>
        <a:xfrm>
          <a:off x="4474839" y="3268958"/>
          <a:ext cx="1422499" cy="14224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/>
            <a:t>Вайбер</a:t>
          </a:r>
          <a:endParaRPr lang="ru-RU" sz="2400" kern="1200" dirty="0"/>
        </a:p>
      </dsp:txBody>
      <dsp:txXfrm>
        <a:off x="4474839" y="3268958"/>
        <a:ext cx="1422499" cy="1422499"/>
      </dsp:txXfrm>
    </dsp:sp>
    <dsp:sp modelId="{26B70918-EF17-4EA7-9F47-9FD3EB28D1F2}">
      <dsp:nvSpPr>
        <dsp:cNvPr id="0" name=""/>
        <dsp:cNvSpPr/>
      </dsp:nvSpPr>
      <dsp:spPr>
        <a:xfrm rot="10772559">
          <a:off x="3937610" y="3748612"/>
          <a:ext cx="379665" cy="4800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10772559">
        <a:off x="3937610" y="3748612"/>
        <a:ext cx="379665" cy="480093"/>
      </dsp:txXfrm>
    </dsp:sp>
    <dsp:sp modelId="{0A91D379-472F-4492-A457-A00EA0385D85}">
      <dsp:nvSpPr>
        <dsp:cNvPr id="0" name=""/>
        <dsp:cNvSpPr/>
      </dsp:nvSpPr>
      <dsp:spPr>
        <a:xfrm>
          <a:off x="2336058" y="3286031"/>
          <a:ext cx="1422499" cy="14224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МААМ</a:t>
          </a:r>
          <a:endParaRPr lang="ru-RU" sz="2300" kern="1200" dirty="0"/>
        </a:p>
      </dsp:txBody>
      <dsp:txXfrm>
        <a:off x="2336058" y="3286031"/>
        <a:ext cx="1422499" cy="1422499"/>
      </dsp:txXfrm>
    </dsp:sp>
    <dsp:sp modelId="{DC7E8D46-6AA9-44F1-A8B8-BC3CA4C9D3F5}">
      <dsp:nvSpPr>
        <dsp:cNvPr id="0" name=""/>
        <dsp:cNvSpPr/>
      </dsp:nvSpPr>
      <dsp:spPr>
        <a:xfrm rot="15120000">
          <a:off x="2531929" y="2752153"/>
          <a:ext cx="377616" cy="4800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15120000">
        <a:off x="2531929" y="2752153"/>
        <a:ext cx="377616" cy="480093"/>
      </dsp:txXfrm>
    </dsp:sp>
    <dsp:sp modelId="{D0B2706C-9127-476D-BAF7-10E549B66814}">
      <dsp:nvSpPr>
        <dsp:cNvPr id="0" name=""/>
        <dsp:cNvSpPr/>
      </dsp:nvSpPr>
      <dsp:spPr>
        <a:xfrm>
          <a:off x="1676312" y="1255541"/>
          <a:ext cx="1422499" cy="14224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Сайт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ДОО</a:t>
          </a:r>
          <a:endParaRPr lang="ru-RU" sz="2400" kern="1200" dirty="0"/>
        </a:p>
      </dsp:txBody>
      <dsp:txXfrm>
        <a:off x="1676312" y="1255541"/>
        <a:ext cx="1422499" cy="1422499"/>
      </dsp:txXfrm>
    </dsp:sp>
    <dsp:sp modelId="{87E1972F-0D27-41F9-A3C9-B72322A502B3}">
      <dsp:nvSpPr>
        <dsp:cNvPr id="0" name=""/>
        <dsp:cNvSpPr/>
      </dsp:nvSpPr>
      <dsp:spPr>
        <a:xfrm rot="19468393">
          <a:off x="3055777" y="1119279"/>
          <a:ext cx="365154" cy="4800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19468393">
        <a:off x="3055777" y="1119279"/>
        <a:ext cx="365154" cy="4800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F2CD9-41D8-4F2B-845F-043BCCC72D02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B532D-9DBA-478E-B89B-1EC92DD571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F2CD9-41D8-4F2B-845F-043BCCC72D02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B532D-9DBA-478E-B89B-1EC92DD571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F2CD9-41D8-4F2B-845F-043BCCC72D02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52B532D-9DBA-478E-B89B-1EC92DD571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F2CD9-41D8-4F2B-845F-043BCCC72D02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B532D-9DBA-478E-B89B-1EC92DD571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F2CD9-41D8-4F2B-845F-043BCCC72D02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B532D-9DBA-478E-B89B-1EC92DD571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F2CD9-41D8-4F2B-845F-043BCCC72D02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B532D-9DBA-478E-B89B-1EC92DD571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F2CD9-41D8-4F2B-845F-043BCCC72D02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B532D-9DBA-478E-B89B-1EC92DD571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F2CD9-41D8-4F2B-845F-043BCCC72D02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B532D-9DBA-478E-B89B-1EC92DD571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F2CD9-41D8-4F2B-845F-043BCCC72D02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B532D-9DBA-478E-B89B-1EC92DD571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F2CD9-41D8-4F2B-845F-043BCCC72D02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B532D-9DBA-478E-B89B-1EC92DD571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F2CD9-41D8-4F2B-845F-043BCCC72D02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B532D-9DBA-478E-B89B-1EC92DD571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4BF2CD9-41D8-4F2B-845F-043BCCC72D02}" type="datetimeFigureOut">
              <a:rPr lang="ru-RU" smtClean="0"/>
              <a:pPr/>
              <a:t>07.02.2019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52B532D-9DBA-478E-B89B-1EC92DD571F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340768"/>
            <a:ext cx="7772400" cy="1470025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+mn-lt"/>
              </a:rPr>
              <a:t>ИСПОЛЬЗОВАНИЕ ИКТ В РАБОТЕ ВОСПИТАТЕЛЯ</a:t>
            </a:r>
            <a:endParaRPr lang="ru-RU" sz="4000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99992" y="3886200"/>
            <a:ext cx="4032448" cy="17526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Выполнила: Медведева Е.В.    воспитатель высшей категории МБДОУ №434</a:t>
            </a:r>
            <a:endParaRPr lang="ru-RU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+mn-lt"/>
              </a:rPr>
              <a:t>АКТУАЛЬНОСТЬ</a:t>
            </a:r>
            <a:endParaRPr lang="ru-RU" sz="40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96855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/>
              <a:t>     В соответствии с ФГОС ДО Организация обязана: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 Информировать родителей (законных представителей) и общественность относительно целей дошкольного образования, общих для всего образовательного пространства РФ, а также о Программе, и не только семье, но и всем заинтересованным лицам, вовлеченным в образовательную деятельность;</a:t>
            </a:r>
            <a:br>
              <a:rPr lang="ru-RU" dirty="0" smtClean="0"/>
            </a:br>
            <a:r>
              <a:rPr lang="ru-RU" dirty="0" smtClean="0"/>
              <a:t>• Обеспечить вовлечение семей непосредственно в образовательную деятельность, в том числе посредством создания образовательных проектов совместно с семьей на основе выявления потребностей и поддержки образовательных инициатив семьи;</a:t>
            </a:r>
            <a:br>
              <a:rPr lang="ru-RU" dirty="0" smtClean="0"/>
            </a:br>
            <a:r>
              <a:rPr lang="ru-RU" dirty="0" smtClean="0"/>
              <a:t>• Создавать условия для взрослых по поиску, использованию материалов, обеспечивающих реализацию Программы, в том числе в информационной среде, а также для обсуждения с родителями (законными представителями) детей вопросов, связанных с реализацией Программы.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/>
              <a:t>Эффективность использования компьютерных технологий</a:t>
            </a:r>
            <a:endParaRPr lang="ru-RU" sz="40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       • родители лучше воспринимают цель  обучения за счет того, что использование компьютерных технологий несет в себе образный тип информации, понятный всем участникам образовательного процесса;</a:t>
            </a:r>
            <a:br>
              <a:rPr lang="ru-RU" dirty="0" smtClean="0"/>
            </a:br>
            <a:r>
              <a:rPr lang="ru-RU" dirty="0" smtClean="0"/>
              <a:t>• у родителей повышается мотивация к работе с ребенком, в домашних условиях, за счет привлекательности компьютера и </a:t>
            </a:r>
            <a:r>
              <a:rPr lang="ru-RU" dirty="0" err="1" smtClean="0"/>
              <a:t>мультимедийных</a:t>
            </a:r>
            <a:r>
              <a:rPr lang="ru-RU" dirty="0" smtClean="0"/>
              <a:t> эффектов. Движения, звук, мультипликация надолго привлекают внимание детей;</a:t>
            </a:r>
            <a:br>
              <a:rPr lang="ru-RU" dirty="0" smtClean="0"/>
            </a:br>
            <a:r>
              <a:rPr lang="ru-RU" dirty="0" smtClean="0"/>
              <a:t>• полученные знания остаются в памяти на более долгий срок и легче восстанавливаются для применения на практике после краткого повторения;</a:t>
            </a:r>
            <a:br>
              <a:rPr lang="ru-RU" dirty="0" smtClean="0"/>
            </a:br>
            <a:r>
              <a:rPr lang="ru-RU" dirty="0" smtClean="0"/>
              <a:t>• реализация принципа обратной связи – важнейшее условие в построении взаимодействия ДОУ с семьями воспитанников;</a:t>
            </a:r>
            <a:br>
              <a:rPr lang="ru-RU" dirty="0" smtClean="0"/>
            </a:br>
            <a:r>
              <a:rPr lang="ru-RU" dirty="0" smtClean="0"/>
              <a:t>• пропаганда педагогических знаний – обучение родителей –индивидуальная работа родителей с ребенком;</a:t>
            </a:r>
            <a:br>
              <a:rPr lang="ru-RU" dirty="0" smtClean="0"/>
            </a:br>
            <a:r>
              <a:rPr lang="ru-RU" dirty="0" smtClean="0"/>
              <a:t>• неограниченный объем распространения информационного и учебного материала как в печатном виде, так и на информационных носителях (диск, </a:t>
            </a:r>
            <a:r>
              <a:rPr lang="ru-RU" dirty="0" err="1" smtClean="0"/>
              <a:t>флеш-карта</a:t>
            </a:r>
            <a:r>
              <a:rPr lang="ru-RU" dirty="0" smtClean="0"/>
              <a:t>) ;</a:t>
            </a:r>
            <a:br>
              <a:rPr lang="ru-RU" dirty="0" smtClean="0"/>
            </a:br>
            <a:r>
              <a:rPr lang="ru-RU" dirty="0" smtClean="0"/>
              <a:t>• привлечение разных источников информационного и обучающего материала (в частности Интернет-ресурсов) ;</a:t>
            </a:r>
            <a:br>
              <a:rPr lang="ru-RU" dirty="0" smtClean="0"/>
            </a:br>
            <a:r>
              <a:rPr lang="ru-RU" dirty="0" smtClean="0"/>
              <a:t>• эстетика в подаче материала.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>
                <a:latin typeface="+mn-lt"/>
              </a:rPr>
              <a:t>Основные направления в работе с родителями</a:t>
            </a:r>
            <a:endParaRPr lang="ru-RU" sz="4000" dirty="0">
              <a:latin typeface="+mn-lt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09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+mn-lt"/>
              </a:rPr>
              <a:t>Создание презентаций, буклетов…</a:t>
            </a:r>
            <a:endParaRPr lang="ru-RU" sz="4000" dirty="0">
              <a:latin typeface="+mn-lt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08032">
            <a:off x="5808513" y="1747075"/>
            <a:ext cx="2887433" cy="2157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17350">
            <a:off x="4544782" y="4036253"/>
            <a:ext cx="3155405" cy="2461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Мария\Desktop\IMG_20181224_130136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7980" y="1204348"/>
            <a:ext cx="3183544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>
                <a:latin typeface="+mn-lt"/>
              </a:rPr>
              <a:t>Размещение информации на сайте ДОО</a:t>
            </a:r>
            <a:endParaRPr lang="ru-RU" sz="4000" dirty="0">
              <a:latin typeface="+mn-lt"/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41017"/>
            <a:ext cx="3682752" cy="4626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276872"/>
            <a:ext cx="4104456" cy="3338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>
                <a:latin typeface="+mn-lt"/>
              </a:rPr>
              <a:t>Страница на Международном образовательном портале МААМ</a:t>
            </a:r>
            <a:endParaRPr lang="ru-RU" sz="4000" dirty="0">
              <a:latin typeface="+mn-lt"/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420888"/>
            <a:ext cx="3816424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060848"/>
            <a:ext cx="453650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+mn-lt"/>
              </a:rPr>
              <a:t>Создание группы в сети ВАЙБЕР</a:t>
            </a:r>
            <a:endParaRPr lang="ru-RU" sz="4000" dirty="0">
              <a:latin typeface="+mn-lt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3384376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211960" y="1340768"/>
            <a:ext cx="435597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размещение фото и видеоматериалов группы (праздники, досуги, прогулки);</a:t>
            </a:r>
          </a:p>
          <a:p>
            <a:endParaRPr lang="ru-RU" dirty="0" smtClean="0"/>
          </a:p>
          <a:p>
            <a:r>
              <a:rPr lang="ru-RU" dirty="0" smtClean="0"/>
              <a:t>публикация творческих </a:t>
            </a:r>
            <a:r>
              <a:rPr lang="ru-RU" b="1" dirty="0" smtClean="0"/>
              <a:t>работ </a:t>
            </a:r>
            <a:r>
              <a:rPr lang="ru-RU" dirty="0" smtClean="0"/>
              <a:t>(дипломы, сертификаты детей, педагогов);</a:t>
            </a:r>
          </a:p>
          <a:p>
            <a:endParaRPr lang="ru-RU" dirty="0" smtClean="0"/>
          </a:p>
          <a:p>
            <a:r>
              <a:rPr lang="ru-RU" dirty="0" smtClean="0"/>
              <a:t>обеспечение обратной связи с </a:t>
            </a:r>
            <a:r>
              <a:rPr lang="ru-RU" b="1" dirty="0" smtClean="0"/>
              <a:t>родителями через раздел </a:t>
            </a:r>
            <a:r>
              <a:rPr lang="ru-RU" dirty="0" smtClean="0"/>
              <a:t>«Вопрос - Ответ»</a:t>
            </a:r>
          </a:p>
          <a:p>
            <a:endParaRPr lang="ru-RU" dirty="0" smtClean="0"/>
          </a:p>
          <a:p>
            <a:r>
              <a:rPr lang="ru-RU" dirty="0" smtClean="0"/>
              <a:t>своевременное информирование </a:t>
            </a:r>
            <a:r>
              <a:rPr lang="ru-RU" b="1" dirty="0" smtClean="0"/>
              <a:t>родителей</a:t>
            </a:r>
            <a:r>
              <a:rPr lang="ru-RU" dirty="0" smtClean="0"/>
              <a:t> о происходящих в группе событиях;</a:t>
            </a:r>
          </a:p>
          <a:p>
            <a:endParaRPr lang="ru-RU" dirty="0" smtClean="0"/>
          </a:p>
          <a:p>
            <a:r>
              <a:rPr lang="ru-RU" dirty="0" smtClean="0"/>
              <a:t>размещение полезных ссылок для </a:t>
            </a:r>
            <a:r>
              <a:rPr lang="ru-RU" b="1" dirty="0" smtClean="0"/>
              <a:t>родителей </a:t>
            </a:r>
            <a:r>
              <a:rPr lang="ru-RU" dirty="0" smtClean="0"/>
              <a:t>(Законы и др. документы, статьи в интернете, полезные для воспитания).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 Е Б И Н А Р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3074" name="Picture 2" descr="C:\Users\Мария\Desktop\IMG_20181120_11173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5591" t="8254" b="-13"/>
          <a:stretch>
            <a:fillRect/>
          </a:stretch>
        </p:blipFill>
        <p:spPr bwMode="auto">
          <a:xfrm>
            <a:off x="251520" y="1916832"/>
            <a:ext cx="3672408" cy="352839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427984" y="1412776"/>
            <a:ext cx="43924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Какие мероприятия можно организовать с помощью </a:t>
            </a:r>
            <a:r>
              <a:rPr lang="ru-RU" b="1" dirty="0" err="1" smtClean="0"/>
              <a:t>вебинаров</a:t>
            </a:r>
            <a:r>
              <a:rPr lang="ru-RU" b="1" dirty="0" smtClean="0"/>
              <a:t> ?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27984" y="2204864"/>
            <a:ext cx="43204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• </a:t>
            </a:r>
            <a:r>
              <a:rPr lang="ru-RU" dirty="0" err="1" smtClean="0"/>
              <a:t>видеотренинги</a:t>
            </a:r>
            <a:r>
              <a:rPr lang="ru-RU" dirty="0" smtClean="0"/>
              <a:t>;</a:t>
            </a:r>
          </a:p>
          <a:p>
            <a:endParaRPr lang="ru-RU" dirty="0" smtClean="0"/>
          </a:p>
          <a:p>
            <a:r>
              <a:rPr lang="ru-RU" dirty="0" smtClean="0"/>
              <a:t>• консультации;</a:t>
            </a:r>
          </a:p>
          <a:p>
            <a:endParaRPr lang="ru-RU" dirty="0" smtClean="0"/>
          </a:p>
          <a:p>
            <a:r>
              <a:rPr lang="ru-RU" dirty="0" smtClean="0"/>
              <a:t>• презентации в режиме реального </a:t>
            </a:r>
          </a:p>
          <a:p>
            <a:r>
              <a:rPr lang="ru-RU" dirty="0" smtClean="0"/>
              <a:t>времени;</a:t>
            </a:r>
          </a:p>
          <a:p>
            <a:endParaRPr lang="ru-RU" dirty="0" smtClean="0"/>
          </a:p>
          <a:p>
            <a:r>
              <a:rPr lang="ru-RU" dirty="0" smtClean="0"/>
              <a:t>• мастер - классы;</a:t>
            </a:r>
          </a:p>
          <a:p>
            <a:endParaRPr lang="ru-RU" dirty="0" smtClean="0"/>
          </a:p>
          <a:p>
            <a:r>
              <a:rPr lang="ru-RU" dirty="0" smtClean="0"/>
              <a:t>• </a:t>
            </a:r>
            <a:r>
              <a:rPr lang="ru-RU" dirty="0" err="1" smtClean="0"/>
              <a:t>онлайн</a:t>
            </a:r>
            <a:r>
              <a:rPr lang="ru-RU" dirty="0" smtClean="0"/>
              <a:t> совещания, встречи клубов;</a:t>
            </a:r>
          </a:p>
          <a:p>
            <a:endParaRPr lang="ru-RU" dirty="0" smtClean="0"/>
          </a:p>
          <a:p>
            <a:r>
              <a:rPr lang="ru-RU" dirty="0" smtClean="0"/>
              <a:t>• </a:t>
            </a:r>
            <a:r>
              <a:rPr lang="ru-RU" dirty="0" err="1" smtClean="0"/>
              <a:t>видеособеседования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+mn-lt"/>
              </a:rPr>
              <a:t>В Ы В О Д</a:t>
            </a:r>
            <a:endParaRPr lang="ru-RU" sz="40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sz="3600" dirty="0" smtClean="0"/>
              <a:t>   Средства ИКТ помогают </a:t>
            </a:r>
            <a:r>
              <a:rPr lang="ru-RU" sz="3600" b="1" dirty="0" smtClean="0"/>
              <a:t>педагогу разнообразить формы поддержки образовательного процесса</a:t>
            </a:r>
            <a:r>
              <a:rPr lang="ru-RU" sz="3600" dirty="0" smtClean="0"/>
              <a:t>, повысить качество работы с родителями воспитанников, а также популяризировать деятельность воспитателя группы и детского сада в целом. </a:t>
            </a:r>
            <a:endParaRPr lang="ru-RU" sz="3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+mn-lt"/>
              </a:rPr>
              <a:t>СПАСИБО  ЗА  ВНИМАНИЕ</a:t>
            </a:r>
            <a:endParaRPr lang="ru-RU" sz="4000" dirty="0">
              <a:latin typeface="+mn-lt"/>
            </a:endParaRPr>
          </a:p>
        </p:txBody>
      </p:sp>
      <p:pic>
        <p:nvPicPr>
          <p:cNvPr id="4098" name="Picture 2" descr="C:\Users\Мария\Desktop\teacher-meeting-clipart-3-768x579_5ab8717bcfe5d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772816"/>
            <a:ext cx="6480720" cy="4176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220</TotalTime>
  <Words>236</Words>
  <Application>Microsoft Office PowerPoint</Application>
  <PresentationFormat>Экран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Апекс</vt:lpstr>
      <vt:lpstr>ИСПОЛЬЗОВАНИЕ ИКТ В РАБОТЕ ВОСПИТАТЕЛЯ</vt:lpstr>
      <vt:lpstr>АКТУАЛЬНОСТЬ</vt:lpstr>
      <vt:lpstr>Эффективность использования компьютерных технологий</vt:lpstr>
      <vt:lpstr>Основные направления в работе с родителями</vt:lpstr>
      <vt:lpstr>Создание презентаций, буклетов…</vt:lpstr>
      <vt:lpstr>Размещение информации на сайте ДОО</vt:lpstr>
      <vt:lpstr>Страница на Международном образовательном портале МААМ</vt:lpstr>
      <vt:lpstr>Создание группы в сети ВАЙБЕР</vt:lpstr>
      <vt:lpstr>В Е Б И Н А Р</vt:lpstr>
      <vt:lpstr>В Ы В О Д</vt:lpstr>
      <vt:lpstr>СПАСИБО  ЗА 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ИКТ в развитии</dc:title>
  <dc:creator>Мария</dc:creator>
  <cp:lastModifiedBy>Мария</cp:lastModifiedBy>
  <cp:revision>25</cp:revision>
  <dcterms:created xsi:type="dcterms:W3CDTF">2019-01-31T17:04:21Z</dcterms:created>
  <dcterms:modified xsi:type="dcterms:W3CDTF">2019-02-07T15:52:00Z</dcterms:modified>
</cp:coreProperties>
</file>