
<file path=[Content_Types].xml><?xml version="1.0" encoding="utf-8"?>
<Types xmlns="http://schemas.openxmlformats.org/package/2006/content-types">
  <Default Extension="png" ContentType="image/png"/>
  <Default Extension="jpeg" ContentType="image/jpeg"/>
  <Default Extension="rels" ContentType="application/vnd.openxmlformats-package.relationships+xml"/>
  <Default Extension="xml" ContentType="application/xml"/>
  <Default Extension="jpg" ContentType="image/jpe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72" r:id="rId1"/>
  </p:sldMasterIdLst>
  <p:sldIdLst>
    <p:sldId id="256" r:id="rId2"/>
    <p:sldId id="258" r:id="rId3"/>
    <p:sldId id="259" r:id="rId4"/>
    <p:sldId id="260" r:id="rId5"/>
    <p:sldId id="257" r:id="rId6"/>
    <p:sldId id="261" r:id="rId7"/>
    <p:sldId id="262" r:id="rId8"/>
    <p:sldId id="263" r:id="rId9"/>
  </p:sldIdLst>
  <p:sldSz cx="12192000" cy="6858000"/>
  <p:notesSz cx="6858000" cy="9144000"/>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20"/>
    <p:restoredTop sz="94660"/>
  </p:normalViewPr>
  <p:slideViewPr>
    <p:cSldViewPr snapToGrid="0">
      <p:cViewPr varScale="1">
        <p:scale>
          <a:sx n="72" d="100"/>
          <a:sy n="72" d="100"/>
        </p:scale>
        <p:origin x="90" y="276"/>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tableStyles" Target="tableStyles.xml"/><Relationship Id="rId3" Type="http://schemas.openxmlformats.org/officeDocument/2006/relationships/slide" Target="slides/slide2.xml"/><Relationship Id="rId7" Type="http://schemas.openxmlformats.org/officeDocument/2006/relationships/slide" Target="slides/slide6.xml"/><Relationship Id="rId12" Type="http://schemas.openxmlformats.org/officeDocument/2006/relationships/theme" Target="theme/theme1.xml"/><Relationship Id="rId2" Type="http://schemas.openxmlformats.org/officeDocument/2006/relationships/slide" Target="slides/slide1.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viewProps" Target="viewProps.xml"/><Relationship Id="rId5" Type="http://schemas.openxmlformats.org/officeDocument/2006/relationships/slide" Target="slides/slide4.xml"/><Relationship Id="rId10"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Титульный слайд">
    <p:spTree>
      <p:nvGrpSpPr>
        <p:cNvPr id="1" name=""/>
        <p:cNvGrpSpPr/>
        <p:nvPr/>
      </p:nvGrpSpPr>
      <p:grpSpPr>
        <a:xfrm>
          <a:off x="0" y="0"/>
          <a:ext cx="0" cy="0"/>
          <a:chOff x="0" y="0"/>
          <a:chExt cx="0" cy="0"/>
        </a:xfrm>
      </p:grpSpPr>
      <p:sp>
        <p:nvSpPr>
          <p:cNvPr id="2" name="Title 1"/>
          <p:cNvSpPr>
            <a:spLocks noGrp="1"/>
          </p:cNvSpPr>
          <p:nvPr>
            <p:ph type="ctrTitle"/>
          </p:nvPr>
        </p:nvSpPr>
        <p:spPr>
          <a:xfrm>
            <a:off x="2589213" y="2514600"/>
            <a:ext cx="8915399" cy="2262781"/>
          </a:xfrm>
        </p:spPr>
        <p:txBody>
          <a:bodyPr anchor="b">
            <a:normAutofit/>
          </a:bodyPr>
          <a:lstStyle>
            <a:lvl1pPr>
              <a:defRPr sz="5400"/>
            </a:lvl1pPr>
          </a:lstStyle>
          <a:p>
            <a:r>
              <a:rPr lang="ru-RU" smtClean="0"/>
              <a:t>Образец заголовка</a:t>
            </a:r>
            <a:endParaRPr lang="en-US" dirty="0"/>
          </a:p>
        </p:txBody>
      </p:sp>
      <p:sp>
        <p:nvSpPr>
          <p:cNvPr id="3" name="Subtitle 2"/>
          <p:cNvSpPr>
            <a:spLocks noGrp="1"/>
          </p:cNvSpPr>
          <p:nvPr>
            <p:ph type="subTitle" idx="1"/>
          </p:nvPr>
        </p:nvSpPr>
        <p:spPr>
          <a:xfrm>
            <a:off x="2589213" y="4777379"/>
            <a:ext cx="8915399" cy="1126283"/>
          </a:xfrm>
        </p:spPr>
        <p:txBody>
          <a:bodyPr anchor="t"/>
          <a:lstStyle>
            <a:lvl1pPr marL="0" indent="0" algn="l">
              <a:buNone/>
              <a:defRPr>
                <a:solidFill>
                  <a:schemeClr val="tx1">
                    <a:lumMod val="65000"/>
                    <a:lumOff val="3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ru-RU" smtClean="0"/>
              <a:t>Образец подзаголовка</a:t>
            </a:r>
            <a:endParaRPr lang="en-US" dirty="0"/>
          </a:p>
        </p:txBody>
      </p:sp>
      <p:sp>
        <p:nvSpPr>
          <p:cNvPr id="4" name="Date Placeholder 3"/>
          <p:cNvSpPr>
            <a:spLocks noGrp="1"/>
          </p:cNvSpPr>
          <p:nvPr>
            <p:ph type="dt" sz="half" idx="10"/>
          </p:nvPr>
        </p:nvSpPr>
        <p:spPr/>
        <p:txBody>
          <a:bodyPr/>
          <a:lstStyle/>
          <a:p>
            <a:fld id="{20A748A4-74CF-49E2-B5D3-060780AA556F}" type="datetimeFigureOut">
              <a:rPr lang="ru-RU" smtClean="0"/>
              <a:t>21.03.2021</a:t>
            </a:fld>
            <a:endParaRPr lang="ru-RU"/>
          </a:p>
        </p:txBody>
      </p:sp>
      <p:sp>
        <p:nvSpPr>
          <p:cNvPr id="5" name="Footer Placeholder 4"/>
          <p:cNvSpPr>
            <a:spLocks noGrp="1"/>
          </p:cNvSpPr>
          <p:nvPr>
            <p:ph type="ftr" sz="quarter" idx="11"/>
          </p:nvPr>
        </p:nvSpPr>
        <p:spPr/>
        <p:txBody>
          <a:bodyPr/>
          <a:lstStyle/>
          <a:p>
            <a:endParaRPr lang="ru-RU"/>
          </a:p>
        </p:txBody>
      </p:sp>
      <p:sp>
        <p:nvSpPr>
          <p:cNvPr id="7" name="Freeform 6"/>
          <p:cNvSpPr/>
          <p:nvPr/>
        </p:nvSpPr>
        <p:spPr bwMode="auto">
          <a:xfrm>
            <a:off x="0" y="4323810"/>
            <a:ext cx="1744652" cy="778589"/>
          </a:xfrm>
          <a:custGeom>
            <a:avLst/>
            <a:gdLst/>
            <a:ahLst/>
            <a:cxnLst/>
            <a:rect l="0" t="0" r="r" b="b"/>
            <a:pathLst>
              <a:path w="372" h="166">
                <a:moveTo>
                  <a:pt x="287" y="166"/>
                </a:moveTo>
                <a:cubicBezTo>
                  <a:pt x="290" y="166"/>
                  <a:pt x="292" y="165"/>
                  <a:pt x="293" y="164"/>
                </a:cubicBezTo>
                <a:cubicBezTo>
                  <a:pt x="293" y="163"/>
                  <a:pt x="294" y="163"/>
                  <a:pt x="294" y="163"/>
                </a:cubicBezTo>
                <a:cubicBezTo>
                  <a:pt x="370" y="87"/>
                  <a:pt x="370" y="87"/>
                  <a:pt x="370" y="87"/>
                </a:cubicBezTo>
                <a:cubicBezTo>
                  <a:pt x="372" y="85"/>
                  <a:pt x="372" y="81"/>
                  <a:pt x="370" y="78"/>
                </a:cubicBezTo>
                <a:cubicBezTo>
                  <a:pt x="294" y="3"/>
                  <a:pt x="294" y="3"/>
                  <a:pt x="294" y="3"/>
                </a:cubicBezTo>
                <a:cubicBezTo>
                  <a:pt x="294" y="2"/>
                  <a:pt x="293" y="2"/>
                  <a:pt x="293" y="2"/>
                </a:cubicBezTo>
                <a:cubicBezTo>
                  <a:pt x="292" y="1"/>
                  <a:pt x="290" y="0"/>
                  <a:pt x="287" y="0"/>
                </a:cubicBezTo>
                <a:cubicBezTo>
                  <a:pt x="0" y="0"/>
                  <a:pt x="0" y="0"/>
                  <a:pt x="0" y="0"/>
                </a:cubicBezTo>
                <a:cubicBezTo>
                  <a:pt x="0" y="166"/>
                  <a:pt x="0" y="166"/>
                  <a:pt x="0" y="166"/>
                </a:cubicBezTo>
                <a:lnTo>
                  <a:pt x="287" y="166"/>
                </a:lnTo>
                <a:close/>
              </a:path>
            </a:pathLst>
          </a:custGeom>
          <a:solidFill>
            <a:schemeClr val="accent1"/>
          </a:solidFill>
          <a:ln>
            <a:noFill/>
          </a:ln>
        </p:spPr>
      </p:sp>
      <p:sp>
        <p:nvSpPr>
          <p:cNvPr id="6" name="Slide Number Placeholder 5"/>
          <p:cNvSpPr>
            <a:spLocks noGrp="1"/>
          </p:cNvSpPr>
          <p:nvPr>
            <p:ph type="sldNum" sz="quarter" idx="12"/>
          </p:nvPr>
        </p:nvSpPr>
        <p:spPr>
          <a:xfrm>
            <a:off x="531812" y="4529540"/>
            <a:ext cx="779767" cy="365125"/>
          </a:xfrm>
        </p:spPr>
        <p:txBody>
          <a:bodyPr/>
          <a:lstStyle/>
          <a:p>
            <a:fld id="{402CE130-BC29-48F7-8DD9-06A90C701B18}" type="slidenum">
              <a:rPr lang="ru-RU" smtClean="0"/>
              <a:t>‹#›</a:t>
            </a:fld>
            <a:endParaRPr lang="ru-RU"/>
          </a:p>
        </p:txBody>
      </p:sp>
    </p:spTree>
    <p:extLst>
      <p:ext uri="{BB962C8B-B14F-4D97-AF65-F5344CB8AC3E}">
        <p14:creationId xmlns:p14="http://schemas.microsoft.com/office/powerpoint/2010/main" val="1546356725"/>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Заголовок и объект">
    <p:spTree>
      <p:nvGrpSpPr>
        <p:cNvPr id="1" name=""/>
        <p:cNvGrpSpPr/>
        <p:nvPr/>
      </p:nvGrpSpPr>
      <p:grpSpPr>
        <a:xfrm>
          <a:off x="0" y="0"/>
          <a:ext cx="0" cy="0"/>
          <a:chOff x="0" y="0"/>
          <a:chExt cx="0" cy="0"/>
        </a:xfrm>
      </p:grpSpPr>
      <p:sp>
        <p:nvSpPr>
          <p:cNvPr id="2" name="Title 1"/>
          <p:cNvSpPr>
            <a:spLocks noGrp="1"/>
          </p:cNvSpPr>
          <p:nvPr>
            <p:ph type="title"/>
          </p:nvPr>
        </p:nvSpPr>
        <p:spPr>
          <a:xfrm>
            <a:off x="2592925" y="624110"/>
            <a:ext cx="8911687" cy="1280890"/>
          </a:xfrm>
        </p:spPr>
        <p:txBody>
          <a:bodyPr/>
          <a:lstStyle/>
          <a:p>
            <a:r>
              <a:rPr lang="ru-RU" smtClean="0"/>
              <a:t>Образец заголовка</a:t>
            </a:r>
            <a:endParaRPr lang="en-US" dirty="0"/>
          </a:p>
        </p:txBody>
      </p:sp>
      <p:sp>
        <p:nvSpPr>
          <p:cNvPr id="3" name="Content Placeholder 2"/>
          <p:cNvSpPr>
            <a:spLocks noGrp="1"/>
          </p:cNvSpPr>
          <p:nvPr>
            <p:ph idx="1"/>
          </p:nvPr>
        </p:nvSpPr>
        <p:spPr>
          <a:xfrm>
            <a:off x="2589212" y="2133600"/>
            <a:ext cx="8915400" cy="3777622"/>
          </a:xfrm>
        </p:spPr>
        <p:txBody>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0A748A4-74CF-49E2-B5D3-060780AA556F}" type="datetimeFigureOut">
              <a:rPr lang="ru-RU" smtClean="0"/>
              <a:t>21.03.2021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02CE130-BC29-48F7-8DD9-06A90C701B18}" type="slidenum">
              <a:rPr lang="ru-RU" smtClean="0"/>
              <a:t>‹#›</a:t>
            </a:fld>
            <a:endParaRPr lang="ru-RU"/>
          </a:p>
        </p:txBody>
      </p:sp>
    </p:spTree>
    <p:extLst>
      <p:ext uri="{BB962C8B-B14F-4D97-AF65-F5344CB8AC3E}">
        <p14:creationId xmlns:p14="http://schemas.microsoft.com/office/powerpoint/2010/main" val="4083509723"/>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Заголовок раздела">
    <p:spTree>
      <p:nvGrpSpPr>
        <p:cNvPr id="1" name=""/>
        <p:cNvGrpSpPr/>
        <p:nvPr/>
      </p:nvGrpSpPr>
      <p:grpSpPr>
        <a:xfrm>
          <a:off x="0" y="0"/>
          <a:ext cx="0" cy="0"/>
          <a:chOff x="0" y="0"/>
          <a:chExt cx="0" cy="0"/>
        </a:xfrm>
      </p:grpSpPr>
      <p:sp>
        <p:nvSpPr>
          <p:cNvPr id="2" name="Title 1"/>
          <p:cNvSpPr>
            <a:spLocks noGrp="1"/>
          </p:cNvSpPr>
          <p:nvPr>
            <p:ph type="title"/>
          </p:nvPr>
        </p:nvSpPr>
        <p:spPr>
          <a:xfrm>
            <a:off x="2589212" y="2058750"/>
            <a:ext cx="8915399" cy="1468800"/>
          </a:xfrm>
        </p:spPr>
        <p:txBody>
          <a:bodyPr anchor="b"/>
          <a:lstStyle>
            <a:lvl1pPr algn="l">
              <a:defRPr sz="40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3530129"/>
            <a:ext cx="8915399" cy="860400"/>
          </a:xfrm>
        </p:spPr>
        <p:txBody>
          <a:bodyPr anchor="t"/>
          <a:lstStyle>
            <a:lvl1pPr marL="0" indent="0" algn="l">
              <a:buNone/>
              <a:defRPr sz="20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0A748A4-74CF-49E2-B5D3-060780AA556F}" type="datetimeFigureOut">
              <a:rPr lang="ru-RU" smtClean="0"/>
              <a:t>21.03.2021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02CE130-BC29-48F7-8DD9-06A90C701B18}" type="slidenum">
              <a:rPr lang="ru-RU" smtClean="0"/>
              <a:t>‹#›</a:t>
            </a:fld>
            <a:endParaRPr lang="ru-RU"/>
          </a:p>
        </p:txBody>
      </p:sp>
    </p:spTree>
    <p:extLst>
      <p:ext uri="{BB962C8B-B14F-4D97-AF65-F5344CB8AC3E}">
        <p14:creationId xmlns:p14="http://schemas.microsoft.com/office/powerpoint/2010/main" val="407014568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Два объекта">
    <p:spTree>
      <p:nvGrpSpPr>
        <p:cNvPr id="1" name=""/>
        <p:cNvGrpSpPr/>
        <p:nvPr/>
      </p:nvGrpSpPr>
      <p:grpSpPr>
        <a:xfrm>
          <a:off x="0" y="0"/>
          <a:ext cx="0" cy="0"/>
          <a:chOff x="0" y="0"/>
          <a:chExt cx="0" cy="0"/>
        </a:xfrm>
      </p:grpSpPr>
      <p:sp>
        <p:nvSpPr>
          <p:cNvPr id="8" name="Title 7"/>
          <p:cNvSpPr>
            <a:spLocks noGrp="1"/>
          </p:cNvSpPr>
          <p:nvPr>
            <p:ph type="title"/>
          </p:nvPr>
        </p:nvSpPr>
        <p:spPr/>
        <p:txBody>
          <a:bodyPr/>
          <a:lstStyle/>
          <a:p>
            <a:r>
              <a:rPr lang="ru-RU" smtClean="0"/>
              <a:t>Образец заголовка</a:t>
            </a:r>
            <a:endParaRPr lang="en-US" dirty="0"/>
          </a:p>
        </p:txBody>
      </p:sp>
      <p:sp>
        <p:nvSpPr>
          <p:cNvPr id="3" name="Content Placeholder 2"/>
          <p:cNvSpPr>
            <a:spLocks noGrp="1"/>
          </p:cNvSpPr>
          <p:nvPr>
            <p:ph sz="half" idx="1"/>
          </p:nvPr>
        </p:nvSpPr>
        <p:spPr>
          <a:xfrm>
            <a:off x="2589212" y="2133600"/>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Content Placeholder 3"/>
          <p:cNvSpPr>
            <a:spLocks noGrp="1"/>
          </p:cNvSpPr>
          <p:nvPr>
            <p:ph sz="half" idx="2"/>
          </p:nvPr>
        </p:nvSpPr>
        <p:spPr>
          <a:xfrm>
            <a:off x="7190747" y="2126222"/>
            <a:ext cx="4313864" cy="3777622"/>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Date Placeholder 4"/>
          <p:cNvSpPr>
            <a:spLocks noGrp="1"/>
          </p:cNvSpPr>
          <p:nvPr>
            <p:ph type="dt" sz="half" idx="10"/>
          </p:nvPr>
        </p:nvSpPr>
        <p:spPr/>
        <p:txBody>
          <a:bodyPr/>
          <a:lstStyle/>
          <a:p>
            <a:fld id="{20A748A4-74CF-49E2-B5D3-060780AA556F}" type="datetimeFigureOut">
              <a:rPr lang="ru-RU" smtClean="0"/>
              <a:t>21.03.2021</a:t>
            </a:fld>
            <a:endParaRPr lang="ru-RU"/>
          </a:p>
        </p:txBody>
      </p:sp>
      <p:sp>
        <p:nvSpPr>
          <p:cNvPr id="6" name="Footer Placeholder 5"/>
          <p:cNvSpPr>
            <a:spLocks noGrp="1"/>
          </p:cNvSpPr>
          <p:nvPr>
            <p:ph type="ftr" sz="quarter" idx="11"/>
          </p:nvPr>
        </p:nvSpPr>
        <p:spPr/>
        <p:txBody>
          <a:bodyPr/>
          <a:lstStyle/>
          <a:p>
            <a:endParaRPr lang="ru-RU"/>
          </a:p>
        </p:txBody>
      </p:sp>
      <p:sp>
        <p:nvSpPr>
          <p:cNvPr id="10"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1" name="Slide Number Placeholder 5"/>
          <p:cNvSpPr>
            <a:spLocks noGrp="1"/>
          </p:cNvSpPr>
          <p:nvPr>
            <p:ph type="sldNum" sz="quarter" idx="12"/>
          </p:nvPr>
        </p:nvSpPr>
        <p:spPr>
          <a:xfrm>
            <a:off x="531812" y="787782"/>
            <a:ext cx="779767" cy="365125"/>
          </a:xfrm>
        </p:spPr>
        <p:txBody>
          <a:bodyPr/>
          <a:lstStyle/>
          <a:p>
            <a:fld id="{402CE130-BC29-48F7-8DD9-06A90C701B18}" type="slidenum">
              <a:rPr lang="ru-RU" smtClean="0"/>
              <a:t>‹#›</a:t>
            </a:fld>
            <a:endParaRPr lang="ru-RU"/>
          </a:p>
        </p:txBody>
      </p:sp>
    </p:spTree>
    <p:extLst>
      <p:ext uri="{BB962C8B-B14F-4D97-AF65-F5344CB8AC3E}">
        <p14:creationId xmlns:p14="http://schemas.microsoft.com/office/powerpoint/2010/main" val="656566964"/>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Сравнение">
    <p:spTree>
      <p:nvGrpSpPr>
        <p:cNvPr id="1" name=""/>
        <p:cNvGrpSpPr/>
        <p:nvPr/>
      </p:nvGrpSpPr>
      <p:grpSpPr>
        <a:xfrm>
          <a:off x="0" y="0"/>
          <a:ext cx="0" cy="0"/>
          <a:chOff x="0" y="0"/>
          <a:chExt cx="0" cy="0"/>
        </a:xfrm>
      </p:grpSpPr>
      <p:sp>
        <p:nvSpPr>
          <p:cNvPr id="10" name="Title 9"/>
          <p:cNvSpPr>
            <a:spLocks noGrp="1"/>
          </p:cNvSpPr>
          <p:nvPr>
            <p:ph type="title"/>
          </p:nvPr>
        </p:nvSpPr>
        <p:spPr/>
        <p:txBody>
          <a:bodyPr/>
          <a:lstStyle/>
          <a:p>
            <a:r>
              <a:rPr lang="ru-RU" smtClean="0"/>
              <a:t>Образец заголовка</a:t>
            </a:r>
            <a:endParaRPr lang="en-US" dirty="0"/>
          </a:p>
        </p:txBody>
      </p:sp>
      <p:sp>
        <p:nvSpPr>
          <p:cNvPr id="3" name="Text Placeholder 2"/>
          <p:cNvSpPr>
            <a:spLocks noGrp="1"/>
          </p:cNvSpPr>
          <p:nvPr>
            <p:ph type="body" idx="1"/>
          </p:nvPr>
        </p:nvSpPr>
        <p:spPr>
          <a:xfrm>
            <a:off x="2939373" y="1972703"/>
            <a:ext cx="3992732"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4" name="Content Placeholder 3"/>
          <p:cNvSpPr>
            <a:spLocks noGrp="1"/>
          </p:cNvSpPr>
          <p:nvPr>
            <p:ph sz="half" idx="2"/>
          </p:nvPr>
        </p:nvSpPr>
        <p:spPr>
          <a:xfrm>
            <a:off x="2589212" y="2548966"/>
            <a:ext cx="4342893"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5" name="Text Placeholder 4"/>
          <p:cNvSpPr>
            <a:spLocks noGrp="1"/>
          </p:cNvSpPr>
          <p:nvPr>
            <p:ph type="body" sz="quarter" idx="3"/>
          </p:nvPr>
        </p:nvSpPr>
        <p:spPr>
          <a:xfrm>
            <a:off x="7506629" y="1969475"/>
            <a:ext cx="3999001" cy="576262"/>
          </a:xfrm>
        </p:spPr>
        <p:txBody>
          <a:bodyPr anchor="b">
            <a:noAutofit/>
          </a:bodyPr>
          <a:lstStyle>
            <a:lvl1pPr marL="0" indent="0">
              <a:buNone/>
              <a:defRPr sz="2400" b="0"/>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ru-RU" smtClean="0"/>
              <a:t>Образец текста</a:t>
            </a:r>
          </a:p>
        </p:txBody>
      </p:sp>
      <p:sp>
        <p:nvSpPr>
          <p:cNvPr id="6" name="Content Placeholder 5"/>
          <p:cNvSpPr>
            <a:spLocks noGrp="1"/>
          </p:cNvSpPr>
          <p:nvPr>
            <p:ph sz="quarter" idx="4"/>
          </p:nvPr>
        </p:nvSpPr>
        <p:spPr>
          <a:xfrm>
            <a:off x="7166957" y="2545738"/>
            <a:ext cx="4338674" cy="3354060"/>
          </a:xfrm>
        </p:spPr>
        <p:txBody>
          <a:bodyP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7" name="Date Placeholder 6"/>
          <p:cNvSpPr>
            <a:spLocks noGrp="1"/>
          </p:cNvSpPr>
          <p:nvPr>
            <p:ph type="dt" sz="half" idx="10"/>
          </p:nvPr>
        </p:nvSpPr>
        <p:spPr/>
        <p:txBody>
          <a:bodyPr/>
          <a:lstStyle/>
          <a:p>
            <a:fld id="{20A748A4-74CF-49E2-B5D3-060780AA556F}" type="datetimeFigureOut">
              <a:rPr lang="ru-RU" smtClean="0"/>
              <a:t>21.03.2021</a:t>
            </a:fld>
            <a:endParaRPr lang="ru-RU"/>
          </a:p>
        </p:txBody>
      </p:sp>
      <p:sp>
        <p:nvSpPr>
          <p:cNvPr id="8" name="Footer Placeholder 7"/>
          <p:cNvSpPr>
            <a:spLocks noGrp="1"/>
          </p:cNvSpPr>
          <p:nvPr>
            <p:ph type="ftr" sz="quarter" idx="11"/>
          </p:nvPr>
        </p:nvSpPr>
        <p:spPr/>
        <p:txBody>
          <a:bodyPr/>
          <a:lstStyle/>
          <a:p>
            <a:endParaRPr lang="ru-RU"/>
          </a:p>
        </p:txBody>
      </p:sp>
      <p:sp>
        <p:nvSpPr>
          <p:cNvPr id="12"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13" name="Slide Number Placeholder 5"/>
          <p:cNvSpPr>
            <a:spLocks noGrp="1"/>
          </p:cNvSpPr>
          <p:nvPr>
            <p:ph type="sldNum" sz="quarter" idx="12"/>
          </p:nvPr>
        </p:nvSpPr>
        <p:spPr>
          <a:xfrm>
            <a:off x="531812" y="787782"/>
            <a:ext cx="779767" cy="365125"/>
          </a:xfrm>
        </p:spPr>
        <p:txBody>
          <a:bodyPr/>
          <a:lstStyle/>
          <a:p>
            <a:fld id="{402CE130-BC29-48F7-8DD9-06A90C701B18}" type="slidenum">
              <a:rPr lang="ru-RU" smtClean="0"/>
              <a:t>‹#›</a:t>
            </a:fld>
            <a:endParaRPr lang="ru-RU"/>
          </a:p>
        </p:txBody>
      </p:sp>
    </p:spTree>
    <p:extLst>
      <p:ext uri="{BB962C8B-B14F-4D97-AF65-F5344CB8AC3E}">
        <p14:creationId xmlns:p14="http://schemas.microsoft.com/office/powerpoint/2010/main" val="146438253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Только заголовок">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Date Placeholder 2"/>
          <p:cNvSpPr>
            <a:spLocks noGrp="1"/>
          </p:cNvSpPr>
          <p:nvPr>
            <p:ph type="dt" sz="half" idx="10"/>
          </p:nvPr>
        </p:nvSpPr>
        <p:spPr/>
        <p:txBody>
          <a:bodyPr/>
          <a:lstStyle/>
          <a:p>
            <a:fld id="{20A748A4-74CF-49E2-B5D3-060780AA556F}" type="datetimeFigureOut">
              <a:rPr lang="ru-RU" smtClean="0"/>
              <a:t>21.03.2021</a:t>
            </a:fld>
            <a:endParaRPr lang="ru-RU"/>
          </a:p>
        </p:txBody>
      </p:sp>
      <p:sp>
        <p:nvSpPr>
          <p:cNvPr id="4" name="Footer Placeholder 3"/>
          <p:cNvSpPr>
            <a:spLocks noGrp="1"/>
          </p:cNvSpPr>
          <p:nvPr>
            <p:ph type="ftr" sz="quarter" idx="11"/>
          </p:nvPr>
        </p:nvSpPr>
        <p:spPr/>
        <p:txBody>
          <a:bodyPr/>
          <a:lstStyle/>
          <a:p>
            <a:endParaRPr lang="ru-RU"/>
          </a:p>
        </p:txBody>
      </p:sp>
      <p:sp>
        <p:nvSpPr>
          <p:cNvPr id="7"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5" name="Slide Number Placeholder 4"/>
          <p:cNvSpPr>
            <a:spLocks noGrp="1"/>
          </p:cNvSpPr>
          <p:nvPr>
            <p:ph type="sldNum" sz="quarter" idx="12"/>
          </p:nvPr>
        </p:nvSpPr>
        <p:spPr/>
        <p:txBody>
          <a:bodyPr/>
          <a:lstStyle/>
          <a:p>
            <a:fld id="{402CE130-BC29-48F7-8DD9-06A90C701B18}" type="slidenum">
              <a:rPr lang="ru-RU" smtClean="0"/>
              <a:t>‹#›</a:t>
            </a:fld>
            <a:endParaRPr lang="ru-RU"/>
          </a:p>
        </p:txBody>
      </p:sp>
    </p:spTree>
    <p:extLst>
      <p:ext uri="{BB962C8B-B14F-4D97-AF65-F5344CB8AC3E}">
        <p14:creationId xmlns:p14="http://schemas.microsoft.com/office/powerpoint/2010/main" val="276754660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Пустой слайд">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20A748A4-74CF-49E2-B5D3-060780AA556F}" type="datetimeFigureOut">
              <a:rPr lang="ru-RU" smtClean="0"/>
              <a:t>21.03.2021</a:t>
            </a:fld>
            <a:endParaRPr lang="ru-RU"/>
          </a:p>
        </p:txBody>
      </p:sp>
      <p:sp>
        <p:nvSpPr>
          <p:cNvPr id="3" name="Footer Placeholder 2"/>
          <p:cNvSpPr>
            <a:spLocks noGrp="1"/>
          </p:cNvSpPr>
          <p:nvPr>
            <p:ph type="ftr" sz="quarter" idx="11"/>
          </p:nvPr>
        </p:nvSpPr>
        <p:spPr/>
        <p:txBody>
          <a:bodyPr/>
          <a:lstStyle/>
          <a:p>
            <a:endParaRPr lang="ru-RU"/>
          </a:p>
        </p:txBody>
      </p:sp>
      <p:sp>
        <p:nvSpPr>
          <p:cNvPr id="6"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4" name="Slide Number Placeholder 3"/>
          <p:cNvSpPr>
            <a:spLocks noGrp="1"/>
          </p:cNvSpPr>
          <p:nvPr>
            <p:ph type="sldNum" sz="quarter" idx="12"/>
          </p:nvPr>
        </p:nvSpPr>
        <p:spPr/>
        <p:txBody>
          <a:bodyPr/>
          <a:lstStyle/>
          <a:p>
            <a:fld id="{402CE130-BC29-48F7-8DD9-06A90C701B18}" type="slidenum">
              <a:rPr lang="ru-RU" smtClean="0"/>
              <a:t>‹#›</a:t>
            </a:fld>
            <a:endParaRPr lang="ru-RU"/>
          </a:p>
        </p:txBody>
      </p:sp>
    </p:spTree>
    <p:extLst>
      <p:ext uri="{BB962C8B-B14F-4D97-AF65-F5344CB8AC3E}">
        <p14:creationId xmlns:p14="http://schemas.microsoft.com/office/powerpoint/2010/main" val="3534434673"/>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Объект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2" y="446088"/>
            <a:ext cx="3505199" cy="976312"/>
          </a:xfrm>
        </p:spPr>
        <p:txBody>
          <a:bodyPr anchor="b"/>
          <a:lstStyle>
            <a:lvl1pPr algn="l">
              <a:defRPr sz="2000" b="0"/>
            </a:lvl1pPr>
          </a:lstStyle>
          <a:p>
            <a:r>
              <a:rPr lang="ru-RU" smtClean="0"/>
              <a:t>Образец заголовка</a:t>
            </a:r>
            <a:endParaRPr lang="en-US" dirty="0"/>
          </a:p>
        </p:txBody>
      </p:sp>
      <p:sp>
        <p:nvSpPr>
          <p:cNvPr id="3" name="Content Placeholder 2"/>
          <p:cNvSpPr>
            <a:spLocks noGrp="1"/>
          </p:cNvSpPr>
          <p:nvPr>
            <p:ph idx="1"/>
          </p:nvPr>
        </p:nvSpPr>
        <p:spPr>
          <a:xfrm>
            <a:off x="6323012" y="446088"/>
            <a:ext cx="5181600" cy="5414963"/>
          </a:xfrm>
        </p:spPr>
        <p:txBody>
          <a:bodyPr anchor="ctr">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Text Placeholder 3"/>
          <p:cNvSpPr>
            <a:spLocks noGrp="1"/>
          </p:cNvSpPr>
          <p:nvPr>
            <p:ph type="body" sz="half" idx="2"/>
          </p:nvPr>
        </p:nvSpPr>
        <p:spPr>
          <a:xfrm>
            <a:off x="2589212" y="1598613"/>
            <a:ext cx="3505199" cy="4262436"/>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0A748A4-74CF-49E2-B5D3-060780AA556F}" type="datetimeFigureOut">
              <a:rPr lang="ru-RU" smtClean="0"/>
              <a:t>21.03.2021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p:txBody>
          <a:bodyPr/>
          <a:lstStyle/>
          <a:p>
            <a:fld id="{402CE130-BC29-48F7-8DD9-06A90C701B18}" type="slidenum">
              <a:rPr lang="ru-RU" smtClean="0"/>
              <a:t>‹#›</a:t>
            </a:fld>
            <a:endParaRPr lang="ru-RU"/>
          </a:p>
        </p:txBody>
      </p:sp>
    </p:spTree>
    <p:extLst>
      <p:ext uri="{BB962C8B-B14F-4D97-AF65-F5344CB8AC3E}">
        <p14:creationId xmlns:p14="http://schemas.microsoft.com/office/powerpoint/2010/main" val="3471707266"/>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Рисунок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589213" y="4800600"/>
            <a:ext cx="8915400" cy="566738"/>
          </a:xfrm>
        </p:spPr>
        <p:txBody>
          <a:bodyPr anchor="b">
            <a:normAutofit/>
          </a:bodyPr>
          <a:lstStyle>
            <a:lvl1pPr algn="l">
              <a:defRPr sz="2400" b="0"/>
            </a:lvl1pPr>
          </a:lstStyle>
          <a:p>
            <a:r>
              <a:rPr lang="ru-RU" smtClean="0"/>
              <a:t>Образец заголовка</a:t>
            </a:r>
            <a:endParaRPr lang="en-US" dirty="0"/>
          </a:p>
        </p:txBody>
      </p:sp>
      <p:sp>
        <p:nvSpPr>
          <p:cNvPr id="3" name="Picture Placeholder 2"/>
          <p:cNvSpPr>
            <a:spLocks noGrp="1" noChangeAspect="1"/>
          </p:cNvSpPr>
          <p:nvPr>
            <p:ph type="pic" idx="1"/>
          </p:nvPr>
        </p:nvSpPr>
        <p:spPr>
          <a:xfrm>
            <a:off x="2589212" y="634965"/>
            <a:ext cx="8915400" cy="3854970"/>
          </a:xfrm>
        </p:spPr>
        <p:txBody>
          <a:bodyPr anchor="t">
            <a:normAutofit/>
          </a:bodyPr>
          <a:lstStyle>
            <a:lvl1pPr marL="0" indent="0" algn="ctr">
              <a:buNone/>
              <a:defRPr sz="1600"/>
            </a:lvl1pPr>
            <a:lvl2pPr marL="457200" indent="0">
              <a:buNone/>
              <a:defRPr sz="1600"/>
            </a:lvl2pPr>
            <a:lvl3pPr marL="914400" indent="0">
              <a:buNone/>
              <a:defRPr sz="16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r>
              <a:rPr lang="ru-RU" smtClean="0"/>
              <a:t>Вставка рисунка</a:t>
            </a:r>
            <a:endParaRPr lang="en-US" dirty="0"/>
          </a:p>
        </p:txBody>
      </p:sp>
      <p:sp>
        <p:nvSpPr>
          <p:cNvPr id="4" name="Text Placeholder 3"/>
          <p:cNvSpPr>
            <a:spLocks noGrp="1"/>
          </p:cNvSpPr>
          <p:nvPr>
            <p:ph type="body" sz="half" idx="2"/>
          </p:nvPr>
        </p:nvSpPr>
        <p:spPr>
          <a:xfrm>
            <a:off x="2589213" y="5367338"/>
            <a:ext cx="8915400" cy="493712"/>
          </a:xfrm>
        </p:spPr>
        <p:txBody>
          <a:bodyPr>
            <a:normAutofit/>
          </a:bodyPr>
          <a:lstStyle>
            <a:lvl1pPr marL="0" indent="0">
              <a:buNone/>
              <a:defRPr sz="12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ru-RU" smtClean="0"/>
              <a:t>Образец текста</a:t>
            </a:r>
          </a:p>
        </p:txBody>
      </p:sp>
      <p:sp>
        <p:nvSpPr>
          <p:cNvPr id="5" name="Date Placeholder 4"/>
          <p:cNvSpPr>
            <a:spLocks noGrp="1"/>
          </p:cNvSpPr>
          <p:nvPr>
            <p:ph type="dt" sz="half" idx="10"/>
          </p:nvPr>
        </p:nvSpPr>
        <p:spPr/>
        <p:txBody>
          <a:bodyPr/>
          <a:lstStyle/>
          <a:p>
            <a:fld id="{20A748A4-74CF-49E2-B5D3-060780AA556F}" type="datetimeFigureOut">
              <a:rPr lang="ru-RU" smtClean="0"/>
              <a:t>21.03.2021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02CE130-BC29-48F7-8DD9-06A90C701B18}" type="slidenum">
              <a:rPr lang="ru-RU" smtClean="0"/>
              <a:t>‹#›</a:t>
            </a:fld>
            <a:endParaRPr lang="ru-RU"/>
          </a:p>
        </p:txBody>
      </p:sp>
    </p:spTree>
    <p:extLst>
      <p:ext uri="{BB962C8B-B14F-4D97-AF65-F5344CB8AC3E}">
        <p14:creationId xmlns:p14="http://schemas.microsoft.com/office/powerpoint/2010/main" val="658592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p:cSld name="Заголовок и подпис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09600"/>
            <a:ext cx="8915399" cy="3117040"/>
          </a:xfrm>
        </p:spPr>
        <p:txBody>
          <a:bodyPr anchor="ctr">
            <a:normAutofit/>
          </a:bodyPr>
          <a:lstStyle>
            <a:lvl1pPr algn="l">
              <a:defRPr sz="4800" b="0" cap="none"/>
            </a:lvl1pPr>
          </a:lstStyle>
          <a:p>
            <a:r>
              <a:rPr lang="ru-RU" smtClean="0"/>
              <a:t>Образец заголовка</a:t>
            </a:r>
            <a:endParaRPr lang="en-US" dirty="0"/>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0A748A4-74CF-49E2-B5D3-060780AA556F}" type="datetimeFigureOut">
              <a:rPr lang="ru-RU" smtClean="0"/>
              <a:t>21.03.2021</a:t>
            </a:fld>
            <a:endParaRPr lang="ru-RU"/>
          </a:p>
        </p:txBody>
      </p:sp>
      <p:sp>
        <p:nvSpPr>
          <p:cNvPr id="5" name="Footer Placeholder 4"/>
          <p:cNvSpPr>
            <a:spLocks noGrp="1"/>
          </p:cNvSpPr>
          <p:nvPr>
            <p:ph type="ftr" sz="quarter" idx="11"/>
          </p:nvPr>
        </p:nvSpPr>
        <p:spPr/>
        <p:txBody>
          <a:bodyPr/>
          <a:lstStyle/>
          <a:p>
            <a:endParaRPr lang="ru-RU"/>
          </a:p>
        </p:txBody>
      </p:sp>
      <p:sp>
        <p:nvSpPr>
          <p:cNvPr id="9"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02CE130-BC29-48F7-8DD9-06A90C701B18}" type="slidenum">
              <a:rPr lang="ru-RU" smtClean="0"/>
              <a:t>‹#›</a:t>
            </a:fld>
            <a:endParaRPr lang="ru-RU"/>
          </a:p>
        </p:txBody>
      </p:sp>
    </p:spTree>
    <p:extLst>
      <p:ext uri="{BB962C8B-B14F-4D97-AF65-F5344CB8AC3E}">
        <p14:creationId xmlns:p14="http://schemas.microsoft.com/office/powerpoint/2010/main" val="3335070672"/>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p:cSld name="Цитата с подписью">
    <p:spTree>
      <p:nvGrpSpPr>
        <p:cNvPr id="1" name=""/>
        <p:cNvGrpSpPr/>
        <p:nvPr/>
      </p:nvGrpSpPr>
      <p:grpSpPr>
        <a:xfrm>
          <a:off x="0" y="0"/>
          <a:ext cx="0" cy="0"/>
          <a:chOff x="0" y="0"/>
          <a:chExt cx="0" cy="0"/>
        </a:xfrm>
      </p:grpSpPr>
      <p:sp>
        <p:nvSpPr>
          <p:cNvPr id="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13" name="Text Placeholder 9"/>
          <p:cNvSpPr>
            <a:spLocks noGrp="1"/>
          </p:cNvSpPr>
          <p:nvPr>
            <p:ph type="body" sz="quarter" idx="13"/>
          </p:nvPr>
        </p:nvSpPr>
        <p:spPr>
          <a:xfrm>
            <a:off x="3275012" y="3505200"/>
            <a:ext cx="7536554" cy="381000"/>
          </a:xfrm>
        </p:spPr>
        <p:txBody>
          <a:bodyPr anchor="ctr">
            <a:noAutofit/>
          </a:bodyPr>
          <a:lstStyle>
            <a:lvl1pPr marL="0" indent="0">
              <a:buFontTx/>
              <a:buNone/>
              <a:defRPr sz="1600">
                <a:solidFill>
                  <a:schemeClr val="tx1">
                    <a:lumMod val="50000"/>
                    <a:lumOff val="50000"/>
                  </a:schemeClr>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3" name="Text Placeholder 2"/>
          <p:cNvSpPr>
            <a:spLocks noGrp="1"/>
          </p:cNvSpPr>
          <p:nvPr>
            <p:ph type="body" idx="1"/>
          </p:nvPr>
        </p:nvSpPr>
        <p:spPr>
          <a:xfrm>
            <a:off x="2589212" y="4354046"/>
            <a:ext cx="8915399" cy="1555864"/>
          </a:xfrm>
        </p:spPr>
        <p:txBody>
          <a:bodyPr anchor="ctr">
            <a:normAutofit/>
          </a:bodyPr>
          <a:lstStyle>
            <a:lvl1pPr marL="0" indent="0" algn="l">
              <a:buNone/>
              <a:defRPr sz="1800">
                <a:solidFill>
                  <a:schemeClr val="tx1">
                    <a:lumMod val="65000"/>
                    <a:lumOff val="3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ru-RU" smtClean="0"/>
              <a:t>Образец текста</a:t>
            </a:r>
          </a:p>
        </p:txBody>
      </p:sp>
      <p:sp>
        <p:nvSpPr>
          <p:cNvPr id="4" name="Date Placeholder 3"/>
          <p:cNvSpPr>
            <a:spLocks noGrp="1"/>
          </p:cNvSpPr>
          <p:nvPr>
            <p:ph type="dt" sz="half" idx="10"/>
          </p:nvPr>
        </p:nvSpPr>
        <p:spPr/>
        <p:txBody>
          <a:bodyPr/>
          <a:lstStyle/>
          <a:p>
            <a:fld id="{20A748A4-74CF-49E2-B5D3-060780AA556F}" type="datetimeFigureOut">
              <a:rPr lang="ru-RU" smtClean="0"/>
              <a:t>21.03.2021</a:t>
            </a:fld>
            <a:endParaRPr lang="ru-RU"/>
          </a:p>
        </p:txBody>
      </p:sp>
      <p:sp>
        <p:nvSpPr>
          <p:cNvPr id="5" name="Footer Placeholder 4"/>
          <p:cNvSpPr>
            <a:spLocks noGrp="1"/>
          </p:cNvSpPr>
          <p:nvPr>
            <p:ph type="ftr" sz="quarter" idx="11"/>
          </p:nvPr>
        </p:nvSpPr>
        <p:spPr/>
        <p:txBody>
          <a:bodyPr/>
          <a:lstStyle/>
          <a:p>
            <a:endParaRPr lang="ru-RU"/>
          </a:p>
        </p:txBody>
      </p:sp>
      <p:sp>
        <p:nvSpPr>
          <p:cNvPr id="11" name="Freeform 11"/>
          <p:cNvSpPr/>
          <p:nvPr/>
        </p:nvSpPr>
        <p:spPr bwMode="auto">
          <a:xfrm flipV="1">
            <a:off x="-4189" y="31781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a:xfrm>
            <a:off x="531812" y="3244139"/>
            <a:ext cx="779767" cy="365125"/>
          </a:xfrm>
        </p:spPr>
        <p:txBody>
          <a:bodyPr/>
          <a:lstStyle/>
          <a:p>
            <a:fld id="{402CE130-BC29-48F7-8DD9-06A90C701B18}" type="slidenum">
              <a:rPr lang="ru-RU" smtClean="0"/>
              <a:t>‹#›</a:t>
            </a:fld>
            <a:endParaRPr lang="ru-RU"/>
          </a:p>
        </p:txBody>
      </p:sp>
      <p:sp>
        <p:nvSpPr>
          <p:cNvPr id="14" name="TextBox 13"/>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5" name="TextBox 14"/>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679937521"/>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p:cSld name="Карточка имени">
    <p:spTree>
      <p:nvGrpSpPr>
        <p:cNvPr id="1" name=""/>
        <p:cNvGrpSpPr/>
        <p:nvPr/>
      </p:nvGrpSpPr>
      <p:grpSpPr>
        <a:xfrm>
          <a:off x="0" y="0"/>
          <a:ext cx="0" cy="0"/>
          <a:chOff x="0" y="0"/>
          <a:chExt cx="0" cy="0"/>
        </a:xfrm>
      </p:grpSpPr>
      <p:sp>
        <p:nvSpPr>
          <p:cNvPr id="2" name="Title 1"/>
          <p:cNvSpPr>
            <a:spLocks noGrp="1"/>
          </p:cNvSpPr>
          <p:nvPr>
            <p:ph type="title"/>
          </p:nvPr>
        </p:nvSpPr>
        <p:spPr>
          <a:xfrm>
            <a:off x="2589213" y="2438400"/>
            <a:ext cx="8915400" cy="2724845"/>
          </a:xfrm>
        </p:spPr>
        <p:txBody>
          <a:bodyPr anchor="b">
            <a:normAutofit/>
          </a:bodyPr>
          <a:lstStyle>
            <a:lvl1pPr algn="l">
              <a:defRPr sz="4800" b="0"/>
            </a:lvl1pPr>
          </a:lstStyle>
          <a:p>
            <a:r>
              <a:rPr lang="ru-RU" smtClean="0"/>
              <a:t>Образец заголовка</a:t>
            </a:r>
            <a:endParaRPr lang="en-US" dirty="0"/>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20A748A4-74CF-49E2-B5D3-060780AA556F}" type="datetimeFigureOut">
              <a:rPr lang="ru-RU" smtClean="0"/>
              <a:t>21.03.2021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02CE130-BC29-48F7-8DD9-06A90C701B18}" type="slidenum">
              <a:rPr lang="ru-RU" smtClean="0"/>
              <a:t>‹#›</a:t>
            </a:fld>
            <a:endParaRPr lang="ru-RU"/>
          </a:p>
        </p:txBody>
      </p:sp>
    </p:spTree>
    <p:extLst>
      <p:ext uri="{BB962C8B-B14F-4D97-AF65-F5344CB8AC3E}">
        <p14:creationId xmlns:p14="http://schemas.microsoft.com/office/powerpoint/2010/main" val="1239415709"/>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p:cSld name="Цитата карточки имени">
    <p:spTree>
      <p:nvGrpSpPr>
        <p:cNvPr id="1" name=""/>
        <p:cNvGrpSpPr/>
        <p:nvPr/>
      </p:nvGrpSpPr>
      <p:grpSpPr>
        <a:xfrm>
          <a:off x="0" y="0"/>
          <a:ext cx="0" cy="0"/>
          <a:chOff x="0" y="0"/>
          <a:chExt cx="0" cy="0"/>
        </a:xfrm>
      </p:grpSpPr>
      <p:sp>
        <p:nvSpPr>
          <p:cNvPr id="12" name="Title 1"/>
          <p:cNvSpPr>
            <a:spLocks noGrp="1"/>
          </p:cNvSpPr>
          <p:nvPr>
            <p:ph type="title"/>
          </p:nvPr>
        </p:nvSpPr>
        <p:spPr>
          <a:xfrm>
            <a:off x="2849949" y="609600"/>
            <a:ext cx="8393926" cy="2895600"/>
          </a:xfrm>
        </p:spPr>
        <p:txBody>
          <a:bodyPr anchor="ctr">
            <a:normAutofit/>
          </a:bodyPr>
          <a:lstStyle>
            <a:lvl1pPr algn="l">
              <a:defRPr sz="4800" b="0" cap="none"/>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20A748A4-74CF-49E2-B5D3-060780AA556F}" type="datetimeFigureOut">
              <a:rPr lang="ru-RU" smtClean="0"/>
              <a:t>21.03.2021</a:t>
            </a:fld>
            <a:endParaRPr lang="ru-RU"/>
          </a:p>
        </p:txBody>
      </p:sp>
      <p:sp>
        <p:nvSpPr>
          <p:cNvPr id="6" name="Footer Placeholder 5"/>
          <p:cNvSpPr>
            <a:spLocks noGrp="1"/>
          </p:cNvSpPr>
          <p:nvPr>
            <p:ph type="ftr" sz="quarter" idx="11"/>
          </p:nvPr>
        </p:nvSpPr>
        <p:spPr/>
        <p:txBody>
          <a:bodyPr/>
          <a:lstStyle/>
          <a:p>
            <a:endParaRPr lang="ru-RU"/>
          </a:p>
        </p:txBody>
      </p:sp>
      <p:sp>
        <p:nvSpPr>
          <p:cNvPr id="11"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02CE130-BC29-48F7-8DD9-06A90C701B18}" type="slidenum">
              <a:rPr lang="ru-RU" smtClean="0"/>
              <a:t>‹#›</a:t>
            </a:fld>
            <a:endParaRPr lang="ru-RU"/>
          </a:p>
        </p:txBody>
      </p:sp>
      <p:sp>
        <p:nvSpPr>
          <p:cNvPr id="17" name="TextBox 16"/>
          <p:cNvSpPr txBox="1"/>
          <p:nvPr/>
        </p:nvSpPr>
        <p:spPr>
          <a:xfrm>
            <a:off x="2467652" y="648005"/>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
        <p:nvSpPr>
          <p:cNvPr id="18" name="TextBox 17"/>
          <p:cNvSpPr txBox="1"/>
          <p:nvPr/>
        </p:nvSpPr>
        <p:spPr>
          <a:xfrm>
            <a:off x="11114852" y="2905306"/>
            <a:ext cx="609600" cy="584776"/>
          </a:xfrm>
          <a:prstGeom prst="rect">
            <a:avLst/>
          </a:prstGeom>
        </p:spPr>
        <p:txBody>
          <a:bodyPr vert="horz" lIns="91440" tIns="45720" rIns="91440" bIns="45720" rtlCol="0" anchor="ctr">
            <a:noAutofit/>
          </a:bodyPr>
          <a:lstStyle/>
          <a:p>
            <a:pPr lvl="0"/>
            <a:r>
              <a:rPr lang="en-US" sz="8000" baseline="0" dirty="0">
                <a:ln w="3175" cmpd="sng">
                  <a:noFill/>
                </a:ln>
                <a:solidFill>
                  <a:schemeClr val="accent1"/>
                </a:solidFill>
                <a:effectLst/>
                <a:latin typeface="Arial"/>
              </a:rPr>
              <a:t>”</a:t>
            </a:r>
          </a:p>
        </p:txBody>
      </p:sp>
    </p:spTree>
    <p:extLst>
      <p:ext uri="{BB962C8B-B14F-4D97-AF65-F5344CB8AC3E}">
        <p14:creationId xmlns:p14="http://schemas.microsoft.com/office/powerpoint/2010/main" val="3102255514"/>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p:cSld name="Истина или ложь">
    <p:spTree>
      <p:nvGrpSpPr>
        <p:cNvPr id="1" name=""/>
        <p:cNvGrpSpPr/>
        <p:nvPr/>
      </p:nvGrpSpPr>
      <p:grpSpPr>
        <a:xfrm>
          <a:off x="0" y="0"/>
          <a:ext cx="0" cy="0"/>
          <a:chOff x="0" y="0"/>
          <a:chExt cx="0" cy="0"/>
        </a:xfrm>
      </p:grpSpPr>
      <p:sp>
        <p:nvSpPr>
          <p:cNvPr id="2" name="Title 1"/>
          <p:cNvSpPr>
            <a:spLocks noGrp="1"/>
          </p:cNvSpPr>
          <p:nvPr>
            <p:ph type="title"/>
          </p:nvPr>
        </p:nvSpPr>
        <p:spPr>
          <a:xfrm>
            <a:off x="2589212" y="627407"/>
            <a:ext cx="8915399" cy="2880020"/>
          </a:xfrm>
        </p:spPr>
        <p:txBody>
          <a:bodyPr anchor="ctr">
            <a:normAutofit/>
          </a:bodyPr>
          <a:lstStyle>
            <a:lvl1pPr algn="l">
              <a:defRPr sz="4800" b="0"/>
            </a:lvl1pPr>
          </a:lstStyle>
          <a:p>
            <a:r>
              <a:rPr lang="ru-RU" smtClean="0"/>
              <a:t>Образец заголовка</a:t>
            </a:r>
            <a:endParaRPr lang="en-US" dirty="0"/>
          </a:p>
        </p:txBody>
      </p:sp>
      <p:sp>
        <p:nvSpPr>
          <p:cNvPr id="21" name="Text Placeholder 9"/>
          <p:cNvSpPr>
            <a:spLocks noGrp="1"/>
          </p:cNvSpPr>
          <p:nvPr>
            <p:ph type="body" sz="quarter" idx="13"/>
          </p:nvPr>
        </p:nvSpPr>
        <p:spPr>
          <a:xfrm>
            <a:off x="2589212" y="4343400"/>
            <a:ext cx="8915400" cy="838200"/>
          </a:xfrm>
        </p:spPr>
        <p:txBody>
          <a:bodyPr anchor="b">
            <a:noAutofit/>
          </a:bodyPr>
          <a:lstStyle>
            <a:lvl1pPr marL="0" indent="0">
              <a:buFontTx/>
              <a:buNone/>
              <a:defRPr sz="2400">
                <a:solidFill>
                  <a:schemeClr val="accent1"/>
                </a:solidFill>
              </a:defRPr>
            </a:lvl1pPr>
            <a:lvl2pPr marL="457200" indent="0">
              <a:buFontTx/>
              <a:buNone/>
              <a:defRPr/>
            </a:lvl2pPr>
            <a:lvl3pPr marL="914400" indent="0">
              <a:buFontTx/>
              <a:buNone/>
              <a:defRPr/>
            </a:lvl3pPr>
            <a:lvl4pPr marL="1371600" indent="0">
              <a:buFontTx/>
              <a:buNone/>
              <a:defRPr/>
            </a:lvl4pPr>
            <a:lvl5pPr marL="1828800" indent="0">
              <a:buFontTx/>
              <a:buNone/>
              <a:defRPr/>
            </a:lvl5pPr>
          </a:lstStyle>
          <a:p>
            <a:pPr lvl="0"/>
            <a:r>
              <a:rPr lang="ru-RU" smtClean="0"/>
              <a:t>Образец текста</a:t>
            </a:r>
          </a:p>
        </p:txBody>
      </p:sp>
      <p:sp>
        <p:nvSpPr>
          <p:cNvPr id="4" name="Text Placeholder 3"/>
          <p:cNvSpPr>
            <a:spLocks noGrp="1"/>
          </p:cNvSpPr>
          <p:nvPr>
            <p:ph type="body" sz="half" idx="2"/>
          </p:nvPr>
        </p:nvSpPr>
        <p:spPr>
          <a:xfrm>
            <a:off x="2589213" y="5181600"/>
            <a:ext cx="8915400" cy="729622"/>
          </a:xfrm>
        </p:spPr>
        <p:txBody>
          <a:bodyPr vert="horz" lIns="91440" tIns="45720" rIns="91440" bIns="45720" rtlCol="0" anchor="t">
            <a:normAutofit/>
          </a:bodyPr>
          <a:lstStyle>
            <a:lvl1pPr>
              <a:buNone/>
              <a:defRPr lang="en-US">
                <a:solidFill>
                  <a:schemeClr val="tx1">
                    <a:lumMod val="65000"/>
                    <a:lumOff val="35000"/>
                  </a:schemeClr>
                </a:solidFill>
              </a:defRPr>
            </a:lvl1pPr>
          </a:lstStyle>
          <a:p>
            <a:pPr marL="0" lvl="0" indent="0">
              <a:buNone/>
            </a:pPr>
            <a:r>
              <a:rPr lang="ru-RU" smtClean="0"/>
              <a:t>Образец текста</a:t>
            </a:r>
          </a:p>
        </p:txBody>
      </p:sp>
      <p:sp>
        <p:nvSpPr>
          <p:cNvPr id="5" name="Date Placeholder 4"/>
          <p:cNvSpPr>
            <a:spLocks noGrp="1"/>
          </p:cNvSpPr>
          <p:nvPr>
            <p:ph type="dt" sz="half" idx="10"/>
          </p:nvPr>
        </p:nvSpPr>
        <p:spPr/>
        <p:txBody>
          <a:bodyPr/>
          <a:lstStyle/>
          <a:p>
            <a:fld id="{20A748A4-74CF-49E2-B5D3-060780AA556F}" type="datetimeFigureOut">
              <a:rPr lang="ru-RU" smtClean="0"/>
              <a:t>21.03.2021</a:t>
            </a:fld>
            <a:endParaRPr lang="ru-RU"/>
          </a:p>
        </p:txBody>
      </p:sp>
      <p:sp>
        <p:nvSpPr>
          <p:cNvPr id="6" name="Footer Placeholder 5"/>
          <p:cNvSpPr>
            <a:spLocks noGrp="1"/>
          </p:cNvSpPr>
          <p:nvPr>
            <p:ph type="ftr" sz="quarter" idx="11"/>
          </p:nvPr>
        </p:nvSpPr>
        <p:spPr/>
        <p:txBody>
          <a:bodyPr/>
          <a:lstStyle/>
          <a:p>
            <a:endParaRPr lang="ru-RU"/>
          </a:p>
        </p:txBody>
      </p:sp>
      <p:sp>
        <p:nvSpPr>
          <p:cNvPr id="9" name="Freeform 11"/>
          <p:cNvSpPr/>
          <p:nvPr/>
        </p:nvSpPr>
        <p:spPr bwMode="auto">
          <a:xfrm flipV="1">
            <a:off x="-4189" y="491172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7" name="Slide Number Placeholder 6"/>
          <p:cNvSpPr>
            <a:spLocks noGrp="1"/>
          </p:cNvSpPr>
          <p:nvPr>
            <p:ph type="sldNum" sz="quarter" idx="12"/>
          </p:nvPr>
        </p:nvSpPr>
        <p:spPr>
          <a:xfrm>
            <a:off x="531812" y="4983087"/>
            <a:ext cx="779767" cy="365125"/>
          </a:xfrm>
        </p:spPr>
        <p:txBody>
          <a:bodyPr/>
          <a:lstStyle/>
          <a:p>
            <a:fld id="{402CE130-BC29-48F7-8DD9-06A90C701B18}" type="slidenum">
              <a:rPr lang="ru-RU" smtClean="0"/>
              <a:t>‹#›</a:t>
            </a:fld>
            <a:endParaRPr lang="ru-RU"/>
          </a:p>
        </p:txBody>
      </p:sp>
    </p:spTree>
    <p:extLst>
      <p:ext uri="{BB962C8B-B14F-4D97-AF65-F5344CB8AC3E}">
        <p14:creationId xmlns:p14="http://schemas.microsoft.com/office/powerpoint/2010/main" val="214601547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vertTx" preserve="1">
  <p:cSld name="Заголовок и вертикальный текст">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ru-RU" smtClean="0"/>
              <a:t>Образец заголовка</a:t>
            </a:r>
            <a:endParaRPr lang="en-US" dirty="0"/>
          </a:p>
        </p:txBody>
      </p:sp>
      <p:sp>
        <p:nvSpPr>
          <p:cNvPr id="3" name="Vertical Text Placeholder 2"/>
          <p:cNvSpPr>
            <a:spLocks noGrp="1"/>
          </p:cNvSpPr>
          <p:nvPr>
            <p:ph type="body" orient="vert" idx="1"/>
          </p:nvPr>
        </p:nvSpPr>
        <p:spPr/>
        <p:txBody>
          <a:bodyPr vert="eaVert" ancho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0A748A4-74CF-49E2-B5D3-060780AA556F}" type="datetimeFigureOut">
              <a:rPr lang="ru-RU" smtClean="0"/>
              <a:t>21.03.2021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02CE130-BC29-48F7-8DD9-06A90C701B18}" type="slidenum">
              <a:rPr lang="ru-RU" smtClean="0"/>
              <a:t>‹#›</a:t>
            </a:fld>
            <a:endParaRPr lang="ru-RU"/>
          </a:p>
        </p:txBody>
      </p:sp>
    </p:spTree>
    <p:extLst>
      <p:ext uri="{BB962C8B-B14F-4D97-AF65-F5344CB8AC3E}">
        <p14:creationId xmlns:p14="http://schemas.microsoft.com/office/powerpoint/2010/main" val="3621477422"/>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vertTitleAndTx" preserve="1">
  <p:cSld name="Вертикальный заголовок и текст">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9294812" y="627405"/>
            <a:ext cx="2207601" cy="5283817"/>
          </a:xfrm>
        </p:spPr>
        <p:txBody>
          <a:bodyPr vert="eaVert" anchor="ctr"/>
          <a:lstStyle/>
          <a:p>
            <a:r>
              <a:rPr lang="ru-RU" smtClean="0"/>
              <a:t>Образец заголовка</a:t>
            </a:r>
            <a:endParaRPr lang="en-US" dirty="0"/>
          </a:p>
        </p:txBody>
      </p:sp>
      <p:sp>
        <p:nvSpPr>
          <p:cNvPr id="3" name="Vertical Text Placeholder 2"/>
          <p:cNvSpPr>
            <a:spLocks noGrp="1"/>
          </p:cNvSpPr>
          <p:nvPr>
            <p:ph type="body" orient="vert" idx="1"/>
          </p:nvPr>
        </p:nvSpPr>
        <p:spPr>
          <a:xfrm>
            <a:off x="2589212" y="627405"/>
            <a:ext cx="6477000" cy="5283817"/>
          </a:xfrm>
        </p:spPr>
        <p:txBody>
          <a:bodyPr vert="eaVert"/>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10"/>
          </p:nvPr>
        </p:nvSpPr>
        <p:spPr/>
        <p:txBody>
          <a:bodyPr/>
          <a:lstStyle/>
          <a:p>
            <a:fld id="{20A748A4-74CF-49E2-B5D3-060780AA556F}" type="datetimeFigureOut">
              <a:rPr lang="ru-RU" smtClean="0"/>
              <a:t>21.03.2021</a:t>
            </a:fld>
            <a:endParaRPr lang="ru-RU"/>
          </a:p>
        </p:txBody>
      </p:sp>
      <p:sp>
        <p:nvSpPr>
          <p:cNvPr id="5" name="Footer Placeholder 4"/>
          <p:cNvSpPr>
            <a:spLocks noGrp="1"/>
          </p:cNvSpPr>
          <p:nvPr>
            <p:ph type="ftr" sz="quarter" idx="11"/>
          </p:nvPr>
        </p:nvSpPr>
        <p:spPr/>
        <p:txBody>
          <a:bodyPr/>
          <a:lstStyle/>
          <a:p>
            <a:endParaRPr lang="ru-RU"/>
          </a:p>
        </p:txBody>
      </p:sp>
      <p:sp>
        <p:nvSpPr>
          <p:cNvPr id="8" name="Freeform 11"/>
          <p:cNvSpPr/>
          <p:nvPr/>
        </p:nvSpPr>
        <p:spPr bwMode="auto">
          <a:xfrm flipV="1">
            <a:off x="-4189" y="714375"/>
            <a:ext cx="1588527" cy="507297"/>
          </a:xfrm>
          <a:custGeom>
            <a:avLst/>
            <a:gdLst/>
            <a:ahLst/>
            <a:cxnLst/>
            <a:rect l="l" t="t" r="r" b="b"/>
            <a:pathLst>
              <a:path w="9248" h="10000">
                <a:moveTo>
                  <a:pt x="9248" y="4701"/>
                </a:moveTo>
                <a:lnTo>
                  <a:pt x="7915" y="188"/>
                </a:lnTo>
                <a:cubicBezTo>
                  <a:pt x="7906" y="156"/>
                  <a:pt x="7895" y="126"/>
                  <a:pt x="7886" y="94"/>
                </a:cubicBezTo>
                <a:cubicBezTo>
                  <a:pt x="7859" y="0"/>
                  <a:pt x="7831" y="0"/>
                  <a:pt x="7803" y="0"/>
                </a:cubicBezTo>
                <a:lnTo>
                  <a:pt x="7275" y="0"/>
                </a:lnTo>
                <a:lnTo>
                  <a:pt x="0" y="70"/>
                </a:lnTo>
                <a:cubicBezTo>
                  <a:pt x="8" y="3380"/>
                  <a:pt x="17" y="6690"/>
                  <a:pt x="25" y="10000"/>
                </a:cubicBezTo>
                <a:lnTo>
                  <a:pt x="7275" y="9966"/>
                </a:lnTo>
                <a:lnTo>
                  <a:pt x="7803" y="9966"/>
                </a:lnTo>
                <a:cubicBezTo>
                  <a:pt x="7831" y="9966"/>
                  <a:pt x="7859" y="9872"/>
                  <a:pt x="7886" y="9872"/>
                </a:cubicBezTo>
                <a:cubicBezTo>
                  <a:pt x="7886" y="9778"/>
                  <a:pt x="7915" y="9778"/>
                  <a:pt x="7915" y="9778"/>
                </a:cubicBezTo>
                <a:lnTo>
                  <a:pt x="9248" y="5265"/>
                </a:lnTo>
                <a:cubicBezTo>
                  <a:pt x="9303" y="5077"/>
                  <a:pt x="9303" y="4889"/>
                  <a:pt x="9248" y="4701"/>
                </a:cubicBezTo>
                <a:close/>
              </a:path>
            </a:pathLst>
          </a:custGeom>
          <a:solidFill>
            <a:schemeClr val="accent1"/>
          </a:solidFill>
          <a:ln>
            <a:noFill/>
          </a:ln>
        </p:spPr>
      </p:sp>
      <p:sp>
        <p:nvSpPr>
          <p:cNvPr id="6" name="Slide Number Placeholder 5"/>
          <p:cNvSpPr>
            <a:spLocks noGrp="1"/>
          </p:cNvSpPr>
          <p:nvPr>
            <p:ph type="sldNum" sz="quarter" idx="12"/>
          </p:nvPr>
        </p:nvSpPr>
        <p:spPr/>
        <p:txBody>
          <a:bodyPr/>
          <a:lstStyle/>
          <a:p>
            <a:fld id="{402CE130-BC29-48F7-8DD9-06A90C701B18}" type="slidenum">
              <a:rPr lang="ru-RU" smtClean="0"/>
              <a:t>‹#›</a:t>
            </a:fld>
            <a:endParaRPr lang="ru-RU"/>
          </a:p>
        </p:txBody>
      </p:sp>
    </p:spTree>
    <p:extLst>
      <p:ext uri="{BB962C8B-B14F-4D97-AF65-F5344CB8AC3E}">
        <p14:creationId xmlns:p14="http://schemas.microsoft.com/office/powerpoint/2010/main" val="1585862117"/>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theme" Target="../theme/theme1.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3">
        <a:schemeClr val="bg2"/>
      </p:bgRef>
    </p:bg>
    <p:spTree>
      <p:nvGrpSpPr>
        <p:cNvPr id="1" name=""/>
        <p:cNvGrpSpPr/>
        <p:nvPr/>
      </p:nvGrpSpPr>
      <p:grpSpPr>
        <a:xfrm>
          <a:off x="0" y="0"/>
          <a:ext cx="0" cy="0"/>
          <a:chOff x="0" y="0"/>
          <a:chExt cx="0" cy="0"/>
        </a:xfrm>
      </p:grpSpPr>
      <p:grpSp>
        <p:nvGrpSpPr>
          <p:cNvPr id="23" name="Group 22"/>
          <p:cNvGrpSpPr/>
          <p:nvPr/>
        </p:nvGrpSpPr>
        <p:grpSpPr>
          <a:xfrm>
            <a:off x="1" y="228600"/>
            <a:ext cx="2851516" cy="6638628"/>
            <a:chOff x="2487613" y="285750"/>
            <a:chExt cx="2428875" cy="5654676"/>
          </a:xfrm>
        </p:grpSpPr>
        <p:sp>
          <p:nvSpPr>
            <p:cNvPr id="24" name="Freeform 11"/>
            <p:cNvSpPr/>
            <p:nvPr/>
          </p:nvSpPr>
          <p:spPr bwMode="auto">
            <a:xfrm>
              <a:off x="2487613" y="2284413"/>
              <a:ext cx="85725" cy="533400"/>
            </a:xfrm>
            <a:custGeom>
              <a:avLst/>
              <a:gdLst/>
              <a:ahLst/>
              <a:cxnLst/>
              <a:rect l="0" t="0" r="r" b="b"/>
              <a:pathLst>
                <a:path w="22" h="136">
                  <a:moveTo>
                    <a:pt x="22" y="136"/>
                  </a:moveTo>
                  <a:cubicBezTo>
                    <a:pt x="20" y="117"/>
                    <a:pt x="19" y="99"/>
                    <a:pt x="17" y="80"/>
                  </a:cubicBezTo>
                  <a:cubicBezTo>
                    <a:pt x="11" y="54"/>
                    <a:pt x="6" y="27"/>
                    <a:pt x="0" y="0"/>
                  </a:cubicBezTo>
                  <a:cubicBezTo>
                    <a:pt x="0" y="35"/>
                    <a:pt x="0" y="35"/>
                    <a:pt x="0" y="35"/>
                  </a:cubicBezTo>
                  <a:cubicBezTo>
                    <a:pt x="6" y="64"/>
                    <a:pt x="13" y="94"/>
                    <a:pt x="20" y="124"/>
                  </a:cubicBezTo>
                  <a:cubicBezTo>
                    <a:pt x="20" y="128"/>
                    <a:pt x="21" y="132"/>
                    <a:pt x="22" y="136"/>
                  </a:cubicBezTo>
                  <a:close/>
                </a:path>
              </a:pathLst>
            </a:custGeom>
            <a:solidFill>
              <a:schemeClr val="tx2">
                <a:alpha val="20000"/>
              </a:schemeClr>
            </a:solidFill>
            <a:ln>
              <a:noFill/>
            </a:ln>
          </p:spPr>
        </p:sp>
        <p:sp>
          <p:nvSpPr>
            <p:cNvPr id="25" name="Freeform 12"/>
            <p:cNvSpPr/>
            <p:nvPr/>
          </p:nvSpPr>
          <p:spPr bwMode="auto">
            <a:xfrm>
              <a:off x="2597151" y="2779713"/>
              <a:ext cx="550863" cy="1978025"/>
            </a:xfrm>
            <a:custGeom>
              <a:avLst/>
              <a:gdLst/>
              <a:ahLst/>
              <a:cxnLst/>
              <a:rect l="0" t="0" r="r" b="b"/>
              <a:pathLst>
                <a:path w="140" h="504">
                  <a:moveTo>
                    <a:pt x="86" y="350"/>
                  </a:moveTo>
                  <a:cubicBezTo>
                    <a:pt x="103" y="402"/>
                    <a:pt x="120" y="453"/>
                    <a:pt x="139" y="504"/>
                  </a:cubicBezTo>
                  <a:cubicBezTo>
                    <a:pt x="139" y="495"/>
                    <a:pt x="139" y="487"/>
                    <a:pt x="140" y="478"/>
                  </a:cubicBezTo>
                  <a:cubicBezTo>
                    <a:pt x="124" y="435"/>
                    <a:pt x="109" y="391"/>
                    <a:pt x="95" y="347"/>
                  </a:cubicBezTo>
                  <a:cubicBezTo>
                    <a:pt x="58" y="233"/>
                    <a:pt x="27" y="117"/>
                    <a:pt x="0" y="0"/>
                  </a:cubicBezTo>
                  <a:cubicBezTo>
                    <a:pt x="2" y="20"/>
                    <a:pt x="4" y="41"/>
                    <a:pt x="6" y="61"/>
                  </a:cubicBezTo>
                  <a:cubicBezTo>
                    <a:pt x="30" y="158"/>
                    <a:pt x="56" y="255"/>
                    <a:pt x="86" y="350"/>
                  </a:cubicBezTo>
                  <a:close/>
                </a:path>
              </a:pathLst>
            </a:custGeom>
            <a:solidFill>
              <a:schemeClr val="tx2">
                <a:alpha val="20000"/>
              </a:schemeClr>
            </a:solidFill>
            <a:ln>
              <a:noFill/>
            </a:ln>
          </p:spPr>
        </p:sp>
        <p:sp>
          <p:nvSpPr>
            <p:cNvPr id="26" name="Freeform 13"/>
            <p:cNvSpPr/>
            <p:nvPr/>
          </p:nvSpPr>
          <p:spPr bwMode="auto">
            <a:xfrm>
              <a:off x="3175001" y="4730750"/>
              <a:ext cx="519113" cy="1209675"/>
            </a:xfrm>
            <a:custGeom>
              <a:avLst/>
              <a:gdLst/>
              <a:ahLst/>
              <a:cxnLst/>
              <a:rect l="0" t="0" r="r" b="b"/>
              <a:pathLst>
                <a:path w="132" h="308">
                  <a:moveTo>
                    <a:pt x="8" y="22"/>
                  </a:moveTo>
                  <a:cubicBezTo>
                    <a:pt x="5" y="15"/>
                    <a:pt x="2" y="8"/>
                    <a:pt x="0" y="0"/>
                  </a:cubicBezTo>
                  <a:cubicBezTo>
                    <a:pt x="0" y="10"/>
                    <a:pt x="0" y="19"/>
                    <a:pt x="0" y="29"/>
                  </a:cubicBezTo>
                  <a:cubicBezTo>
                    <a:pt x="21" y="85"/>
                    <a:pt x="44" y="140"/>
                    <a:pt x="68" y="194"/>
                  </a:cubicBezTo>
                  <a:cubicBezTo>
                    <a:pt x="85" y="232"/>
                    <a:pt x="104" y="270"/>
                    <a:pt x="123" y="308"/>
                  </a:cubicBezTo>
                  <a:cubicBezTo>
                    <a:pt x="132" y="308"/>
                    <a:pt x="132" y="308"/>
                    <a:pt x="132" y="308"/>
                  </a:cubicBezTo>
                  <a:cubicBezTo>
                    <a:pt x="113" y="269"/>
                    <a:pt x="94" y="230"/>
                    <a:pt x="77" y="190"/>
                  </a:cubicBezTo>
                  <a:cubicBezTo>
                    <a:pt x="52" y="135"/>
                    <a:pt x="29" y="79"/>
                    <a:pt x="8" y="22"/>
                  </a:cubicBezTo>
                  <a:close/>
                </a:path>
              </a:pathLst>
            </a:custGeom>
            <a:solidFill>
              <a:schemeClr val="tx2">
                <a:alpha val="20000"/>
              </a:schemeClr>
            </a:solidFill>
            <a:ln>
              <a:noFill/>
            </a:ln>
          </p:spPr>
        </p:sp>
        <p:sp>
          <p:nvSpPr>
            <p:cNvPr id="27" name="Freeform 14"/>
            <p:cNvSpPr/>
            <p:nvPr/>
          </p:nvSpPr>
          <p:spPr bwMode="auto">
            <a:xfrm>
              <a:off x="3305176" y="5630863"/>
              <a:ext cx="146050" cy="309563"/>
            </a:xfrm>
            <a:custGeom>
              <a:avLst/>
              <a:gdLst/>
              <a:ahLst/>
              <a:cxnLst/>
              <a:rect l="0" t="0" r="r" b="b"/>
              <a:pathLst>
                <a:path w="37" h="79">
                  <a:moveTo>
                    <a:pt x="28" y="79"/>
                  </a:moveTo>
                  <a:cubicBezTo>
                    <a:pt x="37" y="79"/>
                    <a:pt x="37" y="79"/>
                    <a:pt x="37" y="79"/>
                  </a:cubicBezTo>
                  <a:cubicBezTo>
                    <a:pt x="24" y="53"/>
                    <a:pt x="12" y="27"/>
                    <a:pt x="0" y="0"/>
                  </a:cubicBezTo>
                  <a:cubicBezTo>
                    <a:pt x="8" y="27"/>
                    <a:pt x="17" y="53"/>
                    <a:pt x="28" y="79"/>
                  </a:cubicBezTo>
                  <a:close/>
                </a:path>
              </a:pathLst>
            </a:custGeom>
            <a:solidFill>
              <a:schemeClr val="tx2">
                <a:alpha val="20000"/>
              </a:schemeClr>
            </a:solidFill>
            <a:ln>
              <a:noFill/>
            </a:ln>
          </p:spPr>
        </p:sp>
        <p:sp>
          <p:nvSpPr>
            <p:cNvPr id="28" name="Freeform 15"/>
            <p:cNvSpPr/>
            <p:nvPr/>
          </p:nvSpPr>
          <p:spPr bwMode="auto">
            <a:xfrm>
              <a:off x="2573338" y="2817813"/>
              <a:ext cx="700088" cy="2835275"/>
            </a:xfrm>
            <a:custGeom>
              <a:avLst/>
              <a:gdLst/>
              <a:ahLst/>
              <a:cxnLst/>
              <a:rect l="0" t="0" r="r" b="b"/>
              <a:pathLst>
                <a:path w="178" h="722">
                  <a:moveTo>
                    <a:pt x="162" y="660"/>
                  </a:moveTo>
                  <a:cubicBezTo>
                    <a:pt x="145" y="618"/>
                    <a:pt x="130" y="576"/>
                    <a:pt x="116" y="534"/>
                  </a:cubicBezTo>
                  <a:cubicBezTo>
                    <a:pt x="84" y="437"/>
                    <a:pt x="59" y="337"/>
                    <a:pt x="40" y="236"/>
                  </a:cubicBezTo>
                  <a:cubicBezTo>
                    <a:pt x="29" y="175"/>
                    <a:pt x="20" y="113"/>
                    <a:pt x="12" y="51"/>
                  </a:cubicBezTo>
                  <a:cubicBezTo>
                    <a:pt x="8" y="34"/>
                    <a:pt x="4" y="17"/>
                    <a:pt x="0" y="0"/>
                  </a:cubicBezTo>
                  <a:cubicBezTo>
                    <a:pt x="8" y="79"/>
                    <a:pt x="19" y="159"/>
                    <a:pt x="33" y="237"/>
                  </a:cubicBezTo>
                  <a:cubicBezTo>
                    <a:pt x="51" y="339"/>
                    <a:pt x="76" y="439"/>
                    <a:pt x="107" y="537"/>
                  </a:cubicBezTo>
                  <a:cubicBezTo>
                    <a:pt x="123" y="586"/>
                    <a:pt x="141" y="634"/>
                    <a:pt x="160" y="681"/>
                  </a:cubicBezTo>
                  <a:cubicBezTo>
                    <a:pt x="166" y="695"/>
                    <a:pt x="172" y="708"/>
                    <a:pt x="178" y="722"/>
                  </a:cubicBezTo>
                  <a:cubicBezTo>
                    <a:pt x="176" y="717"/>
                    <a:pt x="175" y="713"/>
                    <a:pt x="174" y="708"/>
                  </a:cubicBezTo>
                  <a:cubicBezTo>
                    <a:pt x="169" y="692"/>
                    <a:pt x="165" y="676"/>
                    <a:pt x="162" y="660"/>
                  </a:cubicBezTo>
                  <a:close/>
                </a:path>
              </a:pathLst>
            </a:custGeom>
            <a:solidFill>
              <a:schemeClr val="tx2">
                <a:alpha val="20000"/>
              </a:schemeClr>
            </a:solidFill>
            <a:ln>
              <a:noFill/>
            </a:ln>
          </p:spPr>
        </p:sp>
        <p:sp>
          <p:nvSpPr>
            <p:cNvPr id="29" name="Freeform 16"/>
            <p:cNvSpPr/>
            <p:nvPr/>
          </p:nvSpPr>
          <p:spPr bwMode="auto">
            <a:xfrm>
              <a:off x="2506663" y="285750"/>
              <a:ext cx="90488" cy="2493963"/>
            </a:xfrm>
            <a:custGeom>
              <a:avLst/>
              <a:gdLst/>
              <a:ahLst/>
              <a:cxnLst/>
              <a:rect l="0" t="0" r="r" b="b"/>
              <a:pathLst>
                <a:path w="23" h="635">
                  <a:moveTo>
                    <a:pt x="11" y="577"/>
                  </a:moveTo>
                  <a:cubicBezTo>
                    <a:pt x="12" y="581"/>
                    <a:pt x="12" y="585"/>
                    <a:pt x="12" y="589"/>
                  </a:cubicBezTo>
                  <a:cubicBezTo>
                    <a:pt x="15" y="603"/>
                    <a:pt x="19" y="617"/>
                    <a:pt x="22" y="632"/>
                  </a:cubicBezTo>
                  <a:cubicBezTo>
                    <a:pt x="22" y="633"/>
                    <a:pt x="22" y="634"/>
                    <a:pt x="23" y="635"/>
                  </a:cubicBezTo>
                  <a:cubicBezTo>
                    <a:pt x="21" y="615"/>
                    <a:pt x="19" y="596"/>
                    <a:pt x="17" y="576"/>
                  </a:cubicBezTo>
                  <a:cubicBezTo>
                    <a:pt x="9" y="474"/>
                    <a:pt x="5" y="372"/>
                    <a:pt x="5" y="269"/>
                  </a:cubicBezTo>
                  <a:cubicBezTo>
                    <a:pt x="6" y="179"/>
                    <a:pt x="9" y="90"/>
                    <a:pt x="15" y="0"/>
                  </a:cubicBezTo>
                  <a:cubicBezTo>
                    <a:pt x="12" y="0"/>
                    <a:pt x="12" y="0"/>
                    <a:pt x="12" y="0"/>
                  </a:cubicBezTo>
                  <a:cubicBezTo>
                    <a:pt x="5" y="89"/>
                    <a:pt x="2" y="179"/>
                    <a:pt x="1" y="269"/>
                  </a:cubicBezTo>
                  <a:cubicBezTo>
                    <a:pt x="0" y="372"/>
                    <a:pt x="3" y="474"/>
                    <a:pt x="11" y="577"/>
                  </a:cubicBezTo>
                  <a:close/>
                </a:path>
              </a:pathLst>
            </a:custGeom>
            <a:solidFill>
              <a:schemeClr val="tx2">
                <a:alpha val="20000"/>
              </a:schemeClr>
            </a:solidFill>
            <a:ln>
              <a:noFill/>
            </a:ln>
          </p:spPr>
        </p:sp>
        <p:sp>
          <p:nvSpPr>
            <p:cNvPr id="30" name="Freeform 17"/>
            <p:cNvSpPr/>
            <p:nvPr/>
          </p:nvSpPr>
          <p:spPr bwMode="auto">
            <a:xfrm>
              <a:off x="2554288" y="2598738"/>
              <a:ext cx="66675" cy="420688"/>
            </a:xfrm>
            <a:custGeom>
              <a:avLst/>
              <a:gdLst/>
              <a:ahLst/>
              <a:cxnLst/>
              <a:rect l="0" t="0" r="r" b="b"/>
              <a:pathLst>
                <a:path w="17" h="107">
                  <a:moveTo>
                    <a:pt x="0" y="0"/>
                  </a:moveTo>
                  <a:cubicBezTo>
                    <a:pt x="2" y="19"/>
                    <a:pt x="3" y="37"/>
                    <a:pt x="5" y="56"/>
                  </a:cubicBezTo>
                  <a:cubicBezTo>
                    <a:pt x="9" y="73"/>
                    <a:pt x="13" y="90"/>
                    <a:pt x="17" y="107"/>
                  </a:cubicBezTo>
                  <a:cubicBezTo>
                    <a:pt x="15" y="87"/>
                    <a:pt x="13" y="66"/>
                    <a:pt x="11" y="46"/>
                  </a:cubicBezTo>
                  <a:cubicBezTo>
                    <a:pt x="10" y="45"/>
                    <a:pt x="10" y="44"/>
                    <a:pt x="10" y="43"/>
                  </a:cubicBezTo>
                  <a:cubicBezTo>
                    <a:pt x="7" y="28"/>
                    <a:pt x="3" y="14"/>
                    <a:pt x="0" y="0"/>
                  </a:cubicBezTo>
                  <a:close/>
                </a:path>
              </a:pathLst>
            </a:custGeom>
            <a:solidFill>
              <a:schemeClr val="tx2">
                <a:alpha val="20000"/>
              </a:schemeClr>
            </a:solidFill>
            <a:ln>
              <a:noFill/>
            </a:ln>
          </p:spPr>
        </p:sp>
        <p:sp>
          <p:nvSpPr>
            <p:cNvPr id="31" name="Freeform 18"/>
            <p:cNvSpPr/>
            <p:nvPr/>
          </p:nvSpPr>
          <p:spPr bwMode="auto">
            <a:xfrm>
              <a:off x="3143251" y="4757738"/>
              <a:ext cx="161925" cy="873125"/>
            </a:xfrm>
            <a:custGeom>
              <a:avLst/>
              <a:gdLst/>
              <a:ahLst/>
              <a:cxnLst/>
              <a:rect l="0" t="0" r="r" b="b"/>
              <a:pathLst>
                <a:path w="41" h="222">
                  <a:moveTo>
                    <a:pt x="0" y="0"/>
                  </a:moveTo>
                  <a:cubicBezTo>
                    <a:pt x="0" y="31"/>
                    <a:pt x="2" y="62"/>
                    <a:pt x="5" y="93"/>
                  </a:cubicBezTo>
                  <a:cubicBezTo>
                    <a:pt x="8" y="117"/>
                    <a:pt x="12" y="142"/>
                    <a:pt x="17" y="166"/>
                  </a:cubicBezTo>
                  <a:cubicBezTo>
                    <a:pt x="19" y="172"/>
                    <a:pt x="22" y="178"/>
                    <a:pt x="24" y="184"/>
                  </a:cubicBezTo>
                  <a:cubicBezTo>
                    <a:pt x="30" y="197"/>
                    <a:pt x="35" y="209"/>
                    <a:pt x="41" y="222"/>
                  </a:cubicBezTo>
                  <a:cubicBezTo>
                    <a:pt x="40" y="219"/>
                    <a:pt x="39" y="215"/>
                    <a:pt x="38" y="212"/>
                  </a:cubicBezTo>
                  <a:cubicBezTo>
                    <a:pt x="26" y="172"/>
                    <a:pt x="18" y="132"/>
                    <a:pt x="13" y="92"/>
                  </a:cubicBezTo>
                  <a:cubicBezTo>
                    <a:pt x="11" y="68"/>
                    <a:pt x="9" y="45"/>
                    <a:pt x="8" y="22"/>
                  </a:cubicBezTo>
                  <a:cubicBezTo>
                    <a:pt x="8" y="21"/>
                    <a:pt x="7" y="20"/>
                    <a:pt x="7" y="18"/>
                  </a:cubicBezTo>
                  <a:cubicBezTo>
                    <a:pt x="5" y="12"/>
                    <a:pt x="2" y="6"/>
                    <a:pt x="0" y="0"/>
                  </a:cubicBezTo>
                  <a:close/>
                </a:path>
              </a:pathLst>
            </a:custGeom>
            <a:solidFill>
              <a:schemeClr val="tx2">
                <a:alpha val="20000"/>
              </a:schemeClr>
            </a:solidFill>
            <a:ln>
              <a:noFill/>
            </a:ln>
          </p:spPr>
        </p:sp>
        <p:sp>
          <p:nvSpPr>
            <p:cNvPr id="32" name="Freeform 19"/>
            <p:cNvSpPr/>
            <p:nvPr/>
          </p:nvSpPr>
          <p:spPr bwMode="auto">
            <a:xfrm>
              <a:off x="3148013" y="1282700"/>
              <a:ext cx="1768475" cy="3448050"/>
            </a:xfrm>
            <a:custGeom>
              <a:avLst/>
              <a:gdLst/>
              <a:ahLst/>
              <a:cxnLst/>
              <a:rect l="0" t="0" r="r" b="b"/>
              <a:pathLst>
                <a:path w="450" h="878">
                  <a:moveTo>
                    <a:pt x="7" y="854"/>
                  </a:moveTo>
                  <a:cubicBezTo>
                    <a:pt x="10" y="772"/>
                    <a:pt x="26" y="691"/>
                    <a:pt x="50" y="613"/>
                  </a:cubicBezTo>
                  <a:cubicBezTo>
                    <a:pt x="75" y="535"/>
                    <a:pt x="109" y="460"/>
                    <a:pt x="149" y="388"/>
                  </a:cubicBezTo>
                  <a:cubicBezTo>
                    <a:pt x="189" y="316"/>
                    <a:pt x="235" y="248"/>
                    <a:pt x="285" y="183"/>
                  </a:cubicBezTo>
                  <a:cubicBezTo>
                    <a:pt x="310" y="151"/>
                    <a:pt x="337" y="119"/>
                    <a:pt x="364" y="89"/>
                  </a:cubicBezTo>
                  <a:cubicBezTo>
                    <a:pt x="378" y="74"/>
                    <a:pt x="392" y="58"/>
                    <a:pt x="406" y="44"/>
                  </a:cubicBezTo>
                  <a:cubicBezTo>
                    <a:pt x="421" y="29"/>
                    <a:pt x="435" y="15"/>
                    <a:pt x="450" y="1"/>
                  </a:cubicBezTo>
                  <a:cubicBezTo>
                    <a:pt x="450" y="0"/>
                    <a:pt x="450" y="0"/>
                    <a:pt x="450" y="0"/>
                  </a:cubicBezTo>
                  <a:cubicBezTo>
                    <a:pt x="434" y="14"/>
                    <a:pt x="420" y="28"/>
                    <a:pt x="405" y="43"/>
                  </a:cubicBezTo>
                  <a:cubicBezTo>
                    <a:pt x="391" y="57"/>
                    <a:pt x="377" y="72"/>
                    <a:pt x="363" y="88"/>
                  </a:cubicBezTo>
                  <a:cubicBezTo>
                    <a:pt x="335" y="118"/>
                    <a:pt x="308" y="149"/>
                    <a:pt x="283" y="181"/>
                  </a:cubicBezTo>
                  <a:cubicBezTo>
                    <a:pt x="232" y="246"/>
                    <a:pt x="185" y="314"/>
                    <a:pt x="145" y="386"/>
                  </a:cubicBezTo>
                  <a:cubicBezTo>
                    <a:pt x="104" y="457"/>
                    <a:pt x="70" y="533"/>
                    <a:pt x="45" y="611"/>
                  </a:cubicBezTo>
                  <a:cubicBezTo>
                    <a:pt x="19" y="690"/>
                    <a:pt x="3" y="771"/>
                    <a:pt x="0" y="854"/>
                  </a:cubicBezTo>
                  <a:cubicBezTo>
                    <a:pt x="0" y="856"/>
                    <a:pt x="0" y="857"/>
                    <a:pt x="0" y="859"/>
                  </a:cubicBezTo>
                  <a:cubicBezTo>
                    <a:pt x="2" y="865"/>
                    <a:pt x="4" y="872"/>
                    <a:pt x="7" y="878"/>
                  </a:cubicBezTo>
                  <a:cubicBezTo>
                    <a:pt x="7" y="870"/>
                    <a:pt x="7" y="862"/>
                    <a:pt x="7" y="854"/>
                  </a:cubicBezTo>
                  <a:close/>
                </a:path>
              </a:pathLst>
            </a:custGeom>
            <a:solidFill>
              <a:schemeClr val="tx2">
                <a:alpha val="20000"/>
              </a:schemeClr>
            </a:solidFill>
            <a:ln>
              <a:noFill/>
            </a:ln>
          </p:spPr>
        </p:sp>
        <p:sp>
          <p:nvSpPr>
            <p:cNvPr id="33" name="Freeform 20"/>
            <p:cNvSpPr/>
            <p:nvPr/>
          </p:nvSpPr>
          <p:spPr bwMode="auto">
            <a:xfrm>
              <a:off x="3273426" y="5653088"/>
              <a:ext cx="138113" cy="287338"/>
            </a:xfrm>
            <a:custGeom>
              <a:avLst/>
              <a:gdLst/>
              <a:ahLst/>
              <a:cxnLst/>
              <a:rect l="0" t="0" r="r" b="b"/>
              <a:pathLst>
                <a:path w="35" h="73">
                  <a:moveTo>
                    <a:pt x="0" y="0"/>
                  </a:moveTo>
                  <a:cubicBezTo>
                    <a:pt x="7" y="24"/>
                    <a:pt x="16" y="49"/>
                    <a:pt x="26" y="73"/>
                  </a:cubicBezTo>
                  <a:cubicBezTo>
                    <a:pt x="35" y="73"/>
                    <a:pt x="35" y="73"/>
                    <a:pt x="35" y="73"/>
                  </a:cubicBezTo>
                  <a:cubicBezTo>
                    <a:pt x="23" y="49"/>
                    <a:pt x="11" y="24"/>
                    <a:pt x="0" y="0"/>
                  </a:cubicBezTo>
                  <a:close/>
                </a:path>
              </a:pathLst>
            </a:custGeom>
            <a:solidFill>
              <a:schemeClr val="tx2">
                <a:alpha val="20000"/>
              </a:schemeClr>
            </a:solidFill>
            <a:ln>
              <a:noFill/>
            </a:ln>
          </p:spPr>
        </p:sp>
        <p:sp>
          <p:nvSpPr>
            <p:cNvPr id="34" name="Freeform 21"/>
            <p:cNvSpPr/>
            <p:nvPr/>
          </p:nvSpPr>
          <p:spPr bwMode="auto">
            <a:xfrm>
              <a:off x="3143251" y="4656138"/>
              <a:ext cx="31750" cy="188913"/>
            </a:xfrm>
            <a:custGeom>
              <a:avLst/>
              <a:gdLst/>
              <a:ahLst/>
              <a:cxnLst/>
              <a:rect l="0" t="0" r="r" b="b"/>
              <a:pathLst>
                <a:path w="8" h="48">
                  <a:moveTo>
                    <a:pt x="7" y="44"/>
                  </a:moveTo>
                  <a:cubicBezTo>
                    <a:pt x="7" y="46"/>
                    <a:pt x="8" y="47"/>
                    <a:pt x="8" y="48"/>
                  </a:cubicBezTo>
                  <a:cubicBezTo>
                    <a:pt x="8" y="38"/>
                    <a:pt x="8" y="29"/>
                    <a:pt x="8" y="19"/>
                  </a:cubicBezTo>
                  <a:cubicBezTo>
                    <a:pt x="5" y="13"/>
                    <a:pt x="3" y="6"/>
                    <a:pt x="1" y="0"/>
                  </a:cubicBezTo>
                  <a:cubicBezTo>
                    <a:pt x="0" y="9"/>
                    <a:pt x="0" y="17"/>
                    <a:pt x="0" y="26"/>
                  </a:cubicBezTo>
                  <a:cubicBezTo>
                    <a:pt x="2" y="32"/>
                    <a:pt x="5" y="38"/>
                    <a:pt x="7" y="44"/>
                  </a:cubicBezTo>
                  <a:close/>
                </a:path>
              </a:pathLst>
            </a:custGeom>
            <a:solidFill>
              <a:schemeClr val="tx2">
                <a:alpha val="20000"/>
              </a:schemeClr>
            </a:solidFill>
            <a:ln>
              <a:noFill/>
            </a:ln>
          </p:spPr>
        </p:sp>
        <p:sp>
          <p:nvSpPr>
            <p:cNvPr id="35" name="Freeform 22"/>
            <p:cNvSpPr/>
            <p:nvPr/>
          </p:nvSpPr>
          <p:spPr bwMode="auto">
            <a:xfrm>
              <a:off x="3211513" y="5410200"/>
              <a:ext cx="203200" cy="530225"/>
            </a:xfrm>
            <a:custGeom>
              <a:avLst/>
              <a:gdLst/>
              <a:ahLst/>
              <a:cxnLst/>
              <a:rect l="0" t="0" r="r" b="b"/>
              <a:pathLst>
                <a:path w="52" h="135">
                  <a:moveTo>
                    <a:pt x="7" y="18"/>
                  </a:moveTo>
                  <a:cubicBezTo>
                    <a:pt x="5" y="12"/>
                    <a:pt x="2" y="6"/>
                    <a:pt x="0" y="0"/>
                  </a:cubicBezTo>
                  <a:cubicBezTo>
                    <a:pt x="3" y="16"/>
                    <a:pt x="7" y="32"/>
                    <a:pt x="12" y="48"/>
                  </a:cubicBezTo>
                  <a:cubicBezTo>
                    <a:pt x="13" y="53"/>
                    <a:pt x="14" y="57"/>
                    <a:pt x="16" y="62"/>
                  </a:cubicBezTo>
                  <a:cubicBezTo>
                    <a:pt x="27" y="86"/>
                    <a:pt x="39" y="111"/>
                    <a:pt x="51" y="135"/>
                  </a:cubicBezTo>
                  <a:cubicBezTo>
                    <a:pt x="52" y="135"/>
                    <a:pt x="52" y="135"/>
                    <a:pt x="52" y="135"/>
                  </a:cubicBezTo>
                  <a:cubicBezTo>
                    <a:pt x="41" y="109"/>
                    <a:pt x="32" y="83"/>
                    <a:pt x="24" y="56"/>
                  </a:cubicBezTo>
                  <a:cubicBezTo>
                    <a:pt x="18" y="43"/>
                    <a:pt x="13" y="31"/>
                    <a:pt x="7" y="18"/>
                  </a:cubicBezTo>
                  <a:close/>
                </a:path>
              </a:pathLst>
            </a:custGeom>
            <a:solidFill>
              <a:schemeClr val="tx2">
                <a:alpha val="20000"/>
              </a:schemeClr>
            </a:solidFill>
            <a:ln>
              <a:noFill/>
            </a:ln>
          </p:spPr>
        </p:sp>
      </p:grpSp>
      <p:grpSp>
        <p:nvGrpSpPr>
          <p:cNvPr id="10" name="Group 9"/>
          <p:cNvGrpSpPr/>
          <p:nvPr/>
        </p:nvGrpSpPr>
        <p:grpSpPr>
          <a:xfrm>
            <a:off x="27221" y="-786"/>
            <a:ext cx="2356674" cy="6854039"/>
            <a:chOff x="6627813" y="194833"/>
            <a:chExt cx="1952625" cy="5678918"/>
          </a:xfrm>
        </p:grpSpPr>
        <p:sp>
          <p:nvSpPr>
            <p:cNvPr id="11" name="Freeform 27"/>
            <p:cNvSpPr/>
            <p:nvPr/>
          </p:nvSpPr>
          <p:spPr bwMode="auto">
            <a:xfrm>
              <a:off x="6627813" y="194833"/>
              <a:ext cx="409575" cy="3646488"/>
            </a:xfrm>
            <a:custGeom>
              <a:avLst/>
              <a:gdLst/>
              <a:ahLst/>
              <a:cxnLst/>
              <a:rect l="0" t="0" r="r" b="b"/>
              <a:pathLst>
                <a:path w="103" h="920">
                  <a:moveTo>
                    <a:pt x="7" y="210"/>
                  </a:moveTo>
                  <a:cubicBezTo>
                    <a:pt x="11" y="288"/>
                    <a:pt x="17" y="367"/>
                    <a:pt x="26" y="445"/>
                  </a:cubicBezTo>
                  <a:cubicBezTo>
                    <a:pt x="34" y="523"/>
                    <a:pt x="44" y="601"/>
                    <a:pt x="57" y="679"/>
                  </a:cubicBezTo>
                  <a:cubicBezTo>
                    <a:pt x="69" y="757"/>
                    <a:pt x="84" y="834"/>
                    <a:pt x="101" y="911"/>
                  </a:cubicBezTo>
                  <a:cubicBezTo>
                    <a:pt x="102" y="914"/>
                    <a:pt x="103" y="917"/>
                    <a:pt x="103" y="920"/>
                  </a:cubicBezTo>
                  <a:cubicBezTo>
                    <a:pt x="102" y="905"/>
                    <a:pt x="100" y="889"/>
                    <a:pt x="99" y="874"/>
                  </a:cubicBezTo>
                  <a:cubicBezTo>
                    <a:pt x="99" y="871"/>
                    <a:pt x="99" y="868"/>
                    <a:pt x="99" y="866"/>
                  </a:cubicBezTo>
                  <a:cubicBezTo>
                    <a:pt x="85" y="803"/>
                    <a:pt x="73" y="741"/>
                    <a:pt x="63" y="678"/>
                  </a:cubicBezTo>
                  <a:cubicBezTo>
                    <a:pt x="50" y="600"/>
                    <a:pt x="39" y="523"/>
                    <a:pt x="30" y="444"/>
                  </a:cubicBezTo>
                  <a:cubicBezTo>
                    <a:pt x="21" y="366"/>
                    <a:pt x="14" y="288"/>
                    <a:pt x="9" y="209"/>
                  </a:cubicBezTo>
                  <a:cubicBezTo>
                    <a:pt x="7" y="170"/>
                    <a:pt x="5" y="131"/>
                    <a:pt x="3" y="92"/>
                  </a:cubicBezTo>
                  <a:cubicBezTo>
                    <a:pt x="2" y="61"/>
                    <a:pt x="1" y="31"/>
                    <a:pt x="1" y="0"/>
                  </a:cubicBezTo>
                  <a:cubicBezTo>
                    <a:pt x="0" y="0"/>
                    <a:pt x="0" y="0"/>
                    <a:pt x="0" y="0"/>
                  </a:cubicBezTo>
                  <a:cubicBezTo>
                    <a:pt x="0" y="31"/>
                    <a:pt x="1" y="61"/>
                    <a:pt x="1" y="92"/>
                  </a:cubicBezTo>
                  <a:cubicBezTo>
                    <a:pt x="3" y="131"/>
                    <a:pt x="4" y="170"/>
                    <a:pt x="7" y="210"/>
                  </a:cubicBezTo>
                  <a:close/>
                </a:path>
              </a:pathLst>
            </a:custGeom>
            <a:solidFill>
              <a:schemeClr val="tx2"/>
            </a:solidFill>
            <a:ln>
              <a:noFill/>
            </a:ln>
          </p:spPr>
        </p:sp>
        <p:sp>
          <p:nvSpPr>
            <p:cNvPr id="12" name="Freeform 28"/>
            <p:cNvSpPr/>
            <p:nvPr/>
          </p:nvSpPr>
          <p:spPr bwMode="auto">
            <a:xfrm>
              <a:off x="7061201" y="3771900"/>
              <a:ext cx="350838" cy="1309688"/>
            </a:xfrm>
            <a:custGeom>
              <a:avLst/>
              <a:gdLst/>
              <a:ahLst/>
              <a:cxnLst/>
              <a:rect l="0" t="0" r="r" b="b"/>
              <a:pathLst>
                <a:path w="88" h="330">
                  <a:moveTo>
                    <a:pt x="53" y="229"/>
                  </a:moveTo>
                  <a:cubicBezTo>
                    <a:pt x="64" y="263"/>
                    <a:pt x="75" y="297"/>
                    <a:pt x="88" y="330"/>
                  </a:cubicBezTo>
                  <a:cubicBezTo>
                    <a:pt x="88" y="323"/>
                    <a:pt x="88" y="315"/>
                    <a:pt x="88" y="308"/>
                  </a:cubicBezTo>
                  <a:cubicBezTo>
                    <a:pt x="88" y="307"/>
                    <a:pt x="88" y="305"/>
                    <a:pt x="88" y="304"/>
                  </a:cubicBezTo>
                  <a:cubicBezTo>
                    <a:pt x="79" y="278"/>
                    <a:pt x="70" y="252"/>
                    <a:pt x="62" y="226"/>
                  </a:cubicBezTo>
                  <a:cubicBezTo>
                    <a:pt x="38" y="152"/>
                    <a:pt x="17" y="76"/>
                    <a:pt x="0" y="0"/>
                  </a:cubicBezTo>
                  <a:cubicBezTo>
                    <a:pt x="2" y="21"/>
                    <a:pt x="4" y="42"/>
                    <a:pt x="7" y="63"/>
                  </a:cubicBezTo>
                  <a:cubicBezTo>
                    <a:pt x="21" y="119"/>
                    <a:pt x="36" y="174"/>
                    <a:pt x="53" y="229"/>
                  </a:cubicBezTo>
                  <a:close/>
                </a:path>
              </a:pathLst>
            </a:custGeom>
            <a:solidFill>
              <a:schemeClr val="tx2"/>
            </a:solidFill>
            <a:ln>
              <a:noFill/>
            </a:ln>
          </p:spPr>
        </p:sp>
        <p:sp>
          <p:nvSpPr>
            <p:cNvPr id="13" name="Freeform 29"/>
            <p:cNvSpPr/>
            <p:nvPr/>
          </p:nvSpPr>
          <p:spPr bwMode="auto">
            <a:xfrm>
              <a:off x="7439026" y="5053013"/>
              <a:ext cx="357188" cy="820738"/>
            </a:xfrm>
            <a:custGeom>
              <a:avLst/>
              <a:gdLst/>
              <a:ahLst/>
              <a:cxnLst/>
              <a:rect l="0" t="0" r="r" b="b"/>
              <a:pathLst>
                <a:path w="90" h="207">
                  <a:moveTo>
                    <a:pt x="6" y="15"/>
                  </a:moveTo>
                  <a:cubicBezTo>
                    <a:pt x="4" y="10"/>
                    <a:pt x="2" y="5"/>
                    <a:pt x="0" y="0"/>
                  </a:cubicBezTo>
                  <a:cubicBezTo>
                    <a:pt x="0" y="9"/>
                    <a:pt x="0" y="19"/>
                    <a:pt x="1" y="29"/>
                  </a:cubicBezTo>
                  <a:cubicBezTo>
                    <a:pt x="14" y="62"/>
                    <a:pt x="27" y="95"/>
                    <a:pt x="42" y="127"/>
                  </a:cubicBezTo>
                  <a:cubicBezTo>
                    <a:pt x="54" y="154"/>
                    <a:pt x="67" y="181"/>
                    <a:pt x="80" y="207"/>
                  </a:cubicBezTo>
                  <a:cubicBezTo>
                    <a:pt x="90" y="207"/>
                    <a:pt x="90" y="207"/>
                    <a:pt x="90" y="207"/>
                  </a:cubicBezTo>
                  <a:cubicBezTo>
                    <a:pt x="76" y="180"/>
                    <a:pt x="63" y="152"/>
                    <a:pt x="50" y="123"/>
                  </a:cubicBezTo>
                  <a:cubicBezTo>
                    <a:pt x="34" y="88"/>
                    <a:pt x="20" y="51"/>
                    <a:pt x="6" y="15"/>
                  </a:cubicBezTo>
                  <a:close/>
                </a:path>
              </a:pathLst>
            </a:custGeom>
            <a:solidFill>
              <a:schemeClr val="tx2"/>
            </a:solidFill>
            <a:ln>
              <a:noFill/>
            </a:ln>
          </p:spPr>
        </p:sp>
        <p:sp>
          <p:nvSpPr>
            <p:cNvPr id="14" name="Freeform 30"/>
            <p:cNvSpPr/>
            <p:nvPr/>
          </p:nvSpPr>
          <p:spPr bwMode="auto">
            <a:xfrm>
              <a:off x="7037388" y="3811588"/>
              <a:ext cx="457200" cy="1852613"/>
            </a:xfrm>
            <a:custGeom>
              <a:avLst/>
              <a:gdLst/>
              <a:ahLst/>
              <a:cxnLst/>
              <a:rect l="0" t="0" r="r" b="b"/>
              <a:pathLst>
                <a:path w="115" h="467">
                  <a:moveTo>
                    <a:pt x="101" y="409"/>
                  </a:moveTo>
                  <a:cubicBezTo>
                    <a:pt x="93" y="388"/>
                    <a:pt x="85" y="366"/>
                    <a:pt x="78" y="344"/>
                  </a:cubicBezTo>
                  <a:cubicBezTo>
                    <a:pt x="57" y="281"/>
                    <a:pt x="41" y="216"/>
                    <a:pt x="29" y="151"/>
                  </a:cubicBezTo>
                  <a:cubicBezTo>
                    <a:pt x="22" y="119"/>
                    <a:pt x="17" y="86"/>
                    <a:pt x="13" y="53"/>
                  </a:cubicBezTo>
                  <a:cubicBezTo>
                    <a:pt x="9" y="35"/>
                    <a:pt x="4" y="18"/>
                    <a:pt x="0" y="0"/>
                  </a:cubicBezTo>
                  <a:cubicBezTo>
                    <a:pt x="5" y="51"/>
                    <a:pt x="12" y="102"/>
                    <a:pt x="21" y="152"/>
                  </a:cubicBezTo>
                  <a:cubicBezTo>
                    <a:pt x="33" y="218"/>
                    <a:pt x="49" y="283"/>
                    <a:pt x="69" y="347"/>
                  </a:cubicBezTo>
                  <a:cubicBezTo>
                    <a:pt x="79" y="378"/>
                    <a:pt x="90" y="410"/>
                    <a:pt x="103" y="441"/>
                  </a:cubicBezTo>
                  <a:cubicBezTo>
                    <a:pt x="107" y="449"/>
                    <a:pt x="111" y="458"/>
                    <a:pt x="115" y="467"/>
                  </a:cubicBezTo>
                  <a:cubicBezTo>
                    <a:pt x="114" y="464"/>
                    <a:pt x="113" y="461"/>
                    <a:pt x="112" y="458"/>
                  </a:cubicBezTo>
                  <a:cubicBezTo>
                    <a:pt x="108" y="442"/>
                    <a:pt x="104" y="425"/>
                    <a:pt x="101" y="409"/>
                  </a:cubicBezTo>
                  <a:close/>
                </a:path>
              </a:pathLst>
            </a:custGeom>
            <a:solidFill>
              <a:schemeClr val="tx2"/>
            </a:solidFill>
            <a:ln>
              <a:noFill/>
            </a:ln>
          </p:spPr>
        </p:sp>
        <p:sp>
          <p:nvSpPr>
            <p:cNvPr id="15" name="Freeform 31"/>
            <p:cNvSpPr/>
            <p:nvPr/>
          </p:nvSpPr>
          <p:spPr bwMode="auto">
            <a:xfrm>
              <a:off x="6992938" y="1263650"/>
              <a:ext cx="144463" cy="2508250"/>
            </a:xfrm>
            <a:custGeom>
              <a:avLst/>
              <a:gdLst/>
              <a:ahLst/>
              <a:cxnLst/>
              <a:rect l="0" t="0" r="r" b="b"/>
              <a:pathLst>
                <a:path w="36" h="633">
                  <a:moveTo>
                    <a:pt x="17" y="633"/>
                  </a:moveTo>
                  <a:cubicBezTo>
                    <a:pt x="15" y="621"/>
                    <a:pt x="14" y="609"/>
                    <a:pt x="13" y="597"/>
                  </a:cubicBezTo>
                  <a:cubicBezTo>
                    <a:pt x="8" y="530"/>
                    <a:pt x="5" y="464"/>
                    <a:pt x="5" y="398"/>
                  </a:cubicBezTo>
                  <a:cubicBezTo>
                    <a:pt x="5" y="331"/>
                    <a:pt x="8" y="265"/>
                    <a:pt x="13" y="198"/>
                  </a:cubicBezTo>
                  <a:cubicBezTo>
                    <a:pt x="15" y="165"/>
                    <a:pt x="18" y="132"/>
                    <a:pt x="22" y="99"/>
                  </a:cubicBezTo>
                  <a:cubicBezTo>
                    <a:pt x="26" y="66"/>
                    <a:pt x="30" y="33"/>
                    <a:pt x="36" y="0"/>
                  </a:cubicBezTo>
                  <a:cubicBezTo>
                    <a:pt x="35" y="0"/>
                    <a:pt x="35" y="0"/>
                    <a:pt x="35" y="0"/>
                  </a:cubicBezTo>
                  <a:cubicBezTo>
                    <a:pt x="29" y="33"/>
                    <a:pt x="24" y="66"/>
                    <a:pt x="20" y="99"/>
                  </a:cubicBezTo>
                  <a:cubicBezTo>
                    <a:pt x="16" y="132"/>
                    <a:pt x="13" y="165"/>
                    <a:pt x="10" y="198"/>
                  </a:cubicBezTo>
                  <a:cubicBezTo>
                    <a:pt x="4" y="264"/>
                    <a:pt x="1" y="331"/>
                    <a:pt x="1" y="398"/>
                  </a:cubicBezTo>
                  <a:cubicBezTo>
                    <a:pt x="0" y="461"/>
                    <a:pt x="2" y="525"/>
                    <a:pt x="7" y="589"/>
                  </a:cubicBezTo>
                  <a:cubicBezTo>
                    <a:pt x="10" y="603"/>
                    <a:pt x="13" y="618"/>
                    <a:pt x="16" y="632"/>
                  </a:cubicBezTo>
                  <a:cubicBezTo>
                    <a:pt x="16" y="632"/>
                    <a:pt x="17" y="633"/>
                    <a:pt x="17" y="633"/>
                  </a:cubicBezTo>
                  <a:close/>
                </a:path>
              </a:pathLst>
            </a:custGeom>
            <a:solidFill>
              <a:schemeClr val="tx2"/>
            </a:solidFill>
            <a:ln>
              <a:noFill/>
            </a:ln>
          </p:spPr>
        </p:sp>
        <p:sp>
          <p:nvSpPr>
            <p:cNvPr id="16" name="Freeform 32"/>
            <p:cNvSpPr/>
            <p:nvPr/>
          </p:nvSpPr>
          <p:spPr bwMode="auto">
            <a:xfrm>
              <a:off x="7526338" y="5640388"/>
              <a:ext cx="111125" cy="233363"/>
            </a:xfrm>
            <a:custGeom>
              <a:avLst/>
              <a:gdLst/>
              <a:ahLst/>
              <a:cxnLst/>
              <a:rect l="0" t="0" r="r" b="b"/>
              <a:pathLst>
                <a:path w="28" h="59">
                  <a:moveTo>
                    <a:pt x="22" y="59"/>
                  </a:moveTo>
                  <a:cubicBezTo>
                    <a:pt x="28" y="59"/>
                    <a:pt x="28" y="59"/>
                    <a:pt x="28" y="59"/>
                  </a:cubicBezTo>
                  <a:cubicBezTo>
                    <a:pt x="18" y="40"/>
                    <a:pt x="9" y="20"/>
                    <a:pt x="0" y="0"/>
                  </a:cubicBezTo>
                  <a:cubicBezTo>
                    <a:pt x="6" y="20"/>
                    <a:pt x="13" y="40"/>
                    <a:pt x="22" y="59"/>
                  </a:cubicBezTo>
                  <a:close/>
                </a:path>
              </a:pathLst>
            </a:custGeom>
            <a:solidFill>
              <a:schemeClr val="tx2"/>
            </a:solidFill>
            <a:ln>
              <a:noFill/>
            </a:ln>
          </p:spPr>
        </p:sp>
        <p:sp>
          <p:nvSpPr>
            <p:cNvPr id="17" name="Freeform 33"/>
            <p:cNvSpPr/>
            <p:nvPr/>
          </p:nvSpPr>
          <p:spPr bwMode="auto">
            <a:xfrm>
              <a:off x="7021513" y="3598863"/>
              <a:ext cx="68263" cy="423863"/>
            </a:xfrm>
            <a:custGeom>
              <a:avLst/>
              <a:gdLst/>
              <a:ahLst/>
              <a:cxnLst/>
              <a:rect l="0" t="0" r="r" b="b"/>
              <a:pathLst>
                <a:path w="17" h="107">
                  <a:moveTo>
                    <a:pt x="4" y="54"/>
                  </a:moveTo>
                  <a:cubicBezTo>
                    <a:pt x="8" y="72"/>
                    <a:pt x="13" y="89"/>
                    <a:pt x="17" y="107"/>
                  </a:cubicBezTo>
                  <a:cubicBezTo>
                    <a:pt x="14" y="86"/>
                    <a:pt x="12" y="65"/>
                    <a:pt x="10" y="44"/>
                  </a:cubicBezTo>
                  <a:cubicBezTo>
                    <a:pt x="10" y="44"/>
                    <a:pt x="9" y="43"/>
                    <a:pt x="9" y="43"/>
                  </a:cubicBezTo>
                  <a:cubicBezTo>
                    <a:pt x="6" y="29"/>
                    <a:pt x="3" y="14"/>
                    <a:pt x="0" y="0"/>
                  </a:cubicBezTo>
                  <a:cubicBezTo>
                    <a:pt x="0" y="2"/>
                    <a:pt x="0" y="5"/>
                    <a:pt x="0" y="8"/>
                  </a:cubicBezTo>
                  <a:cubicBezTo>
                    <a:pt x="1" y="23"/>
                    <a:pt x="3" y="39"/>
                    <a:pt x="4" y="54"/>
                  </a:cubicBezTo>
                  <a:close/>
                </a:path>
              </a:pathLst>
            </a:custGeom>
            <a:solidFill>
              <a:schemeClr val="tx2"/>
            </a:solidFill>
            <a:ln>
              <a:noFill/>
            </a:ln>
          </p:spPr>
        </p:sp>
        <p:sp>
          <p:nvSpPr>
            <p:cNvPr id="18" name="Freeform 34"/>
            <p:cNvSpPr/>
            <p:nvPr/>
          </p:nvSpPr>
          <p:spPr bwMode="auto">
            <a:xfrm>
              <a:off x="7412038" y="2801938"/>
              <a:ext cx="1168400" cy="2251075"/>
            </a:xfrm>
            <a:custGeom>
              <a:avLst/>
              <a:gdLst/>
              <a:ahLst/>
              <a:cxnLst/>
              <a:rect l="0" t="0" r="r" b="b"/>
              <a:pathLst>
                <a:path w="294" h="568">
                  <a:moveTo>
                    <a:pt x="8" y="553"/>
                  </a:moveTo>
                  <a:cubicBezTo>
                    <a:pt x="9" y="501"/>
                    <a:pt x="19" y="448"/>
                    <a:pt x="35" y="397"/>
                  </a:cubicBezTo>
                  <a:cubicBezTo>
                    <a:pt x="51" y="347"/>
                    <a:pt x="73" y="298"/>
                    <a:pt x="99" y="252"/>
                  </a:cubicBezTo>
                  <a:cubicBezTo>
                    <a:pt x="124" y="205"/>
                    <a:pt x="154" y="161"/>
                    <a:pt x="187" y="119"/>
                  </a:cubicBezTo>
                  <a:cubicBezTo>
                    <a:pt x="203" y="98"/>
                    <a:pt x="220" y="77"/>
                    <a:pt x="238" y="58"/>
                  </a:cubicBezTo>
                  <a:cubicBezTo>
                    <a:pt x="247" y="48"/>
                    <a:pt x="256" y="38"/>
                    <a:pt x="265" y="28"/>
                  </a:cubicBezTo>
                  <a:cubicBezTo>
                    <a:pt x="274" y="19"/>
                    <a:pt x="284" y="9"/>
                    <a:pt x="294" y="0"/>
                  </a:cubicBezTo>
                  <a:cubicBezTo>
                    <a:pt x="293" y="0"/>
                    <a:pt x="293" y="0"/>
                    <a:pt x="293" y="0"/>
                  </a:cubicBezTo>
                  <a:cubicBezTo>
                    <a:pt x="283" y="9"/>
                    <a:pt x="273" y="18"/>
                    <a:pt x="264" y="27"/>
                  </a:cubicBezTo>
                  <a:cubicBezTo>
                    <a:pt x="255" y="37"/>
                    <a:pt x="246" y="47"/>
                    <a:pt x="237" y="56"/>
                  </a:cubicBezTo>
                  <a:cubicBezTo>
                    <a:pt x="218" y="76"/>
                    <a:pt x="201" y="96"/>
                    <a:pt x="185" y="117"/>
                  </a:cubicBezTo>
                  <a:cubicBezTo>
                    <a:pt x="151" y="159"/>
                    <a:pt x="121" y="203"/>
                    <a:pt x="95" y="249"/>
                  </a:cubicBezTo>
                  <a:cubicBezTo>
                    <a:pt x="68" y="296"/>
                    <a:pt x="46" y="345"/>
                    <a:pt x="30" y="396"/>
                  </a:cubicBezTo>
                  <a:cubicBezTo>
                    <a:pt x="13" y="445"/>
                    <a:pt x="3" y="497"/>
                    <a:pt x="0" y="549"/>
                  </a:cubicBezTo>
                  <a:cubicBezTo>
                    <a:pt x="3" y="555"/>
                    <a:pt x="5" y="561"/>
                    <a:pt x="7" y="568"/>
                  </a:cubicBezTo>
                  <a:cubicBezTo>
                    <a:pt x="7" y="563"/>
                    <a:pt x="7" y="558"/>
                    <a:pt x="8" y="553"/>
                  </a:cubicBezTo>
                  <a:close/>
                </a:path>
              </a:pathLst>
            </a:custGeom>
            <a:solidFill>
              <a:schemeClr val="tx2"/>
            </a:solidFill>
            <a:ln>
              <a:noFill/>
            </a:ln>
          </p:spPr>
        </p:sp>
        <p:sp>
          <p:nvSpPr>
            <p:cNvPr id="19" name="Freeform 35"/>
            <p:cNvSpPr/>
            <p:nvPr/>
          </p:nvSpPr>
          <p:spPr bwMode="auto">
            <a:xfrm>
              <a:off x="7494588" y="5664200"/>
              <a:ext cx="100013" cy="209550"/>
            </a:xfrm>
            <a:custGeom>
              <a:avLst/>
              <a:gdLst/>
              <a:ahLst/>
              <a:cxnLst/>
              <a:rect l="0" t="0" r="r" b="b"/>
              <a:pathLst>
                <a:path w="25" h="53">
                  <a:moveTo>
                    <a:pt x="0" y="0"/>
                  </a:moveTo>
                  <a:cubicBezTo>
                    <a:pt x="5" y="18"/>
                    <a:pt x="12" y="36"/>
                    <a:pt x="19" y="53"/>
                  </a:cubicBezTo>
                  <a:cubicBezTo>
                    <a:pt x="25" y="53"/>
                    <a:pt x="25" y="53"/>
                    <a:pt x="25" y="53"/>
                  </a:cubicBezTo>
                  <a:cubicBezTo>
                    <a:pt x="16" y="36"/>
                    <a:pt x="8" y="18"/>
                    <a:pt x="0" y="0"/>
                  </a:cubicBezTo>
                  <a:close/>
                </a:path>
              </a:pathLst>
            </a:custGeom>
            <a:solidFill>
              <a:schemeClr val="tx2"/>
            </a:solidFill>
            <a:ln>
              <a:noFill/>
            </a:ln>
          </p:spPr>
        </p:sp>
        <p:sp>
          <p:nvSpPr>
            <p:cNvPr id="20" name="Freeform 36"/>
            <p:cNvSpPr/>
            <p:nvPr/>
          </p:nvSpPr>
          <p:spPr bwMode="auto">
            <a:xfrm>
              <a:off x="7412038" y="5081588"/>
              <a:ext cx="114300" cy="558800"/>
            </a:xfrm>
            <a:custGeom>
              <a:avLst/>
              <a:gdLst/>
              <a:ahLst/>
              <a:cxnLst/>
              <a:rect l="0" t="0" r="r" b="b"/>
              <a:pathLst>
                <a:path w="29" h="141">
                  <a:moveTo>
                    <a:pt x="0" y="0"/>
                  </a:moveTo>
                  <a:cubicBezTo>
                    <a:pt x="0" y="30"/>
                    <a:pt x="2" y="60"/>
                    <a:pt x="7" y="89"/>
                  </a:cubicBezTo>
                  <a:cubicBezTo>
                    <a:pt x="11" y="98"/>
                    <a:pt x="14" y="108"/>
                    <a:pt x="18" y="117"/>
                  </a:cubicBezTo>
                  <a:cubicBezTo>
                    <a:pt x="22" y="125"/>
                    <a:pt x="25" y="133"/>
                    <a:pt x="29" y="141"/>
                  </a:cubicBezTo>
                  <a:cubicBezTo>
                    <a:pt x="28" y="139"/>
                    <a:pt x="28" y="137"/>
                    <a:pt x="27" y="135"/>
                  </a:cubicBezTo>
                  <a:cubicBezTo>
                    <a:pt x="16" y="98"/>
                    <a:pt x="10" y="60"/>
                    <a:pt x="8" y="22"/>
                  </a:cubicBezTo>
                  <a:cubicBezTo>
                    <a:pt x="7" y="18"/>
                    <a:pt x="5" y="15"/>
                    <a:pt x="4" y="11"/>
                  </a:cubicBezTo>
                  <a:cubicBezTo>
                    <a:pt x="2" y="7"/>
                    <a:pt x="1" y="3"/>
                    <a:pt x="0" y="0"/>
                  </a:cubicBezTo>
                  <a:close/>
                </a:path>
              </a:pathLst>
            </a:custGeom>
            <a:solidFill>
              <a:schemeClr val="tx2"/>
            </a:solidFill>
            <a:ln>
              <a:noFill/>
            </a:ln>
          </p:spPr>
        </p:sp>
        <p:sp>
          <p:nvSpPr>
            <p:cNvPr id="21" name="Freeform 37"/>
            <p:cNvSpPr/>
            <p:nvPr/>
          </p:nvSpPr>
          <p:spPr bwMode="auto">
            <a:xfrm>
              <a:off x="7412038" y="4978400"/>
              <a:ext cx="31750" cy="188913"/>
            </a:xfrm>
            <a:custGeom>
              <a:avLst/>
              <a:gdLst/>
              <a:ahLst/>
              <a:cxnLst/>
              <a:rect l="0" t="0" r="r" b="b"/>
              <a:pathLst>
                <a:path w="8" h="48">
                  <a:moveTo>
                    <a:pt x="0" y="26"/>
                  </a:moveTo>
                  <a:cubicBezTo>
                    <a:pt x="1" y="29"/>
                    <a:pt x="2" y="33"/>
                    <a:pt x="4" y="37"/>
                  </a:cubicBezTo>
                  <a:cubicBezTo>
                    <a:pt x="5" y="41"/>
                    <a:pt x="7" y="44"/>
                    <a:pt x="8" y="48"/>
                  </a:cubicBezTo>
                  <a:cubicBezTo>
                    <a:pt x="7" y="38"/>
                    <a:pt x="7" y="28"/>
                    <a:pt x="7" y="19"/>
                  </a:cubicBezTo>
                  <a:cubicBezTo>
                    <a:pt x="5" y="12"/>
                    <a:pt x="3" y="6"/>
                    <a:pt x="0" y="0"/>
                  </a:cubicBezTo>
                  <a:cubicBezTo>
                    <a:pt x="0" y="1"/>
                    <a:pt x="0" y="3"/>
                    <a:pt x="0" y="4"/>
                  </a:cubicBezTo>
                  <a:cubicBezTo>
                    <a:pt x="0" y="11"/>
                    <a:pt x="0" y="19"/>
                    <a:pt x="0" y="26"/>
                  </a:cubicBezTo>
                  <a:close/>
                </a:path>
              </a:pathLst>
            </a:custGeom>
            <a:solidFill>
              <a:schemeClr val="tx2"/>
            </a:solidFill>
            <a:ln>
              <a:noFill/>
            </a:ln>
          </p:spPr>
        </p:sp>
        <p:sp>
          <p:nvSpPr>
            <p:cNvPr id="22" name="Freeform 38"/>
            <p:cNvSpPr/>
            <p:nvPr/>
          </p:nvSpPr>
          <p:spPr bwMode="auto">
            <a:xfrm>
              <a:off x="7439026" y="5434013"/>
              <a:ext cx="174625" cy="439738"/>
            </a:xfrm>
            <a:custGeom>
              <a:avLst/>
              <a:gdLst/>
              <a:ahLst/>
              <a:cxnLst/>
              <a:rect l="0" t="0" r="r" b="b"/>
              <a:pathLst>
                <a:path w="44" h="111">
                  <a:moveTo>
                    <a:pt x="11" y="28"/>
                  </a:moveTo>
                  <a:cubicBezTo>
                    <a:pt x="7" y="19"/>
                    <a:pt x="4" y="9"/>
                    <a:pt x="0" y="0"/>
                  </a:cubicBezTo>
                  <a:cubicBezTo>
                    <a:pt x="3" y="16"/>
                    <a:pt x="7" y="33"/>
                    <a:pt x="11" y="49"/>
                  </a:cubicBezTo>
                  <a:cubicBezTo>
                    <a:pt x="12" y="52"/>
                    <a:pt x="13" y="55"/>
                    <a:pt x="14" y="58"/>
                  </a:cubicBezTo>
                  <a:cubicBezTo>
                    <a:pt x="22" y="76"/>
                    <a:pt x="30" y="94"/>
                    <a:pt x="39" y="111"/>
                  </a:cubicBezTo>
                  <a:cubicBezTo>
                    <a:pt x="44" y="111"/>
                    <a:pt x="44" y="111"/>
                    <a:pt x="44" y="111"/>
                  </a:cubicBezTo>
                  <a:cubicBezTo>
                    <a:pt x="35" y="92"/>
                    <a:pt x="28" y="72"/>
                    <a:pt x="22" y="52"/>
                  </a:cubicBezTo>
                  <a:cubicBezTo>
                    <a:pt x="18" y="44"/>
                    <a:pt x="15" y="36"/>
                    <a:pt x="11" y="28"/>
                  </a:cubicBezTo>
                  <a:close/>
                </a:path>
              </a:pathLst>
            </a:custGeom>
            <a:solidFill>
              <a:schemeClr val="tx2"/>
            </a:solidFill>
            <a:ln>
              <a:noFill/>
            </a:ln>
          </p:spPr>
        </p:sp>
      </p:grpSp>
      <p:sp>
        <p:nvSpPr>
          <p:cNvPr id="7" name="Rectangle 6"/>
          <p:cNvSpPr/>
          <p:nvPr/>
        </p:nvSpPr>
        <p:spPr>
          <a:xfrm>
            <a:off x="0" y="0"/>
            <a:ext cx="182880" cy="6858000"/>
          </a:xfrm>
          <a:prstGeom prst="rect">
            <a:avLst/>
          </a:prstGeom>
          <a:solidFill>
            <a:schemeClr val="tx2"/>
          </a:solidFill>
          <a:ln>
            <a:noFill/>
          </a:ln>
          <a:effectLst/>
        </p:spPr>
        <p:style>
          <a:lnRef idx="1">
            <a:schemeClr val="accent1"/>
          </a:lnRef>
          <a:fillRef idx="3">
            <a:schemeClr val="accent1"/>
          </a:fillRef>
          <a:effectRef idx="2">
            <a:schemeClr val="accent1"/>
          </a:effectRef>
          <a:fontRef idx="minor">
            <a:schemeClr val="lt1"/>
          </a:fontRef>
        </p:style>
      </p:sp>
      <p:sp>
        <p:nvSpPr>
          <p:cNvPr id="2" name="Title Placeholder 1"/>
          <p:cNvSpPr>
            <a:spLocks noGrp="1"/>
          </p:cNvSpPr>
          <p:nvPr>
            <p:ph type="title"/>
          </p:nvPr>
        </p:nvSpPr>
        <p:spPr>
          <a:xfrm>
            <a:off x="2592924" y="624110"/>
            <a:ext cx="8911687" cy="1280890"/>
          </a:xfrm>
          <a:prstGeom prst="rect">
            <a:avLst/>
          </a:prstGeom>
        </p:spPr>
        <p:txBody>
          <a:bodyPr vert="horz" lIns="91440" tIns="45720" rIns="91440" bIns="45720" rtlCol="0" anchor="t">
            <a:normAutofit/>
          </a:bodyPr>
          <a:lstStyle/>
          <a:p>
            <a:r>
              <a:rPr lang="ru-RU" smtClean="0"/>
              <a:t>Образец заголовка</a:t>
            </a:r>
            <a:endParaRPr lang="en-US" dirty="0"/>
          </a:p>
        </p:txBody>
      </p:sp>
      <p:sp>
        <p:nvSpPr>
          <p:cNvPr id="3" name="Text Placeholder 2"/>
          <p:cNvSpPr>
            <a:spLocks noGrp="1"/>
          </p:cNvSpPr>
          <p:nvPr>
            <p:ph type="body" idx="1"/>
          </p:nvPr>
        </p:nvSpPr>
        <p:spPr>
          <a:xfrm>
            <a:off x="2589212" y="2133600"/>
            <a:ext cx="8915400" cy="3886200"/>
          </a:xfrm>
          <a:prstGeom prst="rect">
            <a:avLst/>
          </a:prstGeom>
        </p:spPr>
        <p:txBody>
          <a:bodyPr vert="horz" lIns="91440" tIns="45720" rIns="91440" bIns="45720" rtlCol="0">
            <a:normAutofit/>
          </a:bodyPr>
          <a:lstStyle/>
          <a:p>
            <a:pPr lvl="0"/>
            <a:r>
              <a:rPr lang="ru-RU" smtClean="0"/>
              <a:t>Образец текста</a:t>
            </a:r>
          </a:p>
          <a:p>
            <a:pPr lvl="1"/>
            <a:r>
              <a:rPr lang="ru-RU" smtClean="0"/>
              <a:t>Второй уровень</a:t>
            </a:r>
          </a:p>
          <a:p>
            <a:pPr lvl="2"/>
            <a:r>
              <a:rPr lang="ru-RU" smtClean="0"/>
              <a:t>Третий уровень</a:t>
            </a:r>
          </a:p>
          <a:p>
            <a:pPr lvl="3"/>
            <a:r>
              <a:rPr lang="ru-RU" smtClean="0"/>
              <a:t>Четвертый уровень</a:t>
            </a:r>
          </a:p>
          <a:p>
            <a:pPr lvl="4"/>
            <a:r>
              <a:rPr lang="ru-RU" smtClean="0"/>
              <a:t>Пятый уровень</a:t>
            </a:r>
            <a:endParaRPr lang="en-US" dirty="0"/>
          </a:p>
        </p:txBody>
      </p:sp>
      <p:sp>
        <p:nvSpPr>
          <p:cNvPr id="4" name="Date Placeholder 3"/>
          <p:cNvSpPr>
            <a:spLocks noGrp="1"/>
          </p:cNvSpPr>
          <p:nvPr>
            <p:ph type="dt" sz="half" idx="2"/>
          </p:nvPr>
        </p:nvSpPr>
        <p:spPr>
          <a:xfrm>
            <a:off x="10361612" y="6130437"/>
            <a:ext cx="1146283" cy="370396"/>
          </a:xfrm>
          <a:prstGeom prst="rect">
            <a:avLst/>
          </a:prstGeom>
        </p:spPr>
        <p:txBody>
          <a:bodyPr vert="horz" lIns="91440" tIns="45720" rIns="91440" bIns="45720" rtlCol="0" anchor="ctr"/>
          <a:lstStyle>
            <a:lvl1pPr algn="r">
              <a:defRPr sz="900">
                <a:solidFill>
                  <a:schemeClr val="tx1">
                    <a:tint val="75000"/>
                  </a:schemeClr>
                </a:solidFill>
              </a:defRPr>
            </a:lvl1pPr>
          </a:lstStyle>
          <a:p>
            <a:fld id="{20A748A4-74CF-49E2-B5D3-060780AA556F}" type="datetimeFigureOut">
              <a:rPr lang="ru-RU" smtClean="0"/>
              <a:t>21.03.2021</a:t>
            </a:fld>
            <a:endParaRPr lang="ru-RU"/>
          </a:p>
        </p:txBody>
      </p:sp>
      <p:sp>
        <p:nvSpPr>
          <p:cNvPr id="5" name="Footer Placeholder 4"/>
          <p:cNvSpPr>
            <a:spLocks noGrp="1"/>
          </p:cNvSpPr>
          <p:nvPr>
            <p:ph type="ftr" sz="quarter" idx="3"/>
          </p:nvPr>
        </p:nvSpPr>
        <p:spPr>
          <a:xfrm>
            <a:off x="2589212" y="6135808"/>
            <a:ext cx="7619999" cy="365125"/>
          </a:xfrm>
          <a:prstGeom prst="rect">
            <a:avLst/>
          </a:prstGeom>
        </p:spPr>
        <p:txBody>
          <a:bodyPr vert="horz" lIns="91440" tIns="45720" rIns="91440" bIns="45720" rtlCol="0" anchor="ctr"/>
          <a:lstStyle>
            <a:lvl1pPr algn="l">
              <a:defRPr sz="900">
                <a:solidFill>
                  <a:schemeClr val="tx1">
                    <a:tint val="75000"/>
                  </a:schemeClr>
                </a:solidFill>
              </a:defRPr>
            </a:lvl1pPr>
          </a:lstStyle>
          <a:p>
            <a:endParaRPr lang="ru-RU"/>
          </a:p>
        </p:txBody>
      </p:sp>
      <p:sp>
        <p:nvSpPr>
          <p:cNvPr id="6" name="Slide Number Placeholder 5"/>
          <p:cNvSpPr>
            <a:spLocks noGrp="1"/>
          </p:cNvSpPr>
          <p:nvPr>
            <p:ph type="sldNum" sz="quarter" idx="4"/>
          </p:nvPr>
        </p:nvSpPr>
        <p:spPr bwMode="gray">
          <a:xfrm>
            <a:off x="531812" y="787782"/>
            <a:ext cx="779767" cy="365125"/>
          </a:xfrm>
          <a:prstGeom prst="rect">
            <a:avLst/>
          </a:prstGeom>
        </p:spPr>
        <p:txBody>
          <a:bodyPr vert="horz" lIns="91440" tIns="45720" rIns="91440" bIns="45720" rtlCol="0" anchor="ctr"/>
          <a:lstStyle>
            <a:lvl1pPr algn="r">
              <a:defRPr sz="2000">
                <a:solidFill>
                  <a:srgbClr val="FEFFFF"/>
                </a:solidFill>
              </a:defRPr>
            </a:lvl1pPr>
          </a:lstStyle>
          <a:p>
            <a:fld id="{402CE130-BC29-48F7-8DD9-06A90C701B18}" type="slidenum">
              <a:rPr lang="ru-RU" smtClean="0"/>
              <a:t>‹#›</a:t>
            </a:fld>
            <a:endParaRPr lang="ru-RU"/>
          </a:p>
        </p:txBody>
      </p:sp>
    </p:spTree>
    <p:extLst>
      <p:ext uri="{BB962C8B-B14F-4D97-AF65-F5344CB8AC3E}">
        <p14:creationId xmlns:p14="http://schemas.microsoft.com/office/powerpoint/2010/main" val="373990622"/>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 id="2147483684" r:id="rId12"/>
    <p:sldLayoutId id="2147483685" r:id="rId13"/>
    <p:sldLayoutId id="2147483686" r:id="rId14"/>
    <p:sldLayoutId id="2147483687" r:id="rId15"/>
    <p:sldLayoutId id="2147483688" r:id="rId16"/>
  </p:sldLayoutIdLst>
  <p:txStyles>
    <p:titleStyle>
      <a:lvl1pPr algn="l" defTabSz="457200" rtl="0" eaLnBrk="1" latinLnBrk="0" hangingPunct="1">
        <a:spcBef>
          <a:spcPct val="0"/>
        </a:spcBef>
        <a:buNone/>
        <a:defRPr sz="3600" kern="1200">
          <a:solidFill>
            <a:schemeClr val="tx1">
              <a:lumMod val="85000"/>
              <a:lumOff val="15000"/>
            </a:schemeClr>
          </a:solidFill>
          <a:latin typeface="+mj-lt"/>
          <a:ea typeface="+mj-ea"/>
          <a:cs typeface="+mj-cs"/>
        </a:defRPr>
      </a:lvl1pPr>
      <a:lvl2pPr eaLnBrk="1" hangingPunct="1">
        <a:defRPr>
          <a:solidFill>
            <a:schemeClr val="tx2"/>
          </a:solidFill>
        </a:defRPr>
      </a:lvl2pPr>
      <a:lvl3pPr eaLnBrk="1" hangingPunct="1">
        <a:defRPr>
          <a:solidFill>
            <a:schemeClr val="tx2"/>
          </a:solidFill>
        </a:defRPr>
      </a:lvl3pPr>
      <a:lvl4pPr eaLnBrk="1" hangingPunct="1">
        <a:defRPr>
          <a:solidFill>
            <a:schemeClr val="tx2"/>
          </a:solidFill>
        </a:defRPr>
      </a:lvl4pPr>
      <a:lvl5pPr eaLnBrk="1" hangingPunct="1">
        <a:defRPr>
          <a:solidFill>
            <a:schemeClr val="tx2"/>
          </a:solidFill>
        </a:defRPr>
      </a:lvl5pPr>
      <a:lvl6pPr eaLnBrk="1" hangingPunct="1">
        <a:defRPr>
          <a:solidFill>
            <a:schemeClr val="tx2"/>
          </a:solidFill>
        </a:defRPr>
      </a:lvl6pPr>
      <a:lvl7pPr eaLnBrk="1" hangingPunct="1">
        <a:defRPr>
          <a:solidFill>
            <a:schemeClr val="tx2"/>
          </a:solidFill>
        </a:defRPr>
      </a:lvl7pPr>
      <a:lvl8pPr eaLnBrk="1" hangingPunct="1">
        <a:defRPr>
          <a:solidFill>
            <a:schemeClr val="tx2"/>
          </a:solidFill>
        </a:defRPr>
      </a:lvl8pPr>
      <a:lvl9pPr eaLnBrk="1" hangingPunct="1">
        <a:defRPr>
          <a:solidFill>
            <a:schemeClr val="tx2"/>
          </a:solidFill>
        </a:defRPr>
      </a:lvl9pPr>
    </p:titleStyle>
    <p:bodyStyle>
      <a:lvl1pPr marL="342900" indent="-342900" algn="l" defTabSz="457200" rtl="0" eaLnBrk="1" latinLnBrk="0" hangingPunct="1">
        <a:spcBef>
          <a:spcPts val="1000"/>
        </a:spcBef>
        <a:spcAft>
          <a:spcPts val="0"/>
        </a:spcAft>
        <a:buClr>
          <a:schemeClr val="accent1"/>
        </a:buClr>
        <a:buFont typeface="Wingdings 3" charset="2"/>
        <a:buChar char=""/>
        <a:defRPr sz="1800" kern="1200">
          <a:solidFill>
            <a:schemeClr val="tx1">
              <a:lumMod val="75000"/>
              <a:lumOff val="25000"/>
            </a:schemeClr>
          </a:solidFill>
          <a:latin typeface="+mn-lt"/>
          <a:ea typeface="+mn-ea"/>
          <a:cs typeface="+mn-cs"/>
        </a:defRPr>
      </a:lvl1pPr>
      <a:lvl2pPr marL="742950" indent="-285750" algn="l" defTabSz="457200" rtl="0" eaLnBrk="1" latinLnBrk="0" hangingPunct="1">
        <a:spcBef>
          <a:spcPts val="1000"/>
        </a:spcBef>
        <a:spcAft>
          <a:spcPts val="0"/>
        </a:spcAft>
        <a:buClr>
          <a:schemeClr val="accent1"/>
        </a:buClr>
        <a:buFont typeface="Wingdings 3" charset="2"/>
        <a:buChar char=""/>
        <a:defRPr sz="1600" kern="1200">
          <a:solidFill>
            <a:schemeClr val="tx1">
              <a:lumMod val="75000"/>
              <a:lumOff val="25000"/>
            </a:schemeClr>
          </a:solidFill>
          <a:latin typeface="+mn-lt"/>
          <a:ea typeface="+mn-ea"/>
          <a:cs typeface="+mn-cs"/>
        </a:defRPr>
      </a:lvl2pPr>
      <a:lvl3pPr marL="1143000" indent="-228600" algn="l" defTabSz="457200" rtl="0" eaLnBrk="1" latinLnBrk="0" hangingPunct="1">
        <a:spcBef>
          <a:spcPts val="1000"/>
        </a:spcBef>
        <a:spcAft>
          <a:spcPts val="0"/>
        </a:spcAft>
        <a:buClr>
          <a:schemeClr val="accent1"/>
        </a:buClr>
        <a:buFont typeface="Wingdings 3" charset="2"/>
        <a:buChar char=""/>
        <a:defRPr sz="1400" kern="1200">
          <a:solidFill>
            <a:schemeClr val="tx1">
              <a:lumMod val="75000"/>
              <a:lumOff val="25000"/>
            </a:schemeClr>
          </a:solidFill>
          <a:latin typeface="+mn-lt"/>
          <a:ea typeface="+mn-ea"/>
          <a:cs typeface="+mn-cs"/>
        </a:defRPr>
      </a:lvl3pPr>
      <a:lvl4pPr marL="1600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4pPr>
      <a:lvl5pPr marL="20574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5pPr>
      <a:lvl6pPr marL="25146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6pPr>
      <a:lvl7pPr marL="29718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7pPr>
      <a:lvl8pPr marL="34290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8pPr>
      <a:lvl9pPr marL="3886200" indent="-228600" algn="l" defTabSz="457200" rtl="0" eaLnBrk="1" latinLnBrk="0" hangingPunct="1">
        <a:spcBef>
          <a:spcPts val="1000"/>
        </a:spcBef>
        <a:spcAft>
          <a:spcPts val="0"/>
        </a:spcAft>
        <a:buClr>
          <a:schemeClr val="accent1"/>
        </a:buClr>
        <a:buFont typeface="Wingdings 3" charset="2"/>
        <a:buChar char=""/>
        <a:defRPr sz="1200" kern="1200">
          <a:solidFill>
            <a:schemeClr val="tx1">
              <a:lumMod val="75000"/>
              <a:lumOff val="25000"/>
            </a:schemeClr>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image" Target="../media/image4.jpg"/><Relationship Id="rId1" Type="http://schemas.openxmlformats.org/officeDocument/2006/relationships/slideLayout" Target="../slideLayouts/slideLayout2.xml"/></Relationships>
</file>

<file path=ppt/slides/_rels/slide5.xml.rels><?xml version="1.0" encoding="UTF-8" standalone="yes"?>
<Relationships xmlns="http://schemas.openxmlformats.org/package/2006/relationships"><Relationship Id="rId3" Type="http://schemas.openxmlformats.org/officeDocument/2006/relationships/hyperlink" Target="https://naturae.ru/atmosfera-zemli/kislorodnoe-golodanie.html" TargetMode="External"/><Relationship Id="rId2" Type="http://schemas.openxmlformats.org/officeDocument/2006/relationships/hyperlink" Target="https://naturae.ru/zdorovyi-obraz-zhizni/fizicheskaya-aktivnost/pravilnoe-dyhanie.html" TargetMode="External"/><Relationship Id="rId1" Type="http://schemas.openxmlformats.org/officeDocument/2006/relationships/slideLayout" Target="../slideLayouts/slideLayout2.xm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6.jpe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7.png"/><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ctrTitle"/>
          </p:nvPr>
        </p:nvSpPr>
        <p:spPr>
          <a:xfrm>
            <a:off x="2178395" y="3591646"/>
            <a:ext cx="8915399" cy="2262781"/>
          </a:xfrm>
        </p:spPr>
        <p:txBody>
          <a:bodyPr/>
          <a:lstStyle/>
          <a:p>
            <a:endParaRPr lang="ru-RU" dirty="0"/>
          </a:p>
        </p:txBody>
      </p:sp>
      <p:sp>
        <p:nvSpPr>
          <p:cNvPr id="3" name="Подзаголовок 2"/>
          <p:cNvSpPr>
            <a:spLocks noGrp="1"/>
          </p:cNvSpPr>
          <p:nvPr>
            <p:ph type="subTitle" idx="1"/>
          </p:nvPr>
        </p:nvSpPr>
        <p:spPr/>
        <p:txBody>
          <a:bodyPr/>
          <a:lstStyle/>
          <a:p>
            <a:endParaRPr lang="ru-RU"/>
          </a:p>
        </p:txBody>
      </p:sp>
      <p:sp>
        <p:nvSpPr>
          <p:cNvPr id="4" name="Прямоугольник 3"/>
          <p:cNvSpPr/>
          <p:nvPr/>
        </p:nvSpPr>
        <p:spPr>
          <a:xfrm>
            <a:off x="657994" y="415754"/>
            <a:ext cx="10822194" cy="769441"/>
          </a:xfrm>
          <a:prstGeom prst="rect">
            <a:avLst/>
          </a:prstGeom>
          <a:noFill/>
        </p:spPr>
        <p:txBody>
          <a:bodyPr wrap="none" lIns="91440" tIns="45720" rIns="91440" bIns="45720">
            <a:spAutoFit/>
          </a:bodyPr>
          <a:lstStyle/>
          <a:p>
            <a:pPr algn="ctr"/>
            <a:r>
              <a:rPr lang="ru-RU" sz="4400" b="1" dirty="0">
                <a:solidFill>
                  <a:srgbClr val="FF0000"/>
                </a:solidFill>
              </a:rPr>
              <a:t>Влияние бега на состояние здоровья</a:t>
            </a:r>
            <a:endParaRPr lang="ru-RU" sz="4400" b="1" cap="none" spc="0" dirty="0">
              <a:ln w="22225">
                <a:solidFill>
                  <a:schemeClr val="accent2"/>
                </a:solidFill>
                <a:prstDash val="solid"/>
              </a:ln>
              <a:solidFill>
                <a:srgbClr val="FF0000"/>
              </a:solidFill>
              <a:effectLst/>
            </a:endParaRPr>
          </a:p>
        </p:txBody>
      </p:sp>
      <p:sp>
        <p:nvSpPr>
          <p:cNvPr id="5" name="Прямоугольник 4"/>
          <p:cNvSpPr/>
          <p:nvPr/>
        </p:nvSpPr>
        <p:spPr>
          <a:xfrm>
            <a:off x="5884361" y="464989"/>
            <a:ext cx="184730" cy="923330"/>
          </a:xfrm>
          <a:prstGeom prst="rect">
            <a:avLst/>
          </a:prstGeom>
          <a:noFill/>
        </p:spPr>
        <p:txBody>
          <a:bodyPr wrap="none" lIns="91440" tIns="45720" rIns="91440" bIns="45720">
            <a:spAutoFit/>
          </a:bodyPr>
          <a:lstStyle/>
          <a:p>
            <a:pPr algn="ctr"/>
            <a:endParaRPr lang="ru-RU" sz="5400" b="1" cap="none" spc="0" dirty="0">
              <a:ln w="22225">
                <a:solidFill>
                  <a:schemeClr val="accent2"/>
                </a:solidFill>
                <a:prstDash val="solid"/>
              </a:ln>
              <a:solidFill>
                <a:schemeClr val="accent2">
                  <a:lumMod val="40000"/>
                  <a:lumOff val="60000"/>
                </a:schemeClr>
              </a:solidFill>
              <a:effectLst/>
            </a:endParaRPr>
          </a:p>
        </p:txBody>
      </p:sp>
      <p:pic>
        <p:nvPicPr>
          <p:cNvPr id="6" name="Рисунок 5"/>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2178395" y="1564724"/>
            <a:ext cx="4717774" cy="3145183"/>
          </a:xfrm>
          <a:prstGeom prst="rect">
            <a:avLst/>
          </a:prstGeom>
        </p:spPr>
      </p:pic>
      <p:pic>
        <p:nvPicPr>
          <p:cNvPr id="7" name="Рисунок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6323367" y="3060117"/>
            <a:ext cx="5156821" cy="3434524"/>
          </a:xfrm>
          <a:prstGeom prst="rect">
            <a:avLst/>
          </a:prstGeom>
        </p:spPr>
      </p:pic>
    </p:spTree>
    <p:extLst>
      <p:ext uri="{BB962C8B-B14F-4D97-AF65-F5344CB8AC3E}">
        <p14:creationId xmlns:p14="http://schemas.microsoft.com/office/powerpoint/2010/main" val="3740029958"/>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solidFill>
                  <a:srgbClr val="FF0000"/>
                </a:solidFill>
              </a:rPr>
              <a:t>Основы бега и его польза</a:t>
            </a:r>
            <a:endParaRPr lang="ru-RU" dirty="0">
              <a:solidFill>
                <a:srgbClr val="FF0000"/>
              </a:solidFill>
            </a:endParaRPr>
          </a:p>
        </p:txBody>
      </p:sp>
      <p:sp>
        <p:nvSpPr>
          <p:cNvPr id="3" name="Объект 2"/>
          <p:cNvSpPr>
            <a:spLocks noGrp="1"/>
          </p:cNvSpPr>
          <p:nvPr>
            <p:ph idx="1"/>
          </p:nvPr>
        </p:nvSpPr>
        <p:spPr>
          <a:xfrm>
            <a:off x="1868557" y="1431235"/>
            <a:ext cx="9636055" cy="4479987"/>
          </a:xfrm>
        </p:spPr>
        <p:txBody>
          <a:bodyPr>
            <a:normAutofit/>
          </a:bodyPr>
          <a:lstStyle/>
          <a:p>
            <a:r>
              <a:rPr lang="ru-RU" sz="2400" b="1" dirty="0">
                <a:solidFill>
                  <a:srgbClr val="FF0000"/>
                </a:solidFill>
              </a:rPr>
              <a:t>Бег</a:t>
            </a:r>
            <a:r>
              <a:rPr lang="ru-RU" sz="2400" dirty="0"/>
              <a:t> </a:t>
            </a:r>
            <a:r>
              <a:rPr lang="ru-RU" sz="2400" dirty="0">
                <a:solidFill>
                  <a:schemeClr val="tx1"/>
                </a:solidFill>
                <a:latin typeface="Times New Roman" panose="02020603050405020304" pitchFamily="18" charset="0"/>
                <a:cs typeface="Times New Roman" panose="02020603050405020304" pitchFamily="18" charset="0"/>
              </a:rPr>
              <a:t>- один из самых доступных и полезных видов спорта. Регулярные пробежки (хотя бы 3 раза в неделю) способны принести организму огромную пользу, но для этого необходимо соблюдать рекомендации. </a:t>
            </a: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4483675" y="2712125"/>
            <a:ext cx="5398008" cy="3602736"/>
          </a:xfrm>
          <a:prstGeom prst="rect">
            <a:avLst/>
          </a:prstGeom>
        </p:spPr>
      </p:pic>
    </p:spTree>
    <p:extLst>
      <p:ext uri="{BB962C8B-B14F-4D97-AF65-F5344CB8AC3E}">
        <p14:creationId xmlns:p14="http://schemas.microsoft.com/office/powerpoint/2010/main" val="112717650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168855" y="372318"/>
            <a:ext cx="8911687" cy="1280890"/>
          </a:xfrm>
        </p:spPr>
        <p:txBody>
          <a:bodyPr/>
          <a:lstStyle/>
          <a:p>
            <a:r>
              <a:rPr lang="ru-RU" b="1" dirty="0">
                <a:solidFill>
                  <a:srgbClr val="FF0000"/>
                </a:solidFill>
              </a:rPr>
              <a:t>Польза бега для организма</a:t>
            </a:r>
            <a:endParaRPr lang="ru-RU" dirty="0">
              <a:solidFill>
                <a:srgbClr val="FF0000"/>
              </a:solidFill>
            </a:endParaRPr>
          </a:p>
        </p:txBody>
      </p:sp>
      <p:sp>
        <p:nvSpPr>
          <p:cNvPr id="3" name="Объект 2"/>
          <p:cNvSpPr>
            <a:spLocks noGrp="1"/>
          </p:cNvSpPr>
          <p:nvPr>
            <p:ph idx="1"/>
          </p:nvPr>
        </p:nvSpPr>
        <p:spPr>
          <a:xfrm>
            <a:off x="993913" y="1232452"/>
            <a:ext cx="10510699" cy="4678770"/>
          </a:xfrm>
        </p:spPr>
        <p:txBody>
          <a:bodyPr>
            <a:noAutofit/>
          </a:bodyPr>
          <a:lstStyle/>
          <a:p>
            <a:r>
              <a:rPr lang="ru-RU" b="1" dirty="0">
                <a:solidFill>
                  <a:schemeClr val="tx1"/>
                </a:solidFill>
              </a:rPr>
              <a:t>Увеличение и укрепление сердечной мышцы, что делает её работу более эффективной, и, соответственно, улучшает кровообращение</a:t>
            </a:r>
            <a:r>
              <a:rPr lang="ru-RU" b="1" dirty="0" smtClean="0">
                <a:solidFill>
                  <a:schemeClr val="tx1"/>
                </a:solidFill>
              </a:rPr>
              <a:t>.</a:t>
            </a:r>
            <a:endParaRPr lang="ru-RU" b="1" dirty="0">
              <a:solidFill>
                <a:schemeClr val="tx1"/>
              </a:solidFill>
            </a:endParaRPr>
          </a:p>
          <a:p>
            <a:r>
              <a:rPr lang="ru-RU" b="1" dirty="0">
                <a:solidFill>
                  <a:schemeClr val="tx1"/>
                </a:solidFill>
              </a:rPr>
              <a:t>- Стабилизация давления</a:t>
            </a:r>
            <a:r>
              <a:rPr lang="ru-RU" b="1" dirty="0" smtClean="0">
                <a:solidFill>
                  <a:schemeClr val="tx1"/>
                </a:solidFill>
              </a:rPr>
              <a:t>.</a:t>
            </a:r>
            <a:endParaRPr lang="ru-RU" b="1" dirty="0">
              <a:solidFill>
                <a:schemeClr val="tx1"/>
              </a:solidFill>
            </a:endParaRPr>
          </a:p>
          <a:p>
            <a:r>
              <a:rPr lang="ru-RU" b="1" dirty="0">
                <a:solidFill>
                  <a:schemeClr val="tx1"/>
                </a:solidFill>
              </a:rPr>
              <a:t>- Укрепление и развитие практически всех мышц тела</a:t>
            </a:r>
            <a:r>
              <a:rPr lang="ru-RU" b="1" dirty="0" smtClean="0">
                <a:solidFill>
                  <a:schemeClr val="tx1"/>
                </a:solidFill>
              </a:rPr>
              <a:t>.</a:t>
            </a:r>
            <a:endParaRPr lang="ru-RU" b="1" dirty="0">
              <a:solidFill>
                <a:schemeClr val="tx1"/>
              </a:solidFill>
            </a:endParaRPr>
          </a:p>
          <a:p>
            <a:r>
              <a:rPr lang="ru-RU" b="1" dirty="0">
                <a:solidFill>
                  <a:schemeClr val="tx1"/>
                </a:solidFill>
              </a:rPr>
              <a:t>- Повышение выносливости организма и укрепление иммунитета</a:t>
            </a:r>
            <a:r>
              <a:rPr lang="ru-RU" b="1" dirty="0" smtClean="0">
                <a:solidFill>
                  <a:schemeClr val="tx1"/>
                </a:solidFill>
              </a:rPr>
              <a:t>.</a:t>
            </a:r>
            <a:endParaRPr lang="ru-RU" b="1" dirty="0">
              <a:solidFill>
                <a:schemeClr val="tx1"/>
              </a:solidFill>
            </a:endParaRPr>
          </a:p>
          <a:p>
            <a:r>
              <a:rPr lang="ru-RU" b="1" dirty="0">
                <a:solidFill>
                  <a:schemeClr val="tx1"/>
                </a:solidFill>
              </a:rPr>
              <a:t>- Насыщение кислородом клеток тела</a:t>
            </a:r>
            <a:r>
              <a:rPr lang="ru-RU" b="1" dirty="0" smtClean="0">
                <a:solidFill>
                  <a:schemeClr val="tx1"/>
                </a:solidFill>
              </a:rPr>
              <a:t>.</a:t>
            </a:r>
            <a:endParaRPr lang="ru-RU" b="1" dirty="0">
              <a:solidFill>
                <a:schemeClr val="tx1"/>
              </a:solidFill>
            </a:endParaRPr>
          </a:p>
          <a:p>
            <a:r>
              <a:rPr lang="ru-RU" b="1" dirty="0">
                <a:solidFill>
                  <a:schemeClr val="tx1"/>
                </a:solidFill>
              </a:rPr>
              <a:t>- Улучшение обмена веществ</a:t>
            </a:r>
            <a:r>
              <a:rPr lang="ru-RU" b="1" dirty="0" smtClean="0">
                <a:solidFill>
                  <a:schemeClr val="tx1"/>
                </a:solidFill>
              </a:rPr>
              <a:t>.</a:t>
            </a:r>
            <a:endParaRPr lang="ru-RU" b="1" dirty="0">
              <a:solidFill>
                <a:schemeClr val="tx1"/>
              </a:solidFill>
            </a:endParaRPr>
          </a:p>
          <a:p>
            <a:r>
              <a:rPr lang="ru-RU" b="1" dirty="0">
                <a:solidFill>
                  <a:schemeClr val="tx1"/>
                </a:solidFill>
              </a:rPr>
              <a:t>- Очистка организма от шлаков и токсинов (выходят через пот</a:t>
            </a:r>
            <a:r>
              <a:rPr lang="ru-RU" b="1" dirty="0" smtClean="0">
                <a:solidFill>
                  <a:schemeClr val="tx1"/>
                </a:solidFill>
              </a:rPr>
              <a:t>).</a:t>
            </a:r>
            <a:endParaRPr lang="ru-RU" b="1" dirty="0">
              <a:solidFill>
                <a:schemeClr val="tx1"/>
              </a:solidFill>
            </a:endParaRPr>
          </a:p>
          <a:p>
            <a:r>
              <a:rPr lang="ru-RU" b="1" dirty="0">
                <a:solidFill>
                  <a:schemeClr val="tx1"/>
                </a:solidFill>
              </a:rPr>
              <a:t>- Сжигание большого количества калорий, что способствует похудению и понижению уровня холестерина</a:t>
            </a:r>
            <a:r>
              <a:rPr lang="ru-RU" b="1" dirty="0" smtClean="0">
                <a:solidFill>
                  <a:schemeClr val="tx1"/>
                </a:solidFill>
              </a:rPr>
              <a:t>.</a:t>
            </a:r>
            <a:endParaRPr lang="ru-RU" b="1" dirty="0">
              <a:solidFill>
                <a:schemeClr val="tx1"/>
              </a:solidFill>
            </a:endParaRPr>
          </a:p>
          <a:p>
            <a:r>
              <a:rPr lang="ru-RU" b="1" dirty="0">
                <a:solidFill>
                  <a:schemeClr val="tx1"/>
                </a:solidFill>
              </a:rPr>
              <a:t>- Улучшение координации движений</a:t>
            </a:r>
            <a:r>
              <a:rPr lang="ru-RU" b="1" dirty="0" smtClean="0">
                <a:solidFill>
                  <a:schemeClr val="tx1"/>
                </a:solidFill>
              </a:rPr>
              <a:t>.</a:t>
            </a:r>
            <a:endParaRPr lang="ru-RU" b="1" dirty="0">
              <a:solidFill>
                <a:schemeClr val="tx1"/>
              </a:solidFill>
            </a:endParaRPr>
          </a:p>
          <a:p>
            <a:r>
              <a:rPr lang="ru-RU" b="1" dirty="0">
                <a:solidFill>
                  <a:schemeClr val="tx1"/>
                </a:solidFill>
              </a:rPr>
              <a:t>- Ускорение роста клеток мозга и, как результат, улучшение памяти</a:t>
            </a:r>
            <a:r>
              <a:rPr lang="ru-RU" b="1" dirty="0" smtClean="0">
                <a:solidFill>
                  <a:schemeClr val="tx1"/>
                </a:solidFill>
              </a:rPr>
              <a:t>.</a:t>
            </a:r>
            <a:endParaRPr lang="ru-RU" b="1" dirty="0">
              <a:solidFill>
                <a:schemeClr val="tx1"/>
              </a:solidFill>
            </a:endParaRPr>
          </a:p>
          <a:p>
            <a:r>
              <a:rPr lang="ru-RU" b="1" dirty="0">
                <a:solidFill>
                  <a:schemeClr val="tx1"/>
                </a:solidFill>
              </a:rPr>
              <a:t>- Увеличение продолжительности жизни (в среднем, на 5-8 лет, но зависит от особенностей организма).</a:t>
            </a:r>
            <a:endParaRPr lang="ru-RU" b="1" dirty="0">
              <a:solidFill>
                <a:schemeClr val="tx1"/>
              </a:solidFill>
              <a:effectLst/>
            </a:endParaRPr>
          </a:p>
        </p:txBody>
      </p:sp>
    </p:spTree>
    <p:extLst>
      <p:ext uri="{BB962C8B-B14F-4D97-AF65-F5344CB8AC3E}">
        <p14:creationId xmlns:p14="http://schemas.microsoft.com/office/powerpoint/2010/main" val="372793019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solidFill>
                  <a:srgbClr val="FF0000"/>
                </a:solidFill>
              </a:rPr>
              <a:t>Правила бега для начинающих</a:t>
            </a:r>
            <a:endParaRPr lang="ru-RU" dirty="0">
              <a:solidFill>
                <a:srgbClr val="FF0000"/>
              </a:solidFill>
            </a:endParaRPr>
          </a:p>
        </p:txBody>
      </p:sp>
      <p:sp>
        <p:nvSpPr>
          <p:cNvPr id="3" name="Объект 2"/>
          <p:cNvSpPr>
            <a:spLocks noGrp="1"/>
          </p:cNvSpPr>
          <p:nvPr>
            <p:ph idx="1"/>
          </p:nvPr>
        </p:nvSpPr>
        <p:spPr>
          <a:xfrm>
            <a:off x="384314" y="1391479"/>
            <a:ext cx="8163338" cy="5466521"/>
          </a:xfrm>
        </p:spPr>
        <p:txBody>
          <a:bodyPr>
            <a:normAutofit lnSpcReduction="10000"/>
          </a:bodyPr>
          <a:lstStyle/>
          <a:p>
            <a:r>
              <a:rPr lang="ru-RU" b="1" dirty="0">
                <a:solidFill>
                  <a:schemeClr val="tx1">
                    <a:lumMod val="95000"/>
                    <a:lumOff val="5000"/>
                  </a:schemeClr>
                </a:solidFill>
              </a:rPr>
              <a:t>Разминка.</a:t>
            </a:r>
            <a:r>
              <a:rPr lang="ru-RU" dirty="0">
                <a:solidFill>
                  <a:schemeClr val="tx1">
                    <a:lumMod val="95000"/>
                    <a:lumOff val="5000"/>
                  </a:schemeClr>
                </a:solidFill>
              </a:rPr>
              <a:t/>
            </a:r>
            <a:br>
              <a:rPr lang="ru-RU" dirty="0">
                <a:solidFill>
                  <a:schemeClr val="tx1">
                    <a:lumMod val="95000"/>
                    <a:lumOff val="5000"/>
                  </a:schemeClr>
                </a:solidFill>
              </a:rPr>
            </a:br>
            <a:r>
              <a:rPr lang="ru-RU" dirty="0">
                <a:solidFill>
                  <a:schemeClr val="tx1">
                    <a:lumMod val="95000"/>
                    <a:lumOff val="5000"/>
                  </a:schemeClr>
                </a:solidFill>
              </a:rPr>
              <a:t>Дабы подготовить организм к нагрузкам и избежать получения травм, каждую пробежку желательно начинать </a:t>
            </a:r>
            <a:r>
              <a:rPr lang="ru-RU" dirty="0" smtClean="0">
                <a:solidFill>
                  <a:schemeClr val="tx1">
                    <a:lumMod val="95000"/>
                    <a:lumOff val="5000"/>
                  </a:schemeClr>
                </a:solidFill>
              </a:rPr>
              <a:t>с разминки . </a:t>
            </a:r>
            <a:r>
              <a:rPr lang="ru-RU" dirty="0">
                <a:solidFill>
                  <a:schemeClr val="tx1">
                    <a:lumMod val="95000"/>
                    <a:lumOff val="5000"/>
                  </a:schemeClr>
                </a:solidFill>
              </a:rPr>
              <a:t>И даже более того, правильно выполненная разминка позволит получить больше пользы от бега.</a:t>
            </a:r>
          </a:p>
          <a:p>
            <a:r>
              <a:rPr lang="ru-RU" b="1" dirty="0">
                <a:solidFill>
                  <a:schemeClr val="tx1">
                    <a:lumMod val="95000"/>
                    <a:lumOff val="5000"/>
                  </a:schemeClr>
                </a:solidFill>
              </a:rPr>
              <a:t>Бег для начинающих.</a:t>
            </a:r>
            <a:r>
              <a:rPr lang="ru-RU" dirty="0">
                <a:solidFill>
                  <a:schemeClr val="tx1">
                    <a:lumMod val="95000"/>
                    <a:lumOff val="5000"/>
                  </a:schemeClr>
                </a:solidFill>
              </a:rPr>
              <a:t/>
            </a:r>
            <a:br>
              <a:rPr lang="ru-RU" dirty="0">
                <a:solidFill>
                  <a:schemeClr val="tx1">
                    <a:lumMod val="95000"/>
                    <a:lumOff val="5000"/>
                  </a:schemeClr>
                </a:solidFill>
              </a:rPr>
            </a:br>
            <a:r>
              <a:rPr lang="ru-RU" dirty="0">
                <a:solidFill>
                  <a:schemeClr val="tx1">
                    <a:lumMod val="95000"/>
                    <a:lumOff val="5000"/>
                  </a:schemeClr>
                </a:solidFill>
              </a:rPr>
              <a:t>Если вы только начинаете заниматься бегом, то следует начинать с медленного и непродолжительного бега (около 10 минут). Постепенно увеличивая нагрузки, в течение месяца можно удвоить продолжительность бега (или даже утроить, если чувствуете себя хорошо). В течение следующих месяцев желательно довести длительность бега до 40-60 минут - это является отличным результатом.</a:t>
            </a:r>
          </a:p>
          <a:p>
            <a:r>
              <a:rPr lang="ru-RU" dirty="0">
                <a:solidFill>
                  <a:schemeClr val="tx1">
                    <a:lumMod val="95000"/>
                    <a:lumOff val="5000"/>
                  </a:schemeClr>
                </a:solidFill>
              </a:rPr>
              <a:t>При этом </a:t>
            </a:r>
            <a:r>
              <a:rPr lang="ru-RU" b="1" dirty="0">
                <a:solidFill>
                  <a:schemeClr val="tx1">
                    <a:lumMod val="95000"/>
                    <a:lumOff val="5000"/>
                  </a:schemeClr>
                </a:solidFill>
              </a:rPr>
              <a:t>не следует перенапрягаться</a:t>
            </a:r>
            <a:r>
              <a:rPr lang="ru-RU" dirty="0">
                <a:solidFill>
                  <a:schemeClr val="tx1">
                    <a:lumMod val="95000"/>
                    <a:lumOff val="5000"/>
                  </a:schemeClr>
                </a:solidFill>
              </a:rPr>
              <a:t>. Если у вас не получается бегать настолько долго, как хотелось бы - не отчаивайтесь. И наоборот, даже если вы чувствуете себя отлично, не стоит опрометчиво выкладывать все силы на дистанции. </a:t>
            </a:r>
            <a:r>
              <a:rPr lang="ru-RU" b="1" dirty="0">
                <a:solidFill>
                  <a:schemeClr val="tx1">
                    <a:lumMod val="95000"/>
                    <a:lumOff val="5000"/>
                  </a:schemeClr>
                </a:solidFill>
              </a:rPr>
              <a:t>Лучше бегать медленно и спокойно</a:t>
            </a:r>
            <a:r>
              <a:rPr lang="ru-RU" dirty="0">
                <a:solidFill>
                  <a:schemeClr val="tx1">
                    <a:lumMod val="95000"/>
                    <a:lumOff val="5000"/>
                  </a:schemeClr>
                </a:solidFill>
              </a:rPr>
              <a:t>, поддерживая один темп на протяжении всей пробежки.</a:t>
            </a:r>
          </a:p>
          <a:p>
            <a:endParaRPr lang="ru-RU" dirty="0"/>
          </a:p>
        </p:txBody>
      </p:sp>
      <p:pic>
        <p:nvPicPr>
          <p:cNvPr id="4" name="Рисунок 3"/>
          <p:cNvPicPr>
            <a:picLocks noChangeAspect="1"/>
          </p:cNvPicPr>
          <p:nvPr/>
        </p:nvPicPr>
        <p:blipFill rotWithShape="1">
          <a:blip r:embed="rId2">
            <a:extLst>
              <a:ext uri="{28A0092B-C50C-407E-A947-70E740481C1C}">
                <a14:useLocalDpi xmlns:a14="http://schemas.microsoft.com/office/drawing/2010/main" val="0"/>
              </a:ext>
            </a:extLst>
          </a:blip>
          <a:srcRect l="36280" r="724"/>
          <a:stretch/>
        </p:blipFill>
        <p:spPr>
          <a:xfrm>
            <a:off x="8547652" y="1391479"/>
            <a:ext cx="3259983" cy="5174974"/>
          </a:xfrm>
          <a:prstGeom prst="rect">
            <a:avLst/>
          </a:prstGeom>
        </p:spPr>
      </p:pic>
    </p:spTree>
    <p:extLst>
      <p:ext uri="{BB962C8B-B14F-4D97-AF65-F5344CB8AC3E}">
        <p14:creationId xmlns:p14="http://schemas.microsoft.com/office/powerpoint/2010/main" val="416330244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solidFill>
                  <a:srgbClr val="FF0000"/>
                </a:solidFill>
              </a:rPr>
              <a:t>Правильное дыхание во время бега</a:t>
            </a:r>
            <a:endParaRPr lang="ru-RU" dirty="0">
              <a:solidFill>
                <a:srgbClr val="FF0000"/>
              </a:solidFill>
            </a:endParaRPr>
          </a:p>
        </p:txBody>
      </p:sp>
      <p:sp>
        <p:nvSpPr>
          <p:cNvPr id="3" name="Объект 2"/>
          <p:cNvSpPr>
            <a:spLocks noGrp="1"/>
          </p:cNvSpPr>
          <p:nvPr>
            <p:ph idx="1"/>
          </p:nvPr>
        </p:nvSpPr>
        <p:spPr>
          <a:xfrm>
            <a:off x="596348" y="1630017"/>
            <a:ext cx="10908264" cy="4281205"/>
          </a:xfrm>
        </p:spPr>
        <p:txBody>
          <a:bodyPr/>
          <a:lstStyle/>
          <a:p>
            <a:r>
              <a:rPr lang="ru-RU" dirty="0">
                <a:solidFill>
                  <a:schemeClr val="tx1"/>
                </a:solidFill>
              </a:rPr>
              <a:t>Во время бега очень важно </a:t>
            </a:r>
            <a:r>
              <a:rPr lang="ru-RU" dirty="0">
                <a:solidFill>
                  <a:schemeClr val="tx1"/>
                </a:solidFill>
                <a:hlinkClick r:id="rId2" tooltip="Правильное дыхание во время бега"/>
              </a:rPr>
              <a:t>правильно дышать</a:t>
            </a:r>
            <a:r>
              <a:rPr lang="ru-RU" dirty="0">
                <a:solidFill>
                  <a:schemeClr val="tx1"/>
                </a:solidFill>
              </a:rPr>
              <a:t>, поскольку организмом расходуется повышенное количество кислорода. И довольно часто случается так, что организм начинающего бегуна испытывает нехватку кислорода (</a:t>
            </a:r>
            <a:r>
              <a:rPr lang="ru-RU" dirty="0">
                <a:solidFill>
                  <a:schemeClr val="tx1"/>
                </a:solidFill>
                <a:hlinkClick r:id="rId3" tooltip="Гипоксия (кислородное голодание) - это нехватка кислорода в организме человека"/>
              </a:rPr>
              <a:t>кислородное голодание</a:t>
            </a:r>
            <a:r>
              <a:rPr lang="ru-RU" dirty="0">
                <a:solidFill>
                  <a:schemeClr val="tx1"/>
                </a:solidFill>
              </a:rPr>
              <a:t>). Однако, это не страшно до тех пор, пока человек не начинает задыхаться. При беге с кислородным голоданием в лёгких образуются дополнительные кровеносные сосуды, что позволяет из меньшего количества воздуха извлекать больше кислорода. Так что такая тренировка весьма полезна.</a:t>
            </a:r>
          </a:p>
        </p:txBody>
      </p:sp>
      <p:pic>
        <p:nvPicPr>
          <p:cNvPr id="4" name="Рисунок 3"/>
          <p:cNvPicPr>
            <a:picLocks noChangeAspect="1"/>
          </p:cNvPicPr>
          <p:nvPr/>
        </p:nvPicPr>
        <p:blipFill>
          <a:blip r:embed="rId4">
            <a:extLst>
              <a:ext uri="{28A0092B-C50C-407E-A947-70E740481C1C}">
                <a14:useLocalDpi xmlns:a14="http://schemas.microsoft.com/office/drawing/2010/main" val="0"/>
              </a:ext>
            </a:extLst>
          </a:blip>
          <a:stretch>
            <a:fillRect/>
          </a:stretch>
        </p:blipFill>
        <p:spPr>
          <a:xfrm>
            <a:off x="5353879" y="3579535"/>
            <a:ext cx="5359944" cy="2932655"/>
          </a:xfrm>
          <a:prstGeom prst="rect">
            <a:avLst/>
          </a:prstGeom>
        </p:spPr>
      </p:pic>
    </p:spTree>
    <p:extLst>
      <p:ext uri="{BB962C8B-B14F-4D97-AF65-F5344CB8AC3E}">
        <p14:creationId xmlns:p14="http://schemas.microsoft.com/office/powerpoint/2010/main" val="3544430557"/>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a:xfrm>
            <a:off x="2080591" y="624110"/>
            <a:ext cx="9424021" cy="1280890"/>
          </a:xfrm>
        </p:spPr>
        <p:txBody>
          <a:bodyPr/>
          <a:lstStyle/>
          <a:p>
            <a:r>
              <a:rPr lang="ru-RU" b="1" dirty="0">
                <a:solidFill>
                  <a:srgbClr val="FF0000"/>
                </a:solidFill>
              </a:rPr>
              <a:t>Бег утром или вечером, что лучше?</a:t>
            </a:r>
            <a:endParaRPr lang="ru-RU" dirty="0">
              <a:solidFill>
                <a:srgbClr val="FF0000"/>
              </a:solidFill>
            </a:endParaRPr>
          </a:p>
        </p:txBody>
      </p:sp>
      <p:sp>
        <p:nvSpPr>
          <p:cNvPr id="5" name="Объект 4"/>
          <p:cNvSpPr>
            <a:spLocks noGrp="1"/>
          </p:cNvSpPr>
          <p:nvPr>
            <p:ph idx="1"/>
          </p:nvPr>
        </p:nvSpPr>
        <p:spPr>
          <a:xfrm>
            <a:off x="450574" y="1497495"/>
            <a:ext cx="11054037" cy="4837044"/>
          </a:xfrm>
        </p:spPr>
        <p:txBody>
          <a:bodyPr>
            <a:normAutofit lnSpcReduction="10000"/>
          </a:bodyPr>
          <a:lstStyle/>
          <a:p>
            <a:r>
              <a:rPr lang="ru-RU" sz="2400" dirty="0">
                <a:solidFill>
                  <a:schemeClr val="tx1"/>
                </a:solidFill>
              </a:rPr>
              <a:t>Многие люди интересуются, когда лучше бегать, утром или вечером. Однозначного ответа на этот вопрос нет. Одни утверждают, что бегать по утрам никак нельзя, потому что это слишком большой стресс для организма (он ещё не проснулся, не вошёл в ритм, а тут такая нагрузка). А другие, наоборот, утверждают, что лёгкая пробежка поможет организму проснуться и настроит его на активный лад. В пользу утренней пробежки ещё можно сказать, что по утрам воздух в городах гораздо чище, чем вечером, а значит больше пользы будет от бега утрам.</a:t>
            </a:r>
          </a:p>
          <a:p>
            <a:r>
              <a:rPr lang="ru-RU" sz="2400" dirty="0">
                <a:solidFill>
                  <a:schemeClr val="tx1"/>
                </a:solidFill>
              </a:rPr>
              <a:t>Как мне кажется, необходимо учитывать ещё и индивидуальные особенности человека. </a:t>
            </a:r>
            <a:r>
              <a:rPr lang="ru-RU" sz="2400" b="1" dirty="0">
                <a:solidFill>
                  <a:schemeClr val="tx1"/>
                </a:solidFill>
              </a:rPr>
              <a:t>Бег должен доставлять удовольствие</a:t>
            </a:r>
            <a:r>
              <a:rPr lang="ru-RU" sz="2400" dirty="0">
                <a:solidFill>
                  <a:schemeClr val="tx1"/>
                </a:solidFill>
              </a:rPr>
              <a:t>, тогда он принесёт пользу. Если для вас пробежки по утрам утомительны и не приносят удовольствия - необходимо выбрать другое время для данного вида спорта.</a:t>
            </a:r>
          </a:p>
          <a:p>
            <a:endParaRPr lang="ru-RU" dirty="0"/>
          </a:p>
        </p:txBody>
      </p:sp>
    </p:spTree>
    <p:extLst>
      <p:ext uri="{BB962C8B-B14F-4D97-AF65-F5344CB8AC3E}">
        <p14:creationId xmlns:p14="http://schemas.microsoft.com/office/powerpoint/2010/main" val="2033003529"/>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solidFill>
                  <a:srgbClr val="FF0000"/>
                </a:solidFill>
              </a:rPr>
              <a:t>Экипировка для бега</a:t>
            </a:r>
            <a:endParaRPr lang="ru-RU" dirty="0">
              <a:solidFill>
                <a:srgbClr val="FF0000"/>
              </a:solidFill>
            </a:endParaRPr>
          </a:p>
        </p:txBody>
      </p:sp>
      <p:sp>
        <p:nvSpPr>
          <p:cNvPr id="3" name="Объект 2"/>
          <p:cNvSpPr>
            <a:spLocks noGrp="1"/>
          </p:cNvSpPr>
          <p:nvPr>
            <p:ph idx="1"/>
          </p:nvPr>
        </p:nvSpPr>
        <p:spPr>
          <a:xfrm>
            <a:off x="808382" y="1524000"/>
            <a:ext cx="9052960" cy="3777622"/>
          </a:xfrm>
        </p:spPr>
        <p:txBody>
          <a:bodyPr>
            <a:normAutofit fontScale="77500" lnSpcReduction="20000"/>
          </a:bodyPr>
          <a:lstStyle/>
          <a:p>
            <a:r>
              <a:rPr lang="ru-RU" sz="2600" dirty="0">
                <a:solidFill>
                  <a:schemeClr val="tx1"/>
                </a:solidFill>
                <a:latin typeface="Times New Roman" panose="02020603050405020304" pitchFamily="18" charset="0"/>
                <a:cs typeface="Times New Roman" panose="02020603050405020304" pitchFamily="18" charset="0"/>
              </a:rPr>
              <a:t>Важную роль при беге играет экипировка. В первую очередь, разумеется, это касается обуви. Она должна быть предназначена для занятий спортом, быть строго по размеру, и удобно сидеть на ноге. Отличным вариантом являются беговые кроссовки, поскольку они не только удобны для бега, но также способны амортизировать (а это снижает нагрузки и давление на стопу). Обратите внимание, что стопа должна быть хорошо зафиксирована, а для этого покупаем кроссовки со шнуровкой.</a:t>
            </a:r>
          </a:p>
          <a:p>
            <a:r>
              <a:rPr lang="ru-RU" sz="2600" dirty="0">
                <a:solidFill>
                  <a:schemeClr val="tx1"/>
                </a:solidFill>
                <a:latin typeface="Times New Roman" panose="02020603050405020304" pitchFamily="18" charset="0"/>
                <a:cs typeface="Times New Roman" panose="02020603050405020304" pitchFamily="18" charset="0"/>
              </a:rPr>
              <a:t>Но при беге важна не только обувь, но и одежда. В тёплое время она должна быть достаточно лёгкой и открытой, поскольку это позволит телу "дышать". А вот в зимнее время одежда должна быть плотной, но не очень тёплой. Идеальный вариант - 2 слоя одежды: верхний слой должен быть очень плотным и хорошо защищать от ветра (это чтобы вас не продуло), а нижний слой - из ткани, чтобы впитывал пот, отводя его </a:t>
            </a:r>
            <a:r>
              <a:rPr lang="ru-RU" sz="2600" dirty="0" smtClean="0">
                <a:solidFill>
                  <a:schemeClr val="tx1"/>
                </a:solidFill>
                <a:latin typeface="Times New Roman" panose="02020603050405020304" pitchFamily="18" charset="0"/>
                <a:cs typeface="Times New Roman" panose="02020603050405020304" pitchFamily="18" charset="0"/>
              </a:rPr>
              <a:t>от тела</a:t>
            </a:r>
            <a:endParaRPr lang="ru-RU" dirty="0"/>
          </a:p>
        </p:txBody>
      </p:sp>
      <p:pic>
        <p:nvPicPr>
          <p:cNvPr id="4" name="Объект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8431139" y="4611757"/>
            <a:ext cx="3077083" cy="2054086"/>
          </a:xfrm>
          <a:prstGeom prst="rect">
            <a:avLst/>
          </a:prstGeom>
        </p:spPr>
      </p:pic>
    </p:spTree>
    <p:extLst>
      <p:ext uri="{BB962C8B-B14F-4D97-AF65-F5344CB8AC3E}">
        <p14:creationId xmlns:p14="http://schemas.microsoft.com/office/powerpoint/2010/main" val="1858332082"/>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Заголовок 1"/>
          <p:cNvSpPr>
            <a:spLocks noGrp="1"/>
          </p:cNvSpPr>
          <p:nvPr>
            <p:ph type="title"/>
          </p:nvPr>
        </p:nvSpPr>
        <p:spPr/>
        <p:txBody>
          <a:bodyPr/>
          <a:lstStyle/>
          <a:p>
            <a:r>
              <a:rPr lang="ru-RU" b="1" dirty="0">
                <a:solidFill>
                  <a:srgbClr val="FF0000"/>
                </a:solidFill>
              </a:rPr>
              <a:t>Заключение</a:t>
            </a:r>
            <a:endParaRPr lang="ru-RU" dirty="0">
              <a:solidFill>
                <a:srgbClr val="FF0000"/>
              </a:solidFill>
            </a:endParaRPr>
          </a:p>
        </p:txBody>
      </p:sp>
      <p:sp>
        <p:nvSpPr>
          <p:cNvPr id="3" name="Объект 2"/>
          <p:cNvSpPr>
            <a:spLocks noGrp="1"/>
          </p:cNvSpPr>
          <p:nvPr>
            <p:ph idx="1"/>
          </p:nvPr>
        </p:nvSpPr>
        <p:spPr>
          <a:xfrm>
            <a:off x="548377" y="1470991"/>
            <a:ext cx="6448771" cy="3777622"/>
          </a:xfrm>
        </p:spPr>
        <p:txBody>
          <a:bodyPr>
            <a:noAutofit/>
          </a:bodyPr>
          <a:lstStyle/>
          <a:p>
            <a:pPr algn="just"/>
            <a:r>
              <a:rPr lang="ru-RU" sz="2800" dirty="0">
                <a:solidFill>
                  <a:schemeClr val="tx1"/>
                </a:solidFill>
                <a:latin typeface="Times New Roman" panose="02020603050405020304" pitchFamily="18" charset="0"/>
                <a:cs typeface="Times New Roman" panose="02020603050405020304" pitchFamily="18" charset="0"/>
              </a:rPr>
              <a:t>Бег является очень полезным видом активного отдыха. И если вы не имеете противопоказаний, то заняться им было бы очень здорово. Это не только принесёт организму огромную пользу, но и подарит хорошее настроение. А если бегать по утрам, то ещё и зарядит энергией на весь день. Но в любом случае, бег - это отличный выбор для здоровья организма.</a:t>
            </a:r>
          </a:p>
        </p:txBody>
      </p:sp>
      <p:pic>
        <p:nvPicPr>
          <p:cNvPr id="4" name="Рисунок 3"/>
          <p:cNvPicPr>
            <a:picLocks noChangeAspect="1"/>
          </p:cNvPicPr>
          <p:nvPr/>
        </p:nvPicPr>
        <p:blipFill>
          <a:blip r:embed="rId2" cstate="print">
            <a:extLst>
              <a:ext uri="{28A0092B-C50C-407E-A947-70E740481C1C}">
                <a14:useLocalDpi xmlns:a14="http://schemas.microsoft.com/office/drawing/2010/main" val="0"/>
              </a:ext>
            </a:extLst>
          </a:blip>
          <a:stretch>
            <a:fillRect/>
          </a:stretch>
        </p:blipFill>
        <p:spPr>
          <a:xfrm>
            <a:off x="7048768" y="1905000"/>
            <a:ext cx="4955881" cy="3299791"/>
          </a:xfrm>
          <a:prstGeom prst="rect">
            <a:avLst/>
          </a:prstGeom>
        </p:spPr>
      </p:pic>
    </p:spTree>
    <p:extLst>
      <p:ext uri="{BB962C8B-B14F-4D97-AF65-F5344CB8AC3E}">
        <p14:creationId xmlns:p14="http://schemas.microsoft.com/office/powerpoint/2010/main" val="1312033287"/>
      </p:ext>
    </p:extLst>
  </p:cSld>
  <p:clrMapOvr>
    <a:masterClrMapping/>
  </p:clrMapOvr>
</p:sld>
</file>

<file path=ppt/theme/theme1.xml><?xml version="1.0" encoding="utf-8"?>
<a:theme xmlns:a="http://schemas.openxmlformats.org/drawingml/2006/main" name="Легкий дым">
  <a:themeElements>
    <a:clrScheme name="Легкий дым">
      <a:dk1>
        <a:sysClr val="windowText" lastClr="000000"/>
      </a:dk1>
      <a:lt1>
        <a:sysClr val="window" lastClr="FFFFFF"/>
      </a:lt1>
      <a:dk2>
        <a:srgbClr val="766F54"/>
      </a:dk2>
      <a:lt2>
        <a:srgbClr val="E3EACF"/>
      </a:lt2>
      <a:accent1>
        <a:srgbClr val="A53010"/>
      </a:accent1>
      <a:accent2>
        <a:srgbClr val="DE7E18"/>
      </a:accent2>
      <a:accent3>
        <a:srgbClr val="9F8351"/>
      </a:accent3>
      <a:accent4>
        <a:srgbClr val="728653"/>
      </a:accent4>
      <a:accent5>
        <a:srgbClr val="92AA4C"/>
      </a:accent5>
      <a:accent6>
        <a:srgbClr val="6AAC91"/>
      </a:accent6>
      <a:hlink>
        <a:srgbClr val="FB4A18"/>
      </a:hlink>
      <a:folHlink>
        <a:srgbClr val="FB9318"/>
      </a:folHlink>
    </a:clrScheme>
    <a:fontScheme name="Легкий дым">
      <a:maj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ajorFont>
      <a:minorFont>
        <a:latin typeface="Century Gothic" panose="020B0502020202020204"/>
        <a:ea typeface=""/>
        <a:cs typeface=""/>
        <a:font script="Jpan" typeface="メイリオ"/>
        <a:font script="Hang" typeface="HY중고딕"/>
        <a:font script="Hans" typeface="幼圆"/>
        <a:font script="Hant" typeface="微軟正黑體"/>
        <a:font script="Arab" typeface="Tahoma"/>
        <a:font script="Hebr" typeface="Gisha"/>
        <a:font script="Thai" typeface="DilleniaUPC"/>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ahoma"/>
        <a:font script="Uigh" typeface="Microsoft Uighur"/>
        <a:font script="Geor" typeface="Sylfaen"/>
      </a:minorFont>
    </a:fontScheme>
    <a:fmtScheme name="Легкий дым">
      <a:fillStyleLst>
        <a:solidFill>
          <a:schemeClr val="phClr"/>
        </a:solidFill>
        <a:solidFill>
          <a:schemeClr val="phClr">
            <a:tint val="70000"/>
            <a:lumMod val="104000"/>
          </a:schemeClr>
        </a:solidFill>
        <a:gradFill rotWithShape="1">
          <a:gsLst>
            <a:gs pos="0">
              <a:schemeClr val="phClr">
                <a:tint val="96000"/>
                <a:lumMod val="104000"/>
              </a:schemeClr>
            </a:gs>
            <a:gs pos="100000">
              <a:schemeClr val="phClr">
                <a:shade val="98000"/>
                <a:lumMod val="94000"/>
              </a:schemeClr>
            </a:gs>
          </a:gsLst>
          <a:lin ang="5400000" scaled="0"/>
        </a:gradFill>
      </a:fillStyleLst>
      <a:lnStyleLst>
        <a:ln w="9525" cap="rnd" cmpd="sng" algn="ctr">
          <a:solidFill>
            <a:schemeClr val="phClr">
              <a:shade val="90000"/>
            </a:schemeClr>
          </a:solidFill>
          <a:prstDash val="solid"/>
        </a:ln>
        <a:ln w="15875" cap="rnd" cmpd="sng" algn="ctr">
          <a:solidFill>
            <a:schemeClr val="phClr"/>
          </a:solidFill>
          <a:prstDash val="solid"/>
        </a:ln>
        <a:ln w="22225" cap="rnd" cmpd="sng" algn="ctr">
          <a:solidFill>
            <a:schemeClr val="phClr"/>
          </a:solidFill>
          <a:prstDash val="solid"/>
        </a:ln>
      </a:lnStyleLst>
      <a:effectStyleLst>
        <a:effectStyle>
          <a:effectLst/>
        </a:effectStyle>
        <a:effectStyle>
          <a:effectLst>
            <a:outerShdw blurRad="38100" dist="25400" dir="5400000" rotWithShape="0">
              <a:srgbClr val="000000">
                <a:alpha val="25000"/>
              </a:srgbClr>
            </a:outerShdw>
          </a:effectLst>
        </a:effectStyle>
        <a:effectStyle>
          <a:effectLst>
            <a:outerShdw blurRad="50800" dist="38100" dir="5400000" rotWithShape="0">
              <a:srgbClr val="000000">
                <a:alpha val="60000"/>
              </a:srgbClr>
            </a:outerShdw>
          </a:effectLst>
        </a:effectStyle>
      </a:effectStyleLst>
      <a:bgFillStyleLst>
        <a:solidFill>
          <a:schemeClr val="phClr"/>
        </a:solidFill>
        <a:gradFill rotWithShape="1">
          <a:gsLst>
            <a:gs pos="0">
              <a:schemeClr val="phClr">
                <a:tint val="90000"/>
                <a:lumMod val="120000"/>
              </a:schemeClr>
            </a:gs>
            <a:gs pos="100000">
              <a:schemeClr val="phClr">
                <a:shade val="98000"/>
                <a:satMod val="120000"/>
                <a:lumMod val="98000"/>
              </a:schemeClr>
            </a:gs>
          </a:gsLst>
          <a:lin ang="5400000" scaled="0"/>
        </a:gradFill>
        <a:gradFill rotWithShape="1">
          <a:gsLst>
            <a:gs pos="0">
              <a:schemeClr val="phClr">
                <a:tint val="90000"/>
                <a:satMod val="92000"/>
                <a:lumMod val="120000"/>
              </a:schemeClr>
            </a:gs>
            <a:gs pos="100000">
              <a:schemeClr val="phClr">
                <a:shade val="98000"/>
                <a:satMod val="120000"/>
                <a:lumMod val="98000"/>
              </a:schemeClr>
            </a:gs>
          </a:gsLst>
          <a:path path="circle">
            <a:fillToRect l="50000" t="50000" r="100000" b="100000"/>
          </a:path>
        </a:gradFill>
      </a:bgFillStyleLst>
    </a:fmtScheme>
  </a:themeElements>
  <a:objectDefaults/>
  <a:extraClrSchemeLst/>
  <a:extLst>
    <a:ext uri="{05A4C25C-085E-4340-85A3-A5531E510DB2}">
      <thm15:themeFamily xmlns:thm15="http://schemas.microsoft.com/office/thememl/2012/main" name="Wisp" id="{7CB32D59-10C0-40DD-B7BD-2E94284A981C}" vid="{24B1A44C-C006-48B2-A4D7-E5549B3D8CD4}"/>
    </a:ext>
  </a:extLst>
</a:theme>
</file>

<file path=docProps/app.xml><?xml version="1.0" encoding="utf-8"?>
<Properties xmlns="http://schemas.openxmlformats.org/officeDocument/2006/extended-properties" xmlns:vt="http://schemas.openxmlformats.org/officeDocument/2006/docPropsVTypes">
  <Template>Wisp</Template>
  <TotalTime>19</TotalTime>
  <Words>639</Words>
  <Application>Microsoft Office PowerPoint</Application>
  <PresentationFormat>Широкоэкранный</PresentationFormat>
  <Paragraphs>29</Paragraphs>
  <Slides>8</Slides>
  <Notes>0</Notes>
  <HiddenSlides>0</HiddenSlides>
  <MMClips>0</MMClips>
  <ScaleCrop>false</ScaleCrop>
  <HeadingPairs>
    <vt:vector size="6" baseType="variant">
      <vt:variant>
        <vt:lpstr>Использованные шрифты</vt:lpstr>
      </vt:variant>
      <vt:variant>
        <vt:i4>4</vt:i4>
      </vt:variant>
      <vt:variant>
        <vt:lpstr>Тема</vt:lpstr>
      </vt:variant>
      <vt:variant>
        <vt:i4>1</vt:i4>
      </vt:variant>
      <vt:variant>
        <vt:lpstr>Заголовки слайдов</vt:lpstr>
      </vt:variant>
      <vt:variant>
        <vt:i4>8</vt:i4>
      </vt:variant>
    </vt:vector>
  </HeadingPairs>
  <TitlesOfParts>
    <vt:vector size="13" baseType="lpstr">
      <vt:lpstr>Arial</vt:lpstr>
      <vt:lpstr>Century Gothic</vt:lpstr>
      <vt:lpstr>Times New Roman</vt:lpstr>
      <vt:lpstr>Wingdings 3</vt:lpstr>
      <vt:lpstr>Легкий дым</vt:lpstr>
      <vt:lpstr>Презентация PowerPoint</vt:lpstr>
      <vt:lpstr>Основы бега и его польза</vt:lpstr>
      <vt:lpstr>Польза бега для организма</vt:lpstr>
      <vt:lpstr>Правила бега для начинающих</vt:lpstr>
      <vt:lpstr>Правильное дыхание во время бега</vt:lpstr>
      <vt:lpstr>Бег утром или вечером, что лучше?</vt:lpstr>
      <vt:lpstr>Экипировка для бега</vt:lpstr>
      <vt:lpstr>Заключение</vt:lpstr>
    </vt:vector>
  </TitlesOfParts>
  <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Презентация PowerPoint</dc:title>
  <dc:creator>Надежда Шаповалова</dc:creator>
  <cp:lastModifiedBy>Надежда Шаповалова</cp:lastModifiedBy>
  <cp:revision>4</cp:revision>
  <dcterms:created xsi:type="dcterms:W3CDTF">2020-10-04T15:42:51Z</dcterms:created>
  <dcterms:modified xsi:type="dcterms:W3CDTF">2021-03-21T20:11:04Z</dcterms:modified>
</cp:coreProperties>
</file>