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2" r:id="rId15"/>
    <p:sldId id="273" r:id="rId16"/>
    <p:sldId id="275" r:id="rId17"/>
    <p:sldId id="271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2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 социальной компетентности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</a:t>
            </a:r>
          </a:p>
          <a:p>
            <a:pPr>
              <a:defRPr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(А.М. Прихожан)</a:t>
            </a:r>
          </a:p>
        </c:rich>
      </c:tx>
      <c:layout>
        <c:manualLayout>
          <c:xMode val="edge"/>
          <c:yMode val="edge"/>
          <c:x val="0.10724675149836026"/>
          <c:y val="1.77655175500931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6.6286909388589874E-2"/>
          <c:y val="0.23951734545998102"/>
          <c:w val="0.93371299385579576"/>
          <c:h val="0.6063862739095089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3"/>
                <c:pt idx="0">
                  <c:v>  октябрь, 2024</c:v>
                </c:pt>
                <c:pt idx="1">
                  <c:v>    апрель, 2025</c:v>
                </c:pt>
                <c:pt idx="2">
                  <c:v>декабрь, 2025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910-414E-88C4-A3E44DD1415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3"/>
                <c:pt idx="0">
                  <c:v>  октябрь, 2024</c:v>
                </c:pt>
                <c:pt idx="1">
                  <c:v>    апрель, 2025</c:v>
                </c:pt>
                <c:pt idx="2">
                  <c:v>декабрь, 2025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</c:v>
                </c:pt>
                <c:pt idx="1">
                  <c:v>5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910-414E-88C4-A3E44DD1415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3"/>
                <c:pt idx="0">
                  <c:v>  октябрь, 2024</c:v>
                </c:pt>
                <c:pt idx="1">
                  <c:v>    апрель, 2025</c:v>
                </c:pt>
                <c:pt idx="2">
                  <c:v>декабрь, 2025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0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910-414E-88C4-A3E44DD1415A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3"/>
                <c:pt idx="0">
                  <c:v>  октябрь, 2024</c:v>
                </c:pt>
                <c:pt idx="1">
                  <c:v>    апрель, 2025</c:v>
                </c:pt>
                <c:pt idx="2">
                  <c:v>декабрь, 2025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910-414E-88C4-A3E44DD1415A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5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3"/>
                <c:pt idx="0">
                  <c:v>  октябрь, 2024</c:v>
                </c:pt>
                <c:pt idx="1">
                  <c:v>    апрель, 2025</c:v>
                </c:pt>
                <c:pt idx="2">
                  <c:v>декабрь, 2025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910-414E-88C4-A3E44DD1415A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6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3"/>
                <c:pt idx="0">
                  <c:v>  октябрь, 2024</c:v>
                </c:pt>
                <c:pt idx="1">
                  <c:v>    апрель, 2025</c:v>
                </c:pt>
                <c:pt idx="2">
                  <c:v>декабрь, 2025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910-414E-88C4-A3E44DD141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98000856"/>
        <c:axId val="598004136"/>
      </c:barChart>
      <c:catAx>
        <c:axId val="598000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98004136"/>
        <c:crosses val="autoZero"/>
        <c:auto val="1"/>
        <c:lblAlgn val="ctr"/>
        <c:lblOffset val="100"/>
        <c:noMultiLvlLbl val="0"/>
      </c:catAx>
      <c:valAx>
        <c:axId val="5980041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98000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 трудовых умений и навыков обучающихся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(С.В. Бабенко)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3"/>
                <c:pt idx="0">
                  <c:v>окт., 24</c:v>
                </c:pt>
                <c:pt idx="1">
                  <c:v>апр.,25</c:v>
                </c:pt>
                <c:pt idx="2">
                  <c:v>дек.,25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</c:v>
                </c:pt>
                <c:pt idx="1">
                  <c:v>2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8A-43DA-80A8-D7378501DCD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3"/>
                <c:pt idx="0">
                  <c:v>окт., 24</c:v>
                </c:pt>
                <c:pt idx="1">
                  <c:v>апр.,25</c:v>
                </c:pt>
                <c:pt idx="2">
                  <c:v>дек.,25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48A-43DA-80A8-D7378501DCD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высокий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Лист1!$A$2:$A$5</c:f>
              <c:strCache>
                <c:ptCount val="3"/>
                <c:pt idx="0">
                  <c:v>окт., 24</c:v>
                </c:pt>
                <c:pt idx="1">
                  <c:v>апр.,25</c:v>
                </c:pt>
                <c:pt idx="2">
                  <c:v>дек.,25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48A-43DA-80A8-D7378501DC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674302792"/>
        <c:axId val="674297544"/>
      </c:barChart>
      <c:catAx>
        <c:axId val="674302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74297544"/>
        <c:crosses val="autoZero"/>
        <c:auto val="1"/>
        <c:lblAlgn val="ctr"/>
        <c:lblOffset val="100"/>
        <c:noMultiLvlLbl val="0"/>
      </c:catAx>
      <c:valAx>
        <c:axId val="6742975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74302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A235B2-272E-4746-8C3D-D345EED8EE5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99E320-0DE6-4B39-8611-CD9D3473550D}">
      <dgm:prSet phldrT="[Текст]"/>
      <dgm:spPr/>
      <dgm:t>
        <a:bodyPr/>
        <a:lstStyle/>
        <a:p>
          <a:pPr algn="just"/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изучение передового опыта коллег;</a:t>
          </a:r>
          <a:endParaRPr lang="ru-RU" dirty="0"/>
        </a:p>
      </dgm:t>
    </dgm:pt>
    <dgm:pt modelId="{3F4316A7-EE9F-442A-B3CE-DD27FDD8E483}" type="parTrans" cxnId="{E1301DCC-013E-417E-8F77-03E634635EA4}">
      <dgm:prSet/>
      <dgm:spPr/>
      <dgm:t>
        <a:bodyPr/>
        <a:lstStyle/>
        <a:p>
          <a:endParaRPr lang="ru-RU"/>
        </a:p>
      </dgm:t>
    </dgm:pt>
    <dgm:pt modelId="{AF1B00AC-19B4-410D-8304-E2961AA9C957}" type="sibTrans" cxnId="{E1301DCC-013E-417E-8F77-03E634635EA4}">
      <dgm:prSet/>
      <dgm:spPr/>
      <dgm:t>
        <a:bodyPr/>
        <a:lstStyle/>
        <a:p>
          <a:endParaRPr lang="ru-RU"/>
        </a:p>
      </dgm:t>
    </dgm:pt>
    <dgm:pt modelId="{2EC0AC92-B6D4-4B26-B51D-BC5015D16FC7}">
      <dgm:prSet phldrT="[Текст]"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Организационно-педагогические:</a:t>
          </a:r>
        </a:p>
      </dgm:t>
    </dgm:pt>
    <dgm:pt modelId="{276A20F9-F979-4A95-93A9-731FBB6E78AA}" type="parTrans" cxnId="{6D1F2EA8-D3AC-4511-8200-596021A5F5D5}">
      <dgm:prSet/>
      <dgm:spPr/>
      <dgm:t>
        <a:bodyPr/>
        <a:lstStyle/>
        <a:p>
          <a:endParaRPr lang="ru-RU"/>
        </a:p>
      </dgm:t>
    </dgm:pt>
    <dgm:pt modelId="{F9B30248-A030-432D-8E9D-1217A2D160EC}" type="sibTrans" cxnId="{6D1F2EA8-D3AC-4511-8200-596021A5F5D5}">
      <dgm:prSet/>
      <dgm:spPr/>
      <dgm:t>
        <a:bodyPr/>
        <a:lstStyle/>
        <a:p>
          <a:endParaRPr lang="ru-RU"/>
        </a:p>
      </dgm:t>
    </dgm:pt>
    <dgm:pt modelId="{5BBF26E3-22C1-4CBA-A2F3-6827FC1CCFFF}">
      <dgm:prSet phldrT="[Текст]"/>
      <dgm:spPr/>
      <dgm:t>
        <a:bodyPr/>
        <a:lstStyle/>
        <a:p>
          <a:pPr algn="just"/>
          <a:r>
            <a:rPr lang="ru-RU" b="0" dirty="0">
              <a:latin typeface="Times New Roman" panose="02020603050405020304" pitchFamily="18" charset="0"/>
              <a:cs typeface="Times New Roman" panose="02020603050405020304" pitchFamily="18" charset="0"/>
            </a:rPr>
            <a:t>участие в онлайн – вебинарах и профессиональных конкурсах;</a:t>
          </a:r>
          <a:endParaRPr lang="ru-RU" dirty="0"/>
        </a:p>
      </dgm:t>
    </dgm:pt>
    <dgm:pt modelId="{A32342F1-5080-4F59-B56F-FE9F23A2BBF6}" type="parTrans" cxnId="{1149CA42-F3EA-4FAA-97AA-3F9770712562}">
      <dgm:prSet/>
      <dgm:spPr/>
      <dgm:t>
        <a:bodyPr/>
        <a:lstStyle/>
        <a:p>
          <a:endParaRPr lang="ru-RU"/>
        </a:p>
      </dgm:t>
    </dgm:pt>
    <dgm:pt modelId="{553B1E79-0997-4F38-97BB-C96F0D056D72}" type="sibTrans" cxnId="{1149CA42-F3EA-4FAA-97AA-3F9770712562}">
      <dgm:prSet/>
      <dgm:spPr/>
      <dgm:t>
        <a:bodyPr/>
        <a:lstStyle/>
        <a:p>
          <a:endParaRPr lang="ru-RU"/>
        </a:p>
      </dgm:t>
    </dgm:pt>
    <dgm:pt modelId="{82FF9F63-8D01-4987-86B7-D2AA2071C2FF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Методические:</a:t>
          </a:r>
        </a:p>
      </dgm:t>
    </dgm:pt>
    <dgm:pt modelId="{43247A70-6D0A-4351-A043-69D348638394}" type="sibTrans" cxnId="{6E3E464B-298B-466F-8BB4-BAC6015C7D2E}">
      <dgm:prSet/>
      <dgm:spPr/>
      <dgm:t>
        <a:bodyPr/>
        <a:lstStyle/>
        <a:p>
          <a:endParaRPr lang="ru-RU"/>
        </a:p>
      </dgm:t>
    </dgm:pt>
    <dgm:pt modelId="{9A211D7A-3491-4FE3-93B2-3F3D693F0488}" type="parTrans" cxnId="{6E3E464B-298B-466F-8BB4-BAC6015C7D2E}">
      <dgm:prSet/>
      <dgm:spPr/>
      <dgm:t>
        <a:bodyPr/>
        <a:lstStyle/>
        <a:p>
          <a:endParaRPr lang="ru-RU"/>
        </a:p>
      </dgm:t>
    </dgm:pt>
    <dgm:pt modelId="{D506E073-040D-418A-8F82-7258DE98B6BD}">
      <dgm:prSet/>
      <dgm:spPr/>
      <dgm:t>
        <a:bodyPr/>
        <a:lstStyle/>
        <a:p>
          <a:r>
            <a:rPr lang="ru-RU" b="0" dirty="0">
              <a:latin typeface="Times New Roman" panose="02020603050405020304" pitchFamily="18" charset="0"/>
              <a:cs typeface="Times New Roman" panose="02020603050405020304" pitchFamily="18" charset="0"/>
            </a:rPr>
            <a:t>Научно-исследовательские:</a:t>
          </a:r>
        </a:p>
      </dgm:t>
    </dgm:pt>
    <dgm:pt modelId="{F0517B2D-A9D5-4E4A-9640-329245AB7BA7}" type="sibTrans" cxnId="{62D6C187-2160-4E90-8D27-77ED22D79E15}">
      <dgm:prSet/>
      <dgm:spPr/>
      <dgm:t>
        <a:bodyPr/>
        <a:lstStyle/>
        <a:p>
          <a:endParaRPr lang="ru-RU"/>
        </a:p>
      </dgm:t>
    </dgm:pt>
    <dgm:pt modelId="{855B2FB2-3AF8-44C3-B599-6DA4C5F7039A}" type="parTrans" cxnId="{62D6C187-2160-4E90-8D27-77ED22D79E15}">
      <dgm:prSet/>
      <dgm:spPr/>
      <dgm:t>
        <a:bodyPr/>
        <a:lstStyle/>
        <a:p>
          <a:endParaRPr lang="ru-RU"/>
        </a:p>
      </dgm:t>
    </dgm:pt>
    <dgm:pt modelId="{A4FE73D2-3C53-4E39-812B-29E32B4633C8}">
      <dgm:prSet phldrT="[Текст]"/>
      <dgm:spPr/>
      <dgm:t>
        <a:bodyPr/>
        <a:lstStyle/>
        <a:p>
          <a:pPr algn="just"/>
          <a:r>
            <a:rPr lang="ru-RU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выступления </a:t>
          </a:r>
          <a:r>
            <a:rPr lang="ru-RU" b="0" dirty="0">
              <a:latin typeface="Times New Roman" panose="02020603050405020304" pitchFamily="18" charset="0"/>
              <a:cs typeface="Times New Roman" panose="02020603050405020304" pitchFamily="18" charset="0"/>
            </a:rPr>
            <a:t>на ШМО и педагогических советах.</a:t>
          </a:r>
          <a:endParaRPr lang="ru-RU" dirty="0"/>
        </a:p>
      </dgm:t>
    </dgm:pt>
    <dgm:pt modelId="{8104AADD-0EC1-4C85-B5A2-28D60DA0C042}" type="parTrans" cxnId="{DFC8D09A-ABBD-46AD-AF8F-F5827D26956D}">
      <dgm:prSet/>
      <dgm:spPr/>
      <dgm:t>
        <a:bodyPr/>
        <a:lstStyle/>
        <a:p>
          <a:endParaRPr lang="ru-RU"/>
        </a:p>
      </dgm:t>
    </dgm:pt>
    <dgm:pt modelId="{8F69E611-E145-4DBA-9874-79F2C5D68A62}" type="sibTrans" cxnId="{DFC8D09A-ABBD-46AD-AF8F-F5827D26956D}">
      <dgm:prSet/>
      <dgm:spPr/>
      <dgm:t>
        <a:bodyPr/>
        <a:lstStyle/>
        <a:p>
          <a:endParaRPr lang="ru-RU"/>
        </a:p>
      </dgm:t>
    </dgm:pt>
    <dgm:pt modelId="{FB0B5046-4001-4EF7-BD44-77B95FD667B8}">
      <dgm:prSet/>
      <dgm:spPr/>
      <dgm:t>
        <a:bodyPr/>
        <a:lstStyle/>
        <a:p>
          <a:pPr algn="just"/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разработка содержания образовательного процесса, диагностика;</a:t>
          </a:r>
        </a:p>
      </dgm:t>
    </dgm:pt>
    <dgm:pt modelId="{1AC5D089-A1D0-40CE-A258-4F0702128403}" type="parTrans" cxnId="{CA80E4AF-1243-404B-A315-8D9674A21B3A}">
      <dgm:prSet/>
      <dgm:spPr/>
      <dgm:t>
        <a:bodyPr/>
        <a:lstStyle/>
        <a:p>
          <a:endParaRPr lang="ru-RU"/>
        </a:p>
      </dgm:t>
    </dgm:pt>
    <dgm:pt modelId="{78ACBA80-0277-488F-B3C3-0E08E8ED1BAF}" type="sibTrans" cxnId="{CA80E4AF-1243-404B-A315-8D9674A21B3A}">
      <dgm:prSet/>
      <dgm:spPr/>
      <dgm:t>
        <a:bodyPr/>
        <a:lstStyle/>
        <a:p>
          <a:endParaRPr lang="ru-RU"/>
        </a:p>
      </dgm:t>
    </dgm:pt>
    <dgm:pt modelId="{6151DF8F-2DBF-40C2-B0F0-898376416398}">
      <dgm:prSet/>
      <dgm:spPr/>
      <dgm:t>
        <a:bodyPr/>
        <a:lstStyle/>
        <a:p>
          <a:pPr algn="just"/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поиск наиболее эффективных методов работы (подбор методик и приемов, разработка специальных условий в соответствии ФГОС и возрастом детей);</a:t>
          </a:r>
        </a:p>
      </dgm:t>
    </dgm:pt>
    <dgm:pt modelId="{9A4E1CBD-269B-4DF9-96FE-DF472D537341}" type="parTrans" cxnId="{14D431FA-F65E-48BE-8D96-1F29232E6767}">
      <dgm:prSet/>
      <dgm:spPr/>
      <dgm:t>
        <a:bodyPr/>
        <a:lstStyle/>
        <a:p>
          <a:endParaRPr lang="ru-RU"/>
        </a:p>
      </dgm:t>
    </dgm:pt>
    <dgm:pt modelId="{E77A7B50-0E72-4146-A326-D0508FE82484}" type="sibTrans" cxnId="{14D431FA-F65E-48BE-8D96-1F29232E6767}">
      <dgm:prSet/>
      <dgm:spPr/>
      <dgm:t>
        <a:bodyPr/>
        <a:lstStyle/>
        <a:p>
          <a:endParaRPr lang="ru-RU"/>
        </a:p>
      </dgm:t>
    </dgm:pt>
    <dgm:pt modelId="{F63A1DA0-19C7-4182-BD49-5B9616397427}">
      <dgm:prSet/>
      <dgm:spPr/>
      <dgm:t>
        <a:bodyPr/>
        <a:lstStyle/>
        <a:p>
          <a:pPr algn="just"/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использование опыта других педагогов;</a:t>
          </a:r>
        </a:p>
      </dgm:t>
    </dgm:pt>
    <dgm:pt modelId="{340CA8A4-8F2C-4F58-9D72-503B37909D8D}" type="parTrans" cxnId="{A501B0C5-59A8-4B74-9DE9-A53C5726B5B9}">
      <dgm:prSet/>
      <dgm:spPr/>
      <dgm:t>
        <a:bodyPr/>
        <a:lstStyle/>
        <a:p>
          <a:endParaRPr lang="ru-RU"/>
        </a:p>
      </dgm:t>
    </dgm:pt>
    <dgm:pt modelId="{3AF9982B-034B-4470-80B2-C49210FB7BB5}" type="sibTrans" cxnId="{A501B0C5-59A8-4B74-9DE9-A53C5726B5B9}">
      <dgm:prSet/>
      <dgm:spPr/>
      <dgm:t>
        <a:bodyPr/>
        <a:lstStyle/>
        <a:p>
          <a:endParaRPr lang="ru-RU"/>
        </a:p>
      </dgm:t>
    </dgm:pt>
    <dgm:pt modelId="{642AD7C4-79F2-4FB4-88F1-056C06638945}">
      <dgm:prSet/>
      <dgm:spPr/>
      <dgm:t>
        <a:bodyPr/>
        <a:lstStyle/>
        <a:p>
          <a:pPr algn="just"/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система работы по теме.</a:t>
          </a:r>
        </a:p>
      </dgm:t>
    </dgm:pt>
    <dgm:pt modelId="{C32FE69C-C78B-464A-BB82-5F1EC27D1DA1}" type="parTrans" cxnId="{3A237662-46F4-4919-8143-17F3B2E7AA50}">
      <dgm:prSet/>
      <dgm:spPr/>
      <dgm:t>
        <a:bodyPr/>
        <a:lstStyle/>
        <a:p>
          <a:endParaRPr lang="ru-RU"/>
        </a:p>
      </dgm:t>
    </dgm:pt>
    <dgm:pt modelId="{A85D222A-C144-4BAB-937C-B1CDFA069687}" type="sibTrans" cxnId="{3A237662-46F4-4919-8143-17F3B2E7AA50}">
      <dgm:prSet/>
      <dgm:spPr/>
      <dgm:t>
        <a:bodyPr/>
        <a:lstStyle/>
        <a:p>
          <a:endParaRPr lang="ru-RU"/>
        </a:p>
      </dgm:t>
    </dgm:pt>
    <dgm:pt modelId="{BCF0CE49-489C-43FE-8D65-20BC034B9F31}">
      <dgm:prSet/>
      <dgm:spPr/>
      <dgm:t>
        <a:bodyPr/>
        <a:lstStyle/>
        <a:p>
          <a:pPr algn="just"/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Изучение работ отечественных психологов и педагогов:</a:t>
          </a:r>
          <a:endParaRPr lang="ru-RU" dirty="0"/>
        </a:p>
      </dgm:t>
    </dgm:pt>
    <dgm:pt modelId="{939E1A94-A2D9-48F8-BD50-FC540A47700C}" type="parTrans" cxnId="{42AE110F-3B83-4ADE-BA3B-EC6EF74C07F3}">
      <dgm:prSet/>
      <dgm:spPr/>
      <dgm:t>
        <a:bodyPr/>
        <a:lstStyle/>
        <a:p>
          <a:endParaRPr lang="ru-RU"/>
        </a:p>
      </dgm:t>
    </dgm:pt>
    <dgm:pt modelId="{676632E8-1ED7-45D4-94D9-9350DA50359A}" type="sibTrans" cxnId="{42AE110F-3B83-4ADE-BA3B-EC6EF74C07F3}">
      <dgm:prSet/>
      <dgm:spPr/>
      <dgm:t>
        <a:bodyPr/>
        <a:lstStyle/>
        <a:p>
          <a:endParaRPr lang="ru-RU"/>
        </a:p>
      </dgm:t>
    </dgm:pt>
    <dgm:pt modelId="{D91EB36D-DC39-4719-9F79-D8EC1C48E825}">
      <dgm:prSet phldrT="[Текст]"/>
      <dgm:spPr/>
      <dgm:t>
        <a:bodyPr/>
        <a:lstStyle/>
        <a:p>
          <a:pPr algn="just"/>
          <a:r>
            <a:rPr lang="ru-RU" b="0" dirty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 квалификации;</a:t>
          </a:r>
          <a:endParaRPr lang="ru-RU" dirty="0"/>
        </a:p>
      </dgm:t>
    </dgm:pt>
    <dgm:pt modelId="{59854C16-3530-4211-B0C4-7F691580EF11}" type="parTrans" cxnId="{3F6D43B1-717A-4133-A2E2-ADB5A7E57A74}">
      <dgm:prSet/>
      <dgm:spPr/>
      <dgm:t>
        <a:bodyPr/>
        <a:lstStyle/>
        <a:p>
          <a:endParaRPr lang="ru-RU"/>
        </a:p>
      </dgm:t>
    </dgm:pt>
    <dgm:pt modelId="{CEF3F53B-DA08-4E84-9066-DD119878C14F}" type="sibTrans" cxnId="{3F6D43B1-717A-4133-A2E2-ADB5A7E57A74}">
      <dgm:prSet/>
      <dgm:spPr/>
      <dgm:t>
        <a:bodyPr/>
        <a:lstStyle/>
        <a:p>
          <a:endParaRPr lang="ru-RU"/>
        </a:p>
      </dgm:t>
    </dgm:pt>
    <dgm:pt modelId="{7625067E-3B71-4B02-B676-B8B53D158ED6}">
      <dgm:prSet/>
      <dgm:spPr/>
      <dgm:t>
        <a:bodyPr/>
        <a:lstStyle/>
        <a:p>
          <a:pPr algn="just"/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коррекционная роль трудового обучения школьников (С.Л. Мирский, Г.М.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Дульнев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); </a:t>
          </a:r>
          <a:endParaRPr lang="ru-RU" dirty="0"/>
        </a:p>
      </dgm:t>
    </dgm:pt>
    <dgm:pt modelId="{4B163E50-E3CC-43D7-938A-8C50E5223054}" type="parTrans" cxnId="{B235D219-3EC8-4F34-80C9-B7F03FEC8620}">
      <dgm:prSet/>
      <dgm:spPr/>
      <dgm:t>
        <a:bodyPr/>
        <a:lstStyle/>
        <a:p>
          <a:endParaRPr lang="ru-RU"/>
        </a:p>
      </dgm:t>
    </dgm:pt>
    <dgm:pt modelId="{41BDDB48-707E-44ED-8BCF-BF9ABB2207CB}" type="sibTrans" cxnId="{B235D219-3EC8-4F34-80C9-B7F03FEC8620}">
      <dgm:prSet/>
      <dgm:spPr/>
      <dgm:t>
        <a:bodyPr/>
        <a:lstStyle/>
        <a:p>
          <a:endParaRPr lang="ru-RU"/>
        </a:p>
      </dgm:t>
    </dgm:pt>
    <dgm:pt modelId="{3E72903E-956B-401F-AB21-3A0C023CB74C}">
      <dgm:prSet/>
      <dgm:spPr/>
      <dgm:t>
        <a:bodyPr/>
        <a:lstStyle/>
        <a:p>
          <a:pPr algn="just"/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динамика развития детей с УО (М.С. Певзнер, В.И. </a:t>
          </a:r>
          <a:r>
            <a:rPr lang="ru-RU" dirty="0" err="1">
              <a:latin typeface="Times New Roman" panose="02020603050405020304" pitchFamily="18" charset="0"/>
              <a:cs typeface="Times New Roman" panose="02020603050405020304" pitchFamily="18" charset="0"/>
            </a:rPr>
            <a:t>Лубовской</a:t>
          </a: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);</a:t>
          </a:r>
        </a:p>
      </dgm:t>
    </dgm:pt>
    <dgm:pt modelId="{D24787CA-4F94-4332-BDBF-7395AEC26883}" type="parTrans" cxnId="{70298711-3906-401E-B774-3ABBF10C4CA3}">
      <dgm:prSet/>
      <dgm:spPr/>
      <dgm:t>
        <a:bodyPr/>
        <a:lstStyle/>
        <a:p>
          <a:endParaRPr lang="ru-RU"/>
        </a:p>
      </dgm:t>
    </dgm:pt>
    <dgm:pt modelId="{1430628B-D674-4FF8-A6F3-9495C8FB659D}" type="sibTrans" cxnId="{70298711-3906-401E-B774-3ABBF10C4CA3}">
      <dgm:prSet/>
      <dgm:spPr/>
      <dgm:t>
        <a:bodyPr/>
        <a:lstStyle/>
        <a:p>
          <a:endParaRPr lang="ru-RU"/>
        </a:p>
      </dgm:t>
    </dgm:pt>
    <dgm:pt modelId="{E4CC7F5D-4C15-45B3-8F37-1FDC078313C3}">
      <dgm:prSet/>
      <dgm:spPr/>
      <dgm:t>
        <a:bodyPr/>
        <a:lstStyle/>
        <a:p>
          <a:pPr algn="just"/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профессионально-трудовая подготовка умственно отсталых школьников (В.Т. Васенков);</a:t>
          </a:r>
        </a:p>
      </dgm:t>
    </dgm:pt>
    <dgm:pt modelId="{47DB1A9C-10A2-4807-B5AA-AFCD0B20E9C2}" type="parTrans" cxnId="{942F5B6B-50F8-4D87-A73F-7FE2E2789736}">
      <dgm:prSet/>
      <dgm:spPr/>
      <dgm:t>
        <a:bodyPr/>
        <a:lstStyle/>
        <a:p>
          <a:endParaRPr lang="ru-RU"/>
        </a:p>
      </dgm:t>
    </dgm:pt>
    <dgm:pt modelId="{E1F089F2-AA31-41BD-812B-166935FBDA1E}" type="sibTrans" cxnId="{942F5B6B-50F8-4D87-A73F-7FE2E2789736}">
      <dgm:prSet/>
      <dgm:spPr/>
      <dgm:t>
        <a:bodyPr/>
        <a:lstStyle/>
        <a:p>
          <a:endParaRPr lang="ru-RU"/>
        </a:p>
      </dgm:t>
    </dgm:pt>
    <dgm:pt modelId="{8D6491D7-46E9-46DB-8840-5C5C0194B5D4}">
      <dgm:prSet/>
      <dgm:spPr/>
      <dgm:t>
        <a:bodyPr/>
        <a:lstStyle/>
        <a:p>
          <a:pPr algn="just"/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теория деятельности (А.Н. Леонтьев, С.Л. Рубинштейн).</a:t>
          </a:r>
        </a:p>
      </dgm:t>
    </dgm:pt>
    <dgm:pt modelId="{3ADC3BD9-B46E-490C-9C99-F633DEEF7FA5}" type="parTrans" cxnId="{84313373-CE2B-4797-A8D8-998FFCCCC2CD}">
      <dgm:prSet/>
      <dgm:spPr/>
      <dgm:t>
        <a:bodyPr/>
        <a:lstStyle/>
        <a:p>
          <a:endParaRPr lang="ru-RU"/>
        </a:p>
      </dgm:t>
    </dgm:pt>
    <dgm:pt modelId="{FA1E6BDD-132A-4FC9-A1FB-1795CB73FCC3}" type="sibTrans" cxnId="{84313373-CE2B-4797-A8D8-998FFCCCC2CD}">
      <dgm:prSet/>
      <dgm:spPr/>
      <dgm:t>
        <a:bodyPr/>
        <a:lstStyle/>
        <a:p>
          <a:endParaRPr lang="ru-RU"/>
        </a:p>
      </dgm:t>
    </dgm:pt>
    <dgm:pt modelId="{1565D8F9-B66A-4A04-B56E-87467BCB4E8C}" type="pres">
      <dgm:prSet presAssocID="{FFA235B2-272E-4746-8C3D-D345EED8EE5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FC3EF0-9EFB-4F69-8457-3813EC4151F7}" type="pres">
      <dgm:prSet presAssocID="{D506E073-040D-418A-8F82-7258DE98B6BD}" presName="composite" presStyleCnt="0"/>
      <dgm:spPr/>
    </dgm:pt>
    <dgm:pt modelId="{18965C4A-7A03-4E64-8B77-FEF662F7D735}" type="pres">
      <dgm:prSet presAssocID="{D506E073-040D-418A-8F82-7258DE98B6BD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26F43F-28AA-4C55-81A7-C03513BA15F9}" type="pres">
      <dgm:prSet presAssocID="{D506E073-040D-418A-8F82-7258DE98B6BD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5B0320-C8E6-447C-A799-CE8F52E70E1E}" type="pres">
      <dgm:prSet presAssocID="{F0517B2D-A9D5-4E4A-9640-329245AB7BA7}" presName="space" presStyleCnt="0"/>
      <dgm:spPr/>
    </dgm:pt>
    <dgm:pt modelId="{ED3E70DA-39E9-4FDC-85EB-1A2409C5D866}" type="pres">
      <dgm:prSet presAssocID="{82FF9F63-8D01-4987-86B7-D2AA2071C2FF}" presName="composite" presStyleCnt="0"/>
      <dgm:spPr/>
    </dgm:pt>
    <dgm:pt modelId="{77FA77EC-6C5C-4CD5-A60B-985272E9B5AE}" type="pres">
      <dgm:prSet presAssocID="{82FF9F63-8D01-4987-86B7-D2AA2071C2FF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05BAA0-8BC1-44AD-8160-4350209F15F8}" type="pres">
      <dgm:prSet presAssocID="{82FF9F63-8D01-4987-86B7-D2AA2071C2FF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C2167E-1700-4C57-BFAB-524BEAC780FC}" type="pres">
      <dgm:prSet presAssocID="{43247A70-6D0A-4351-A043-69D348638394}" presName="space" presStyleCnt="0"/>
      <dgm:spPr/>
    </dgm:pt>
    <dgm:pt modelId="{8C6969BD-4E96-402D-83F6-D2327DC330F7}" type="pres">
      <dgm:prSet presAssocID="{2EC0AC92-B6D4-4B26-B51D-BC5015D16FC7}" presName="composite" presStyleCnt="0"/>
      <dgm:spPr/>
    </dgm:pt>
    <dgm:pt modelId="{D7FE197F-4108-4A08-B411-59BF478230D0}" type="pres">
      <dgm:prSet presAssocID="{2EC0AC92-B6D4-4B26-B51D-BC5015D16FC7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AD9BD5-80FF-4C9A-9BE0-9BA817BFA180}" type="pres">
      <dgm:prSet presAssocID="{2EC0AC92-B6D4-4B26-B51D-BC5015D16FC7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301DCC-013E-417E-8F77-03E634635EA4}" srcId="{82FF9F63-8D01-4987-86B7-D2AA2071C2FF}" destId="{8E99E320-0DE6-4B39-8611-CD9D3473550D}" srcOrd="0" destOrd="0" parTransId="{3F4316A7-EE9F-442A-B3CE-DD27FDD8E483}" sibTransId="{AF1B00AC-19B4-410D-8304-E2961AA9C957}"/>
    <dgm:cxn modelId="{DFC8D09A-ABBD-46AD-AF8F-F5827D26956D}" srcId="{2EC0AC92-B6D4-4B26-B51D-BC5015D16FC7}" destId="{A4FE73D2-3C53-4E39-812B-29E32B4633C8}" srcOrd="2" destOrd="0" parTransId="{8104AADD-0EC1-4C85-B5A2-28D60DA0C042}" sibTransId="{8F69E611-E145-4DBA-9874-79F2C5D68A62}"/>
    <dgm:cxn modelId="{6DD12F2E-E440-4647-8AA8-A3DEFBCEDC45}" type="presOf" srcId="{3E72903E-956B-401F-AB21-3A0C023CB74C}" destId="{0126F43F-28AA-4C55-81A7-C03513BA15F9}" srcOrd="0" destOrd="2" presId="urn:microsoft.com/office/officeart/2005/8/layout/hList1"/>
    <dgm:cxn modelId="{CB217BC0-CA6C-4704-A67B-18417CAD38F8}" type="presOf" srcId="{82FF9F63-8D01-4987-86B7-D2AA2071C2FF}" destId="{77FA77EC-6C5C-4CD5-A60B-985272E9B5AE}" srcOrd="0" destOrd="0" presId="urn:microsoft.com/office/officeart/2005/8/layout/hList1"/>
    <dgm:cxn modelId="{83098980-AF2D-4E1A-BF1D-EC643757DFFD}" type="presOf" srcId="{2EC0AC92-B6D4-4B26-B51D-BC5015D16FC7}" destId="{D7FE197F-4108-4A08-B411-59BF478230D0}" srcOrd="0" destOrd="0" presId="urn:microsoft.com/office/officeart/2005/8/layout/hList1"/>
    <dgm:cxn modelId="{942F5B6B-50F8-4D87-A73F-7FE2E2789736}" srcId="{D506E073-040D-418A-8F82-7258DE98B6BD}" destId="{E4CC7F5D-4C15-45B3-8F37-1FDC078313C3}" srcOrd="3" destOrd="0" parTransId="{47DB1A9C-10A2-4807-B5AA-AFCD0B20E9C2}" sibTransId="{E1F089F2-AA31-41BD-812B-166935FBDA1E}"/>
    <dgm:cxn modelId="{70298711-3906-401E-B774-3ABBF10C4CA3}" srcId="{D506E073-040D-418A-8F82-7258DE98B6BD}" destId="{3E72903E-956B-401F-AB21-3A0C023CB74C}" srcOrd="2" destOrd="0" parTransId="{D24787CA-4F94-4332-BDBF-7395AEC26883}" sibTransId="{1430628B-D674-4FF8-A6F3-9495C8FB659D}"/>
    <dgm:cxn modelId="{FE2FD14E-EFD3-4E72-B638-59DCE4F56A93}" type="presOf" srcId="{D506E073-040D-418A-8F82-7258DE98B6BD}" destId="{18965C4A-7A03-4E64-8B77-FEF662F7D735}" srcOrd="0" destOrd="0" presId="urn:microsoft.com/office/officeart/2005/8/layout/hList1"/>
    <dgm:cxn modelId="{3A237662-46F4-4919-8143-17F3B2E7AA50}" srcId="{82FF9F63-8D01-4987-86B7-D2AA2071C2FF}" destId="{642AD7C4-79F2-4FB4-88F1-056C06638945}" srcOrd="4" destOrd="0" parTransId="{C32FE69C-C78B-464A-BB82-5F1EC27D1DA1}" sibTransId="{A85D222A-C144-4BAB-937C-B1CDFA069687}"/>
    <dgm:cxn modelId="{7C640332-A4E0-43B1-839C-23B5CF0FE68B}" type="presOf" srcId="{642AD7C4-79F2-4FB4-88F1-056C06638945}" destId="{B505BAA0-8BC1-44AD-8160-4350209F15F8}" srcOrd="0" destOrd="4" presId="urn:microsoft.com/office/officeart/2005/8/layout/hList1"/>
    <dgm:cxn modelId="{24217132-E9FF-4C1B-B86B-FF445C0843FB}" type="presOf" srcId="{5BBF26E3-22C1-4CBA-A2F3-6827FC1CCFFF}" destId="{E2AD9BD5-80FF-4C9A-9BE0-9BA817BFA180}" srcOrd="0" destOrd="0" presId="urn:microsoft.com/office/officeart/2005/8/layout/hList1"/>
    <dgm:cxn modelId="{0057805D-F17E-4A24-93C2-88159CE7292F}" type="presOf" srcId="{FB0B5046-4001-4EF7-BD44-77B95FD667B8}" destId="{B505BAA0-8BC1-44AD-8160-4350209F15F8}" srcOrd="0" destOrd="1" presId="urn:microsoft.com/office/officeart/2005/8/layout/hList1"/>
    <dgm:cxn modelId="{84313373-CE2B-4797-A8D8-998FFCCCC2CD}" srcId="{D506E073-040D-418A-8F82-7258DE98B6BD}" destId="{8D6491D7-46E9-46DB-8840-5C5C0194B5D4}" srcOrd="4" destOrd="0" parTransId="{3ADC3BD9-B46E-490C-9C99-F633DEEF7FA5}" sibTransId="{FA1E6BDD-132A-4FC9-A1FB-1795CB73FCC3}"/>
    <dgm:cxn modelId="{6D1F2EA8-D3AC-4511-8200-596021A5F5D5}" srcId="{FFA235B2-272E-4746-8C3D-D345EED8EE54}" destId="{2EC0AC92-B6D4-4B26-B51D-BC5015D16FC7}" srcOrd="2" destOrd="0" parTransId="{276A20F9-F979-4A95-93A9-731FBB6E78AA}" sibTransId="{F9B30248-A030-432D-8E9D-1217A2D160EC}"/>
    <dgm:cxn modelId="{7EF7BB44-D5A3-4F18-B605-8E6813C09C34}" type="presOf" srcId="{7625067E-3B71-4B02-B676-B8B53D158ED6}" destId="{0126F43F-28AA-4C55-81A7-C03513BA15F9}" srcOrd="0" destOrd="1" presId="urn:microsoft.com/office/officeart/2005/8/layout/hList1"/>
    <dgm:cxn modelId="{3F6D43B1-717A-4133-A2E2-ADB5A7E57A74}" srcId="{2EC0AC92-B6D4-4B26-B51D-BC5015D16FC7}" destId="{D91EB36D-DC39-4719-9F79-D8EC1C48E825}" srcOrd="1" destOrd="0" parTransId="{59854C16-3530-4211-B0C4-7F691580EF11}" sibTransId="{CEF3F53B-DA08-4E84-9066-DD119878C14F}"/>
    <dgm:cxn modelId="{42AE110F-3B83-4ADE-BA3B-EC6EF74C07F3}" srcId="{D506E073-040D-418A-8F82-7258DE98B6BD}" destId="{BCF0CE49-489C-43FE-8D65-20BC034B9F31}" srcOrd="0" destOrd="0" parTransId="{939E1A94-A2D9-48F8-BD50-FC540A47700C}" sibTransId="{676632E8-1ED7-45D4-94D9-9350DA50359A}"/>
    <dgm:cxn modelId="{2602540B-C4C5-4B06-B7FA-AFDEC25BFBF1}" type="presOf" srcId="{A4FE73D2-3C53-4E39-812B-29E32B4633C8}" destId="{E2AD9BD5-80FF-4C9A-9BE0-9BA817BFA180}" srcOrd="0" destOrd="2" presId="urn:microsoft.com/office/officeart/2005/8/layout/hList1"/>
    <dgm:cxn modelId="{F276019B-D8D0-41C5-A097-376296AA7D81}" type="presOf" srcId="{D91EB36D-DC39-4719-9F79-D8EC1C48E825}" destId="{E2AD9BD5-80FF-4C9A-9BE0-9BA817BFA180}" srcOrd="0" destOrd="1" presId="urn:microsoft.com/office/officeart/2005/8/layout/hList1"/>
    <dgm:cxn modelId="{14D431FA-F65E-48BE-8D96-1F29232E6767}" srcId="{82FF9F63-8D01-4987-86B7-D2AA2071C2FF}" destId="{6151DF8F-2DBF-40C2-B0F0-898376416398}" srcOrd="2" destOrd="0" parTransId="{9A4E1CBD-269B-4DF9-96FE-DF472D537341}" sibTransId="{E77A7B50-0E72-4146-A326-D0508FE82484}"/>
    <dgm:cxn modelId="{4A6311FD-5674-4F59-AB8E-BE52852296FD}" type="presOf" srcId="{6151DF8F-2DBF-40C2-B0F0-898376416398}" destId="{B505BAA0-8BC1-44AD-8160-4350209F15F8}" srcOrd="0" destOrd="2" presId="urn:microsoft.com/office/officeart/2005/8/layout/hList1"/>
    <dgm:cxn modelId="{51BD5C39-8347-4ED6-A0CA-D8DC1FC6F0C3}" type="presOf" srcId="{8D6491D7-46E9-46DB-8840-5C5C0194B5D4}" destId="{0126F43F-28AA-4C55-81A7-C03513BA15F9}" srcOrd="0" destOrd="4" presId="urn:microsoft.com/office/officeart/2005/8/layout/hList1"/>
    <dgm:cxn modelId="{FDD42A51-FCD1-4A05-97ED-B854EB18B0DB}" type="presOf" srcId="{F63A1DA0-19C7-4182-BD49-5B9616397427}" destId="{B505BAA0-8BC1-44AD-8160-4350209F15F8}" srcOrd="0" destOrd="3" presId="urn:microsoft.com/office/officeart/2005/8/layout/hList1"/>
    <dgm:cxn modelId="{B235D219-3EC8-4F34-80C9-B7F03FEC8620}" srcId="{D506E073-040D-418A-8F82-7258DE98B6BD}" destId="{7625067E-3B71-4B02-B676-B8B53D158ED6}" srcOrd="1" destOrd="0" parTransId="{4B163E50-E3CC-43D7-938A-8C50E5223054}" sibTransId="{41BDDB48-707E-44ED-8BCF-BF9ABB2207CB}"/>
    <dgm:cxn modelId="{6EEE0FC9-3002-4A13-8276-DAB7A7FF2E15}" type="presOf" srcId="{FFA235B2-272E-4746-8C3D-D345EED8EE54}" destId="{1565D8F9-B66A-4A04-B56E-87467BCB4E8C}" srcOrd="0" destOrd="0" presId="urn:microsoft.com/office/officeart/2005/8/layout/hList1"/>
    <dgm:cxn modelId="{1149CA42-F3EA-4FAA-97AA-3F9770712562}" srcId="{2EC0AC92-B6D4-4B26-B51D-BC5015D16FC7}" destId="{5BBF26E3-22C1-4CBA-A2F3-6827FC1CCFFF}" srcOrd="0" destOrd="0" parTransId="{A32342F1-5080-4F59-B56F-FE9F23A2BBF6}" sibTransId="{553B1E79-0997-4F38-97BB-C96F0D056D72}"/>
    <dgm:cxn modelId="{A501B0C5-59A8-4B74-9DE9-A53C5726B5B9}" srcId="{82FF9F63-8D01-4987-86B7-D2AA2071C2FF}" destId="{F63A1DA0-19C7-4182-BD49-5B9616397427}" srcOrd="3" destOrd="0" parTransId="{340CA8A4-8F2C-4F58-9D72-503B37909D8D}" sibTransId="{3AF9982B-034B-4470-80B2-C49210FB7BB5}"/>
    <dgm:cxn modelId="{6E3E464B-298B-466F-8BB4-BAC6015C7D2E}" srcId="{FFA235B2-272E-4746-8C3D-D345EED8EE54}" destId="{82FF9F63-8D01-4987-86B7-D2AA2071C2FF}" srcOrd="1" destOrd="0" parTransId="{9A211D7A-3491-4FE3-93B2-3F3D693F0488}" sibTransId="{43247A70-6D0A-4351-A043-69D348638394}"/>
    <dgm:cxn modelId="{CA80E4AF-1243-404B-A315-8D9674A21B3A}" srcId="{82FF9F63-8D01-4987-86B7-D2AA2071C2FF}" destId="{FB0B5046-4001-4EF7-BD44-77B95FD667B8}" srcOrd="1" destOrd="0" parTransId="{1AC5D089-A1D0-40CE-A258-4F0702128403}" sibTransId="{78ACBA80-0277-488F-B3C3-0E08E8ED1BAF}"/>
    <dgm:cxn modelId="{62D6C187-2160-4E90-8D27-77ED22D79E15}" srcId="{FFA235B2-272E-4746-8C3D-D345EED8EE54}" destId="{D506E073-040D-418A-8F82-7258DE98B6BD}" srcOrd="0" destOrd="0" parTransId="{855B2FB2-3AF8-44C3-B599-6DA4C5F7039A}" sibTransId="{F0517B2D-A9D5-4E4A-9640-329245AB7BA7}"/>
    <dgm:cxn modelId="{948842D0-9D68-44E3-BC9B-E73C9355BD21}" type="presOf" srcId="{BCF0CE49-489C-43FE-8D65-20BC034B9F31}" destId="{0126F43F-28AA-4C55-81A7-C03513BA15F9}" srcOrd="0" destOrd="0" presId="urn:microsoft.com/office/officeart/2005/8/layout/hList1"/>
    <dgm:cxn modelId="{7EE6D071-2EF5-459E-BF18-0F413E48AA5E}" type="presOf" srcId="{8E99E320-0DE6-4B39-8611-CD9D3473550D}" destId="{B505BAA0-8BC1-44AD-8160-4350209F15F8}" srcOrd="0" destOrd="0" presId="urn:microsoft.com/office/officeart/2005/8/layout/hList1"/>
    <dgm:cxn modelId="{6D4F2E02-C221-4226-9E91-730E24272900}" type="presOf" srcId="{E4CC7F5D-4C15-45B3-8F37-1FDC078313C3}" destId="{0126F43F-28AA-4C55-81A7-C03513BA15F9}" srcOrd="0" destOrd="3" presId="urn:microsoft.com/office/officeart/2005/8/layout/hList1"/>
    <dgm:cxn modelId="{F0FC9159-7FEE-437C-B373-232DAB150FAA}" type="presParOf" srcId="{1565D8F9-B66A-4A04-B56E-87467BCB4E8C}" destId="{6AFC3EF0-9EFB-4F69-8457-3813EC4151F7}" srcOrd="0" destOrd="0" presId="urn:microsoft.com/office/officeart/2005/8/layout/hList1"/>
    <dgm:cxn modelId="{F0D709E8-AADA-46E5-8E6A-68553D18B1E3}" type="presParOf" srcId="{6AFC3EF0-9EFB-4F69-8457-3813EC4151F7}" destId="{18965C4A-7A03-4E64-8B77-FEF662F7D735}" srcOrd="0" destOrd="0" presId="urn:microsoft.com/office/officeart/2005/8/layout/hList1"/>
    <dgm:cxn modelId="{FD7B61F0-FFC4-4E3E-A4DA-3835D38CE95F}" type="presParOf" srcId="{6AFC3EF0-9EFB-4F69-8457-3813EC4151F7}" destId="{0126F43F-28AA-4C55-81A7-C03513BA15F9}" srcOrd="1" destOrd="0" presId="urn:microsoft.com/office/officeart/2005/8/layout/hList1"/>
    <dgm:cxn modelId="{C55273C0-8604-4790-98C6-2133FDD39DE5}" type="presParOf" srcId="{1565D8F9-B66A-4A04-B56E-87467BCB4E8C}" destId="{B55B0320-C8E6-447C-A799-CE8F52E70E1E}" srcOrd="1" destOrd="0" presId="urn:microsoft.com/office/officeart/2005/8/layout/hList1"/>
    <dgm:cxn modelId="{D8025E42-C4CF-4581-9929-EB5A0A3FE508}" type="presParOf" srcId="{1565D8F9-B66A-4A04-B56E-87467BCB4E8C}" destId="{ED3E70DA-39E9-4FDC-85EB-1A2409C5D866}" srcOrd="2" destOrd="0" presId="urn:microsoft.com/office/officeart/2005/8/layout/hList1"/>
    <dgm:cxn modelId="{B02AF0BD-D308-4CE9-890F-424EB4C2794E}" type="presParOf" srcId="{ED3E70DA-39E9-4FDC-85EB-1A2409C5D866}" destId="{77FA77EC-6C5C-4CD5-A60B-985272E9B5AE}" srcOrd="0" destOrd="0" presId="urn:microsoft.com/office/officeart/2005/8/layout/hList1"/>
    <dgm:cxn modelId="{380D101F-9D03-44EF-A5EF-8A6506138E8E}" type="presParOf" srcId="{ED3E70DA-39E9-4FDC-85EB-1A2409C5D866}" destId="{B505BAA0-8BC1-44AD-8160-4350209F15F8}" srcOrd="1" destOrd="0" presId="urn:microsoft.com/office/officeart/2005/8/layout/hList1"/>
    <dgm:cxn modelId="{51188C26-D3BB-425E-8A2C-80EBC43FBCE1}" type="presParOf" srcId="{1565D8F9-B66A-4A04-B56E-87467BCB4E8C}" destId="{9BC2167E-1700-4C57-BFAB-524BEAC780FC}" srcOrd="3" destOrd="0" presId="urn:microsoft.com/office/officeart/2005/8/layout/hList1"/>
    <dgm:cxn modelId="{1B7ABEEA-953F-4035-993B-81CAA48F5059}" type="presParOf" srcId="{1565D8F9-B66A-4A04-B56E-87467BCB4E8C}" destId="{8C6969BD-4E96-402D-83F6-D2327DC330F7}" srcOrd="4" destOrd="0" presId="urn:microsoft.com/office/officeart/2005/8/layout/hList1"/>
    <dgm:cxn modelId="{B1DC3DB3-44F4-48C0-AB92-92FBDA6B43AE}" type="presParOf" srcId="{8C6969BD-4E96-402D-83F6-D2327DC330F7}" destId="{D7FE197F-4108-4A08-B411-59BF478230D0}" srcOrd="0" destOrd="0" presId="urn:microsoft.com/office/officeart/2005/8/layout/hList1"/>
    <dgm:cxn modelId="{25740906-39AF-4CB3-9230-E7CDA312002C}" type="presParOf" srcId="{8C6969BD-4E96-402D-83F6-D2327DC330F7}" destId="{E2AD9BD5-80FF-4C9A-9BE0-9BA817BFA18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15ED3E-BC0B-424A-8E15-879D41E1DE7D}" type="doc">
      <dgm:prSet loTypeId="urn:microsoft.com/office/officeart/2008/layout/HorizontalMultiLevelHierarchy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230F490-7459-4177-AC90-3618E97793A2}">
      <dgm:prSet phldrT="[Текст]"/>
      <dgm:spPr/>
      <dgm:t>
        <a:bodyPr vert="vert"/>
        <a:lstStyle/>
        <a:p>
          <a:r>
            <a:rPr lang="ru-RU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социально-трудовых компетенций средствами эксперимента</a:t>
          </a:r>
        </a:p>
      </dgm:t>
    </dgm:pt>
    <dgm:pt modelId="{E78B616F-603E-4C21-A83D-A5D762407FC8}" type="parTrans" cxnId="{5E73A93C-7E4A-43F6-ADB5-D19E26BB015C}">
      <dgm:prSet/>
      <dgm:spPr/>
      <dgm:t>
        <a:bodyPr/>
        <a:lstStyle/>
        <a:p>
          <a:endParaRPr lang="ru-RU"/>
        </a:p>
      </dgm:t>
    </dgm:pt>
    <dgm:pt modelId="{4701DFD3-B3EA-4926-A556-8A05CC6E081A}" type="sibTrans" cxnId="{5E73A93C-7E4A-43F6-ADB5-D19E26BB015C}">
      <dgm:prSet/>
      <dgm:spPr/>
      <dgm:t>
        <a:bodyPr/>
        <a:lstStyle/>
        <a:p>
          <a:endParaRPr lang="ru-RU"/>
        </a:p>
      </dgm:t>
    </dgm:pt>
    <dgm:pt modelId="{3235BB86-4B60-437B-8BD4-8BBA523888C8}">
      <dgm:prSet phldrT="[Текст]" custT="1"/>
      <dgm:spPr/>
      <dgm:t>
        <a:bodyPr/>
        <a:lstStyle/>
        <a:p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Дисциплинирует, развивает </a:t>
          </a:r>
          <a:r>
            <a: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самостоятельность, самоконтроль</a:t>
          </a:r>
        </a:p>
      </dgm:t>
    </dgm:pt>
    <dgm:pt modelId="{EDF2F5E5-7CDB-4517-9FAC-C21E840FD986}" type="parTrans" cxnId="{2E7B52EB-D47A-4C13-BECF-08E169F97DC8}">
      <dgm:prSet/>
      <dgm:spPr/>
      <dgm:t>
        <a:bodyPr/>
        <a:lstStyle/>
        <a:p>
          <a:endParaRPr lang="ru-RU"/>
        </a:p>
      </dgm:t>
    </dgm:pt>
    <dgm:pt modelId="{21D062B2-A440-4D9D-9C3E-DE849283182F}" type="sibTrans" cxnId="{2E7B52EB-D47A-4C13-BECF-08E169F97DC8}">
      <dgm:prSet/>
      <dgm:spPr/>
      <dgm:t>
        <a:bodyPr/>
        <a:lstStyle/>
        <a:p>
          <a:endParaRPr lang="ru-RU"/>
        </a:p>
      </dgm:t>
    </dgm:pt>
    <dgm:pt modelId="{D22429FE-636F-4019-97CF-290EEE32A03A}">
      <dgm:prSet phldrT="[Текст]" custT="1"/>
      <dgm:spPr/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Формирует умение анализировать, планировать свою деятельность, сознавая её цель, контролировать и регулировать процесс </a:t>
          </a:r>
          <a:r>
            <a: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её выполнения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F2AB48-5A02-43A6-9F1C-3E4FD8E8E982}" type="parTrans" cxnId="{FFE62BD3-2928-4E9C-8D12-E997B71114C4}">
      <dgm:prSet/>
      <dgm:spPr/>
      <dgm:t>
        <a:bodyPr/>
        <a:lstStyle/>
        <a:p>
          <a:endParaRPr lang="ru-RU"/>
        </a:p>
      </dgm:t>
    </dgm:pt>
    <dgm:pt modelId="{C37FA048-F7F6-43F0-86C5-F963980B934D}" type="sibTrans" cxnId="{FFE62BD3-2928-4E9C-8D12-E997B71114C4}">
      <dgm:prSet/>
      <dgm:spPr/>
      <dgm:t>
        <a:bodyPr/>
        <a:lstStyle/>
        <a:p>
          <a:endParaRPr lang="ru-RU"/>
        </a:p>
      </dgm:t>
    </dgm:pt>
    <dgm:pt modelId="{4C21AE66-5405-438F-AEF2-EAA5153C1F70}">
      <dgm:prSet phldrT="[Текст]" custT="1"/>
      <dgm:spPr/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Способствует достижению каждым обучающимся максимально возможного для него уровня социально-бытовой умелости</a:t>
          </a:r>
        </a:p>
      </dgm:t>
    </dgm:pt>
    <dgm:pt modelId="{880B3C59-296B-4890-B631-7A3BCCC4AB0C}" type="parTrans" cxnId="{BBF7E374-959F-4FAE-8CCB-70A29E03D55F}">
      <dgm:prSet/>
      <dgm:spPr/>
      <dgm:t>
        <a:bodyPr/>
        <a:lstStyle/>
        <a:p>
          <a:endParaRPr lang="ru-RU"/>
        </a:p>
      </dgm:t>
    </dgm:pt>
    <dgm:pt modelId="{C6565BDA-28E0-4122-ADAE-339BF6A0C025}" type="sibTrans" cxnId="{BBF7E374-959F-4FAE-8CCB-70A29E03D55F}">
      <dgm:prSet/>
      <dgm:spPr/>
      <dgm:t>
        <a:bodyPr/>
        <a:lstStyle/>
        <a:p>
          <a:endParaRPr lang="ru-RU"/>
        </a:p>
      </dgm:t>
    </dgm:pt>
    <dgm:pt modelId="{06E9DE06-ED69-4877-8FB2-A75A032B3995}" type="pres">
      <dgm:prSet presAssocID="{BC15ED3E-BC0B-424A-8E15-879D41E1DE7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529F28-7CA9-43C2-8737-1CE8D4B6D66E}" type="pres">
      <dgm:prSet presAssocID="{B230F490-7459-4177-AC90-3618E97793A2}" presName="root1" presStyleCnt="0"/>
      <dgm:spPr/>
    </dgm:pt>
    <dgm:pt modelId="{1D76D71B-5896-488A-BA58-5DBE9ABB71F1}" type="pres">
      <dgm:prSet presAssocID="{B230F490-7459-4177-AC90-3618E97793A2}" presName="LevelOneTextNode" presStyleLbl="node0" presStyleIdx="0" presStyleCnt="1" custScaleX="5099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332CDF2-D034-47C0-B637-042B23393570}" type="pres">
      <dgm:prSet presAssocID="{B230F490-7459-4177-AC90-3618E97793A2}" presName="level2hierChild" presStyleCnt="0"/>
      <dgm:spPr/>
    </dgm:pt>
    <dgm:pt modelId="{258CDA16-1171-46B6-A64A-C498D6C1F0EF}" type="pres">
      <dgm:prSet presAssocID="{EDF2F5E5-7CDB-4517-9FAC-C21E840FD986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3F5130D4-5B50-454E-BC67-A4484A01F75A}" type="pres">
      <dgm:prSet presAssocID="{EDF2F5E5-7CDB-4517-9FAC-C21E840FD986}" presName="connTx" presStyleLbl="parChTrans1D2" presStyleIdx="0" presStyleCnt="3"/>
      <dgm:spPr/>
      <dgm:t>
        <a:bodyPr/>
        <a:lstStyle/>
        <a:p>
          <a:endParaRPr lang="ru-RU"/>
        </a:p>
      </dgm:t>
    </dgm:pt>
    <dgm:pt modelId="{0F93DEEA-9B80-4A90-AFA7-916E33C35052}" type="pres">
      <dgm:prSet presAssocID="{3235BB86-4B60-437B-8BD4-8BBA523888C8}" presName="root2" presStyleCnt="0"/>
      <dgm:spPr/>
    </dgm:pt>
    <dgm:pt modelId="{2C8FF62F-928B-412C-ABC2-900C2375A9A7}" type="pres">
      <dgm:prSet presAssocID="{3235BB86-4B60-437B-8BD4-8BBA523888C8}" presName="LevelTwoTextNode" presStyleLbl="node2" presStyleIdx="0" presStyleCnt="3" custScaleX="239861" custScaleY="221686" custLinFactNeighborX="1072" custLinFactNeighborY="-29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F180D33-C66C-4552-B5C0-F29F992B154F}" type="pres">
      <dgm:prSet presAssocID="{3235BB86-4B60-437B-8BD4-8BBA523888C8}" presName="level3hierChild" presStyleCnt="0"/>
      <dgm:spPr/>
    </dgm:pt>
    <dgm:pt modelId="{5A00933D-FC0B-4474-BC53-C80DD0DD5AD8}" type="pres">
      <dgm:prSet presAssocID="{E2F2AB48-5A02-43A6-9F1C-3E4FD8E8E982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4527053C-5AE8-4AA9-920A-8E980724F0E4}" type="pres">
      <dgm:prSet presAssocID="{E2F2AB48-5A02-43A6-9F1C-3E4FD8E8E982}" presName="connTx" presStyleLbl="parChTrans1D2" presStyleIdx="1" presStyleCnt="3"/>
      <dgm:spPr/>
      <dgm:t>
        <a:bodyPr/>
        <a:lstStyle/>
        <a:p>
          <a:endParaRPr lang="ru-RU"/>
        </a:p>
      </dgm:t>
    </dgm:pt>
    <dgm:pt modelId="{186FEB42-D8CE-4219-8BF2-705FF8FAEF31}" type="pres">
      <dgm:prSet presAssocID="{D22429FE-636F-4019-97CF-290EEE32A03A}" presName="root2" presStyleCnt="0"/>
      <dgm:spPr/>
    </dgm:pt>
    <dgm:pt modelId="{7ED15A75-2AFF-44BC-9362-625CA50FCFD4}" type="pres">
      <dgm:prSet presAssocID="{D22429FE-636F-4019-97CF-290EEE32A03A}" presName="LevelTwoTextNode" presStyleLbl="node2" presStyleIdx="1" presStyleCnt="3" custScaleX="242204" custScaleY="2045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CEDF86B-4692-4560-A988-E241C162A1B6}" type="pres">
      <dgm:prSet presAssocID="{D22429FE-636F-4019-97CF-290EEE32A03A}" presName="level3hierChild" presStyleCnt="0"/>
      <dgm:spPr/>
    </dgm:pt>
    <dgm:pt modelId="{33BE1162-DEA0-49CD-AE6D-FCDE0CDD3EBB}" type="pres">
      <dgm:prSet presAssocID="{880B3C59-296B-4890-B631-7A3BCCC4AB0C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5DB27571-FCB4-4B03-AFF0-C46289E8F763}" type="pres">
      <dgm:prSet presAssocID="{880B3C59-296B-4890-B631-7A3BCCC4AB0C}" presName="connTx" presStyleLbl="parChTrans1D2" presStyleIdx="2" presStyleCnt="3"/>
      <dgm:spPr/>
      <dgm:t>
        <a:bodyPr/>
        <a:lstStyle/>
        <a:p>
          <a:endParaRPr lang="ru-RU"/>
        </a:p>
      </dgm:t>
    </dgm:pt>
    <dgm:pt modelId="{1533D1F2-DE78-4B02-828A-B687725AE227}" type="pres">
      <dgm:prSet presAssocID="{4C21AE66-5405-438F-AEF2-EAA5153C1F70}" presName="root2" presStyleCnt="0"/>
      <dgm:spPr/>
    </dgm:pt>
    <dgm:pt modelId="{33B5F973-1259-48EF-8D2C-82651151354F}" type="pres">
      <dgm:prSet presAssocID="{4C21AE66-5405-438F-AEF2-EAA5153C1F70}" presName="LevelTwoTextNode" presStyleLbl="node2" presStyleIdx="2" presStyleCnt="3" custScaleX="246195" custScaleY="248425" custLinFactNeighborX="-536" custLinFactNeighborY="17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DB39678-8A02-499B-A20B-39CD4DB33124}" type="pres">
      <dgm:prSet presAssocID="{4C21AE66-5405-438F-AEF2-EAA5153C1F70}" presName="level3hierChild" presStyleCnt="0"/>
      <dgm:spPr/>
    </dgm:pt>
  </dgm:ptLst>
  <dgm:cxnLst>
    <dgm:cxn modelId="{AC3D9E4B-2DB7-42A0-8B7D-22A60A8D5E47}" type="presOf" srcId="{BC15ED3E-BC0B-424A-8E15-879D41E1DE7D}" destId="{06E9DE06-ED69-4877-8FB2-A75A032B3995}" srcOrd="0" destOrd="0" presId="urn:microsoft.com/office/officeart/2008/layout/HorizontalMultiLevelHierarchy"/>
    <dgm:cxn modelId="{BBF7E374-959F-4FAE-8CCB-70A29E03D55F}" srcId="{B230F490-7459-4177-AC90-3618E97793A2}" destId="{4C21AE66-5405-438F-AEF2-EAA5153C1F70}" srcOrd="2" destOrd="0" parTransId="{880B3C59-296B-4890-B631-7A3BCCC4AB0C}" sibTransId="{C6565BDA-28E0-4122-ADAE-339BF6A0C025}"/>
    <dgm:cxn modelId="{77D7474A-C5E6-4DE5-AD7E-979E91338662}" type="presOf" srcId="{880B3C59-296B-4890-B631-7A3BCCC4AB0C}" destId="{5DB27571-FCB4-4B03-AFF0-C46289E8F763}" srcOrd="1" destOrd="0" presId="urn:microsoft.com/office/officeart/2008/layout/HorizontalMultiLevelHierarchy"/>
    <dgm:cxn modelId="{5E73A93C-7E4A-43F6-ADB5-D19E26BB015C}" srcId="{BC15ED3E-BC0B-424A-8E15-879D41E1DE7D}" destId="{B230F490-7459-4177-AC90-3618E97793A2}" srcOrd="0" destOrd="0" parTransId="{E78B616F-603E-4C21-A83D-A5D762407FC8}" sibTransId="{4701DFD3-B3EA-4926-A556-8A05CC6E081A}"/>
    <dgm:cxn modelId="{F50976B7-555C-46E0-BE0E-98B603B07FAD}" type="presOf" srcId="{E2F2AB48-5A02-43A6-9F1C-3E4FD8E8E982}" destId="{5A00933D-FC0B-4474-BC53-C80DD0DD5AD8}" srcOrd="0" destOrd="0" presId="urn:microsoft.com/office/officeart/2008/layout/HorizontalMultiLevelHierarchy"/>
    <dgm:cxn modelId="{3F9E9349-DAE8-4215-8DE5-BBCAAAA703F7}" type="presOf" srcId="{E2F2AB48-5A02-43A6-9F1C-3E4FD8E8E982}" destId="{4527053C-5AE8-4AA9-920A-8E980724F0E4}" srcOrd="1" destOrd="0" presId="urn:microsoft.com/office/officeart/2008/layout/HorizontalMultiLevelHierarchy"/>
    <dgm:cxn modelId="{0EFA9CB2-E760-48BA-850F-879C09017F57}" type="presOf" srcId="{880B3C59-296B-4890-B631-7A3BCCC4AB0C}" destId="{33BE1162-DEA0-49CD-AE6D-FCDE0CDD3EBB}" srcOrd="0" destOrd="0" presId="urn:microsoft.com/office/officeart/2008/layout/HorizontalMultiLevelHierarchy"/>
    <dgm:cxn modelId="{26C0BB4C-4605-49AC-94FE-B64C69111349}" type="presOf" srcId="{D22429FE-636F-4019-97CF-290EEE32A03A}" destId="{7ED15A75-2AFF-44BC-9362-625CA50FCFD4}" srcOrd="0" destOrd="0" presId="urn:microsoft.com/office/officeart/2008/layout/HorizontalMultiLevelHierarchy"/>
    <dgm:cxn modelId="{9B20BCBF-8C3B-4DC7-8551-19D8B9FA2755}" type="presOf" srcId="{4C21AE66-5405-438F-AEF2-EAA5153C1F70}" destId="{33B5F973-1259-48EF-8D2C-82651151354F}" srcOrd="0" destOrd="0" presId="urn:microsoft.com/office/officeart/2008/layout/HorizontalMultiLevelHierarchy"/>
    <dgm:cxn modelId="{1DB89870-CDF5-4B5D-859E-E83841ED86FF}" type="presOf" srcId="{EDF2F5E5-7CDB-4517-9FAC-C21E840FD986}" destId="{3F5130D4-5B50-454E-BC67-A4484A01F75A}" srcOrd="1" destOrd="0" presId="urn:microsoft.com/office/officeart/2008/layout/HorizontalMultiLevelHierarchy"/>
    <dgm:cxn modelId="{A4273E7E-9994-4E02-B180-316D3B80575A}" type="presOf" srcId="{EDF2F5E5-7CDB-4517-9FAC-C21E840FD986}" destId="{258CDA16-1171-46B6-A64A-C498D6C1F0EF}" srcOrd="0" destOrd="0" presId="urn:microsoft.com/office/officeart/2008/layout/HorizontalMultiLevelHierarchy"/>
    <dgm:cxn modelId="{FFE62BD3-2928-4E9C-8D12-E997B71114C4}" srcId="{B230F490-7459-4177-AC90-3618E97793A2}" destId="{D22429FE-636F-4019-97CF-290EEE32A03A}" srcOrd="1" destOrd="0" parTransId="{E2F2AB48-5A02-43A6-9F1C-3E4FD8E8E982}" sibTransId="{C37FA048-F7F6-43F0-86C5-F963980B934D}"/>
    <dgm:cxn modelId="{A7FC86EA-A969-485F-AD9B-271D368CFD8D}" type="presOf" srcId="{3235BB86-4B60-437B-8BD4-8BBA523888C8}" destId="{2C8FF62F-928B-412C-ABC2-900C2375A9A7}" srcOrd="0" destOrd="0" presId="urn:microsoft.com/office/officeart/2008/layout/HorizontalMultiLevelHierarchy"/>
    <dgm:cxn modelId="{2E7B52EB-D47A-4C13-BECF-08E169F97DC8}" srcId="{B230F490-7459-4177-AC90-3618E97793A2}" destId="{3235BB86-4B60-437B-8BD4-8BBA523888C8}" srcOrd="0" destOrd="0" parTransId="{EDF2F5E5-7CDB-4517-9FAC-C21E840FD986}" sibTransId="{21D062B2-A440-4D9D-9C3E-DE849283182F}"/>
    <dgm:cxn modelId="{2DD935A8-576C-45D2-991C-28E357D146EE}" type="presOf" srcId="{B230F490-7459-4177-AC90-3618E97793A2}" destId="{1D76D71B-5896-488A-BA58-5DBE9ABB71F1}" srcOrd="0" destOrd="0" presId="urn:microsoft.com/office/officeart/2008/layout/HorizontalMultiLevelHierarchy"/>
    <dgm:cxn modelId="{33B6AE5E-728B-4575-A080-E11BD792CF30}" type="presParOf" srcId="{06E9DE06-ED69-4877-8FB2-A75A032B3995}" destId="{FA529F28-7CA9-43C2-8737-1CE8D4B6D66E}" srcOrd="0" destOrd="0" presId="urn:microsoft.com/office/officeart/2008/layout/HorizontalMultiLevelHierarchy"/>
    <dgm:cxn modelId="{DABAAC52-3DC3-4C97-9FF5-697D1E7299BF}" type="presParOf" srcId="{FA529F28-7CA9-43C2-8737-1CE8D4B6D66E}" destId="{1D76D71B-5896-488A-BA58-5DBE9ABB71F1}" srcOrd="0" destOrd="0" presId="urn:microsoft.com/office/officeart/2008/layout/HorizontalMultiLevelHierarchy"/>
    <dgm:cxn modelId="{CF36438A-A146-4C91-8511-5A6B29AB6535}" type="presParOf" srcId="{FA529F28-7CA9-43C2-8737-1CE8D4B6D66E}" destId="{0332CDF2-D034-47C0-B637-042B23393570}" srcOrd="1" destOrd="0" presId="urn:microsoft.com/office/officeart/2008/layout/HorizontalMultiLevelHierarchy"/>
    <dgm:cxn modelId="{922EBD6D-74BA-4678-A2F7-8DF736C4F472}" type="presParOf" srcId="{0332CDF2-D034-47C0-B637-042B23393570}" destId="{258CDA16-1171-46B6-A64A-C498D6C1F0EF}" srcOrd="0" destOrd="0" presId="urn:microsoft.com/office/officeart/2008/layout/HorizontalMultiLevelHierarchy"/>
    <dgm:cxn modelId="{4CB6AA74-2ACF-41F7-BDE2-0ACEA959916B}" type="presParOf" srcId="{258CDA16-1171-46B6-A64A-C498D6C1F0EF}" destId="{3F5130D4-5B50-454E-BC67-A4484A01F75A}" srcOrd="0" destOrd="0" presId="urn:microsoft.com/office/officeart/2008/layout/HorizontalMultiLevelHierarchy"/>
    <dgm:cxn modelId="{18830AFF-FE6D-4DEC-898A-B710E270CE5F}" type="presParOf" srcId="{0332CDF2-D034-47C0-B637-042B23393570}" destId="{0F93DEEA-9B80-4A90-AFA7-916E33C35052}" srcOrd="1" destOrd="0" presId="urn:microsoft.com/office/officeart/2008/layout/HorizontalMultiLevelHierarchy"/>
    <dgm:cxn modelId="{8362E692-82B0-4AC9-B706-512DE70610E7}" type="presParOf" srcId="{0F93DEEA-9B80-4A90-AFA7-916E33C35052}" destId="{2C8FF62F-928B-412C-ABC2-900C2375A9A7}" srcOrd="0" destOrd="0" presId="urn:microsoft.com/office/officeart/2008/layout/HorizontalMultiLevelHierarchy"/>
    <dgm:cxn modelId="{956FF64D-8C09-4290-94F5-F9E8A590C633}" type="presParOf" srcId="{0F93DEEA-9B80-4A90-AFA7-916E33C35052}" destId="{EF180D33-C66C-4552-B5C0-F29F992B154F}" srcOrd="1" destOrd="0" presId="urn:microsoft.com/office/officeart/2008/layout/HorizontalMultiLevelHierarchy"/>
    <dgm:cxn modelId="{654EB623-228C-4880-A61A-05D795B996B1}" type="presParOf" srcId="{0332CDF2-D034-47C0-B637-042B23393570}" destId="{5A00933D-FC0B-4474-BC53-C80DD0DD5AD8}" srcOrd="2" destOrd="0" presId="urn:microsoft.com/office/officeart/2008/layout/HorizontalMultiLevelHierarchy"/>
    <dgm:cxn modelId="{8B44A7C7-DDF5-4736-8A60-66E8239136C6}" type="presParOf" srcId="{5A00933D-FC0B-4474-BC53-C80DD0DD5AD8}" destId="{4527053C-5AE8-4AA9-920A-8E980724F0E4}" srcOrd="0" destOrd="0" presId="urn:microsoft.com/office/officeart/2008/layout/HorizontalMultiLevelHierarchy"/>
    <dgm:cxn modelId="{493805A3-E859-4FA2-BF24-F54E75BCDE33}" type="presParOf" srcId="{0332CDF2-D034-47C0-B637-042B23393570}" destId="{186FEB42-D8CE-4219-8BF2-705FF8FAEF31}" srcOrd="3" destOrd="0" presId="urn:microsoft.com/office/officeart/2008/layout/HorizontalMultiLevelHierarchy"/>
    <dgm:cxn modelId="{9DF97033-7471-4A54-83E7-403BC61C3463}" type="presParOf" srcId="{186FEB42-D8CE-4219-8BF2-705FF8FAEF31}" destId="{7ED15A75-2AFF-44BC-9362-625CA50FCFD4}" srcOrd="0" destOrd="0" presId="urn:microsoft.com/office/officeart/2008/layout/HorizontalMultiLevelHierarchy"/>
    <dgm:cxn modelId="{D0C2C035-38B8-4055-AE58-D33FEBB29AB5}" type="presParOf" srcId="{186FEB42-D8CE-4219-8BF2-705FF8FAEF31}" destId="{FCEDF86B-4692-4560-A988-E241C162A1B6}" srcOrd="1" destOrd="0" presId="urn:microsoft.com/office/officeart/2008/layout/HorizontalMultiLevelHierarchy"/>
    <dgm:cxn modelId="{3AB6F0DC-4915-499B-8891-E39551196B51}" type="presParOf" srcId="{0332CDF2-D034-47C0-B637-042B23393570}" destId="{33BE1162-DEA0-49CD-AE6D-FCDE0CDD3EBB}" srcOrd="4" destOrd="0" presId="urn:microsoft.com/office/officeart/2008/layout/HorizontalMultiLevelHierarchy"/>
    <dgm:cxn modelId="{02BCED72-2F83-4EAF-AFE5-0F647E8D9CC8}" type="presParOf" srcId="{33BE1162-DEA0-49CD-AE6D-FCDE0CDD3EBB}" destId="{5DB27571-FCB4-4B03-AFF0-C46289E8F763}" srcOrd="0" destOrd="0" presId="urn:microsoft.com/office/officeart/2008/layout/HorizontalMultiLevelHierarchy"/>
    <dgm:cxn modelId="{0F1477B6-D9D9-453C-929F-62C4F4E0D039}" type="presParOf" srcId="{0332CDF2-D034-47C0-B637-042B23393570}" destId="{1533D1F2-DE78-4B02-828A-B687725AE227}" srcOrd="5" destOrd="0" presId="urn:microsoft.com/office/officeart/2008/layout/HorizontalMultiLevelHierarchy"/>
    <dgm:cxn modelId="{61B177FB-0920-4548-85B1-6E6745F0B53C}" type="presParOf" srcId="{1533D1F2-DE78-4B02-828A-B687725AE227}" destId="{33B5F973-1259-48EF-8D2C-82651151354F}" srcOrd="0" destOrd="0" presId="urn:microsoft.com/office/officeart/2008/layout/HorizontalMultiLevelHierarchy"/>
    <dgm:cxn modelId="{85A4DEC9-0706-464C-BDF2-987E3AC69D91}" type="presParOf" srcId="{1533D1F2-DE78-4B02-828A-B687725AE227}" destId="{4DB39678-8A02-499B-A20B-39CD4DB3312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5BE50E1-7FD0-47CD-BACF-FEBC0AEC2017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00475FC6-9F64-4C40-B096-4CF5F583C153}">
      <dgm:prSet phldrT="[Текст]" custT="1"/>
      <dgm:spPr/>
      <dgm:t>
        <a:bodyPr/>
        <a:lstStyle/>
        <a:p>
          <a:pPr algn="just"/>
          <a:r>
            <a:rPr lang="ru-RU" sz="18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Социально - бытовая адаптация и ориентация </a:t>
          </a:r>
          <a:r>
            <a:rPr lang="ru-RU" sz="1800" b="0" i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детей с нарушением интеллекта существенно </a:t>
          </a:r>
          <a:r>
            <a:rPr lang="ru-RU" sz="1800" b="0" i="0" dirty="0">
              <a:latin typeface="Times New Roman" panose="02020603050405020304" pitchFamily="18" charset="0"/>
              <a:cs typeface="Times New Roman" panose="02020603050405020304" pitchFamily="18" charset="0"/>
            </a:rPr>
            <a:t>затруднена в силу ограничений, наложенных дефектом - нарушением познавательной деятельности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6A3720-E645-4253-AA41-AEA629ADA60C}" type="parTrans" cxnId="{DD0B043F-807B-4C06-884D-FCEBDFC324CC}">
      <dgm:prSet/>
      <dgm:spPr/>
      <dgm:t>
        <a:bodyPr/>
        <a:lstStyle/>
        <a:p>
          <a:endParaRPr lang="ru-RU"/>
        </a:p>
      </dgm:t>
    </dgm:pt>
    <dgm:pt modelId="{47490BCA-42E8-4781-AA0F-FBC8E74D22C5}" type="sibTrans" cxnId="{DD0B043F-807B-4C06-884D-FCEBDFC324CC}">
      <dgm:prSet/>
      <dgm:spPr/>
      <dgm:t>
        <a:bodyPr/>
        <a:lstStyle/>
        <a:p>
          <a:endParaRPr lang="ru-RU"/>
        </a:p>
      </dgm:t>
    </dgm:pt>
    <dgm:pt modelId="{AB068F03-32C4-42A4-BB55-A01B04DEC865}">
      <dgm:prSet phldrT="[Текст]" custT="1"/>
      <dgm:spPr/>
      <dgm:t>
        <a:bodyPr/>
        <a:lstStyle/>
        <a:p>
          <a:pPr algn="l">
            <a:spcAft>
              <a:spcPts val="0"/>
            </a:spcAft>
          </a:pP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Причины:</a:t>
          </a:r>
        </a:p>
        <a:p>
          <a:pPr algn="l">
            <a:spcAft>
              <a:spcPts val="0"/>
            </a:spcAft>
          </a:pP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неумение </a:t>
          </a: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продуктивно общаться с людьми;</a:t>
          </a:r>
        </a:p>
        <a:p>
          <a:pPr algn="l">
            <a:spcAft>
              <a:spcPts val="0"/>
            </a:spcAft>
          </a:pP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- отсутствие самостоятельности;</a:t>
          </a:r>
        </a:p>
        <a:p>
          <a:pPr algn="l">
            <a:spcAft>
              <a:spcPts val="0"/>
            </a:spcAft>
          </a:pP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- низкий уровень знаний об окружающем;</a:t>
          </a:r>
        </a:p>
        <a:p>
          <a:pPr algn="l">
            <a:spcAft>
              <a:spcPts val="0"/>
            </a:spcAft>
          </a:pP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- неумение самостоятельно продумывать и анализировать ситуацию, из-за их эмоционально-поведенческих особенностей;</a:t>
          </a:r>
        </a:p>
        <a:p>
          <a:pPr algn="l">
            <a:spcAft>
              <a:spcPts val="0"/>
            </a:spcAft>
          </a:pP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- сложности в понимании и правильной оценке действий, поступков;</a:t>
          </a:r>
        </a:p>
        <a:p>
          <a:pPr algn="l">
            <a:spcAft>
              <a:spcPts val="0"/>
            </a:spcAft>
          </a:pP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- отсутствие способности применять полученные знания в различных жизненных ситуациях;</a:t>
          </a:r>
        </a:p>
        <a:p>
          <a:pPr algn="l">
            <a:spcAft>
              <a:spcPts val="0"/>
            </a:spcAft>
          </a:pP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несформированость</a:t>
          </a:r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 мотивов и интересов к хозяйственно-бытовой </a:t>
          </a:r>
          <a:r>
            <a: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деятельности.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F24FC2-48DD-45C6-A5D8-F3267EBCAABC}" type="parTrans" cxnId="{4FDCA26A-3E39-42BE-9070-04F9B10D5178}">
      <dgm:prSet/>
      <dgm:spPr/>
      <dgm:t>
        <a:bodyPr/>
        <a:lstStyle/>
        <a:p>
          <a:endParaRPr lang="ru-RU"/>
        </a:p>
      </dgm:t>
    </dgm:pt>
    <dgm:pt modelId="{3A800DF4-789C-4346-BD37-F1A50B75B8DB}" type="sibTrans" cxnId="{4FDCA26A-3E39-42BE-9070-04F9B10D5178}">
      <dgm:prSet/>
      <dgm:spPr/>
      <dgm:t>
        <a:bodyPr/>
        <a:lstStyle/>
        <a:p>
          <a:endParaRPr lang="ru-RU"/>
        </a:p>
      </dgm:t>
    </dgm:pt>
    <dgm:pt modelId="{9D202651-DDA2-4D1F-B44D-645AB7373756}">
      <dgm:prSet custT="1"/>
      <dgm:spPr/>
      <dgm:t>
        <a:bodyPr/>
        <a:lstStyle/>
        <a:p>
          <a:pPr algn="just"/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Практика показывает, что многие обучающиеся с интеллектуальной недостаточностью оказываются беспомощны в самостоятельном жизнеустройстве, они не подготовлены в достаточной мере к самостоятельному труду</a:t>
          </a:r>
        </a:p>
      </dgm:t>
    </dgm:pt>
    <dgm:pt modelId="{F69DABCD-E5D9-4151-AB6D-ADD3E65BA9C6}" type="parTrans" cxnId="{B9B4E8A0-7D14-4CE7-A23C-BE9D69D1B1BF}">
      <dgm:prSet/>
      <dgm:spPr/>
      <dgm:t>
        <a:bodyPr/>
        <a:lstStyle/>
        <a:p>
          <a:endParaRPr lang="ru-RU"/>
        </a:p>
      </dgm:t>
    </dgm:pt>
    <dgm:pt modelId="{704623B0-FC9C-4C97-89C8-26CEBCFF3E48}" type="sibTrans" cxnId="{B9B4E8A0-7D14-4CE7-A23C-BE9D69D1B1BF}">
      <dgm:prSet/>
      <dgm:spPr/>
      <dgm:t>
        <a:bodyPr/>
        <a:lstStyle/>
        <a:p>
          <a:endParaRPr lang="ru-RU"/>
        </a:p>
      </dgm:t>
    </dgm:pt>
    <dgm:pt modelId="{1459BC92-66D9-4CE8-A27E-2F97564B3D47}" type="pres">
      <dgm:prSet presAssocID="{65BE50E1-7FD0-47CD-BACF-FEBC0AEC2017}" presName="compositeShape" presStyleCnt="0">
        <dgm:presLayoutVars>
          <dgm:dir/>
          <dgm:resizeHandles/>
        </dgm:presLayoutVars>
      </dgm:prSet>
      <dgm:spPr/>
    </dgm:pt>
    <dgm:pt modelId="{3B9A4C5D-2FEF-4C6C-B6CF-BDE573DEBE1B}" type="pres">
      <dgm:prSet presAssocID="{65BE50E1-7FD0-47CD-BACF-FEBC0AEC2017}" presName="pyramid" presStyleLbl="node1" presStyleIdx="0" presStyleCnt="1" custLinFactNeighborX="10246" custLinFactNeighborY="-1639"/>
      <dgm:spPr/>
    </dgm:pt>
    <dgm:pt modelId="{BCEBE2E6-F1C9-4704-A062-06E11D250B97}" type="pres">
      <dgm:prSet presAssocID="{65BE50E1-7FD0-47CD-BACF-FEBC0AEC2017}" presName="theList" presStyleCnt="0"/>
      <dgm:spPr/>
    </dgm:pt>
    <dgm:pt modelId="{CC1E751B-45B2-45F0-9A32-FCD0BFED6719}" type="pres">
      <dgm:prSet presAssocID="{00475FC6-9F64-4C40-B096-4CF5F583C153}" presName="aNode" presStyleLbl="fgAcc1" presStyleIdx="0" presStyleCnt="3" custScaleX="200139" custScaleY="426325" custLinFactNeighborX="28373" custLinFactNeighborY="-765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404065-0C29-49FB-AF89-7ED776EA7BD4}" type="pres">
      <dgm:prSet presAssocID="{00475FC6-9F64-4C40-B096-4CF5F583C153}" presName="aSpace" presStyleCnt="0"/>
      <dgm:spPr/>
    </dgm:pt>
    <dgm:pt modelId="{0E69C0A1-4DFB-485F-AA72-6D58C173130E}" type="pres">
      <dgm:prSet presAssocID="{9D202651-DDA2-4D1F-B44D-645AB7373756}" presName="aNode" presStyleLbl="fgAcc1" presStyleIdx="1" presStyleCnt="3" custScaleX="200139" custScaleY="555224" custLinFactY="44318" custLinFactNeighborX="14171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192188-2AEA-4B3A-B6E6-43ED3D394492}" type="pres">
      <dgm:prSet presAssocID="{9D202651-DDA2-4D1F-B44D-645AB7373756}" presName="aSpace" presStyleCnt="0"/>
      <dgm:spPr/>
    </dgm:pt>
    <dgm:pt modelId="{388A8228-11A3-4EC6-AE33-3FA45B8A101F}" type="pres">
      <dgm:prSet presAssocID="{AB068F03-32C4-42A4-BB55-A01B04DEC865}" presName="aNode" presStyleLbl="fgAcc1" presStyleIdx="2" presStyleCnt="3" custScaleX="203606" custScaleY="1585744" custLinFactY="136079" custLinFactNeighborX="5572" custLinFactNeighborY="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F9837-AE87-43FE-84A0-218DDB740014}" type="pres">
      <dgm:prSet presAssocID="{AB068F03-32C4-42A4-BB55-A01B04DEC865}" presName="aSpace" presStyleCnt="0"/>
      <dgm:spPr/>
    </dgm:pt>
  </dgm:ptLst>
  <dgm:cxnLst>
    <dgm:cxn modelId="{0B7AE794-F960-481C-837F-323F3105A912}" type="presOf" srcId="{AB068F03-32C4-42A4-BB55-A01B04DEC865}" destId="{388A8228-11A3-4EC6-AE33-3FA45B8A101F}" srcOrd="0" destOrd="0" presId="urn:microsoft.com/office/officeart/2005/8/layout/pyramid2"/>
    <dgm:cxn modelId="{1CD4DCC8-C3CC-46BC-AC99-019A8AFE3DC5}" type="presOf" srcId="{9D202651-DDA2-4D1F-B44D-645AB7373756}" destId="{0E69C0A1-4DFB-485F-AA72-6D58C173130E}" srcOrd="0" destOrd="0" presId="urn:microsoft.com/office/officeart/2005/8/layout/pyramid2"/>
    <dgm:cxn modelId="{94DD4444-C021-425B-A233-680756CC74E4}" type="presOf" srcId="{00475FC6-9F64-4C40-B096-4CF5F583C153}" destId="{CC1E751B-45B2-45F0-9A32-FCD0BFED6719}" srcOrd="0" destOrd="0" presId="urn:microsoft.com/office/officeart/2005/8/layout/pyramid2"/>
    <dgm:cxn modelId="{B9B4E8A0-7D14-4CE7-A23C-BE9D69D1B1BF}" srcId="{65BE50E1-7FD0-47CD-BACF-FEBC0AEC2017}" destId="{9D202651-DDA2-4D1F-B44D-645AB7373756}" srcOrd="1" destOrd="0" parTransId="{F69DABCD-E5D9-4151-AB6D-ADD3E65BA9C6}" sibTransId="{704623B0-FC9C-4C97-89C8-26CEBCFF3E48}"/>
    <dgm:cxn modelId="{DD0B043F-807B-4C06-884D-FCEBDFC324CC}" srcId="{65BE50E1-7FD0-47CD-BACF-FEBC0AEC2017}" destId="{00475FC6-9F64-4C40-B096-4CF5F583C153}" srcOrd="0" destOrd="0" parTransId="{5A6A3720-E645-4253-AA41-AEA629ADA60C}" sibTransId="{47490BCA-42E8-4781-AA0F-FBC8E74D22C5}"/>
    <dgm:cxn modelId="{E17BB600-4F33-4D1F-A389-DD714D226527}" type="presOf" srcId="{65BE50E1-7FD0-47CD-BACF-FEBC0AEC2017}" destId="{1459BC92-66D9-4CE8-A27E-2F97564B3D47}" srcOrd="0" destOrd="0" presId="urn:microsoft.com/office/officeart/2005/8/layout/pyramid2"/>
    <dgm:cxn modelId="{4FDCA26A-3E39-42BE-9070-04F9B10D5178}" srcId="{65BE50E1-7FD0-47CD-BACF-FEBC0AEC2017}" destId="{AB068F03-32C4-42A4-BB55-A01B04DEC865}" srcOrd="2" destOrd="0" parTransId="{60F24FC2-48DD-45C6-A5D8-F3267EBCAABC}" sibTransId="{3A800DF4-789C-4346-BD37-F1A50B75B8DB}"/>
    <dgm:cxn modelId="{678C6DCF-95C2-4066-B8E5-795069445EA0}" type="presParOf" srcId="{1459BC92-66D9-4CE8-A27E-2F97564B3D47}" destId="{3B9A4C5D-2FEF-4C6C-B6CF-BDE573DEBE1B}" srcOrd="0" destOrd="0" presId="urn:microsoft.com/office/officeart/2005/8/layout/pyramid2"/>
    <dgm:cxn modelId="{107A4B3A-6687-4AB9-AEF5-BEF60FE8D962}" type="presParOf" srcId="{1459BC92-66D9-4CE8-A27E-2F97564B3D47}" destId="{BCEBE2E6-F1C9-4704-A062-06E11D250B97}" srcOrd="1" destOrd="0" presId="urn:microsoft.com/office/officeart/2005/8/layout/pyramid2"/>
    <dgm:cxn modelId="{6D17EE2B-4668-410D-9674-DEC1EAEDA11B}" type="presParOf" srcId="{BCEBE2E6-F1C9-4704-A062-06E11D250B97}" destId="{CC1E751B-45B2-45F0-9A32-FCD0BFED6719}" srcOrd="0" destOrd="0" presId="urn:microsoft.com/office/officeart/2005/8/layout/pyramid2"/>
    <dgm:cxn modelId="{F9BE1AC0-25D7-4A3F-A329-B2AC42FF6B2B}" type="presParOf" srcId="{BCEBE2E6-F1C9-4704-A062-06E11D250B97}" destId="{40404065-0C29-49FB-AF89-7ED776EA7BD4}" srcOrd="1" destOrd="0" presId="urn:microsoft.com/office/officeart/2005/8/layout/pyramid2"/>
    <dgm:cxn modelId="{B8796092-E593-4F00-A35D-DAB4120AED29}" type="presParOf" srcId="{BCEBE2E6-F1C9-4704-A062-06E11D250B97}" destId="{0E69C0A1-4DFB-485F-AA72-6D58C173130E}" srcOrd="2" destOrd="0" presId="urn:microsoft.com/office/officeart/2005/8/layout/pyramid2"/>
    <dgm:cxn modelId="{19A791FE-4C98-4B6C-90B1-8B45E863EC40}" type="presParOf" srcId="{BCEBE2E6-F1C9-4704-A062-06E11D250B97}" destId="{9D192188-2AEA-4B3A-B6E6-43ED3D394492}" srcOrd="3" destOrd="0" presId="urn:microsoft.com/office/officeart/2005/8/layout/pyramid2"/>
    <dgm:cxn modelId="{374AC2E0-0AB3-4D4E-8479-ADBDDD65EC5B}" type="presParOf" srcId="{BCEBE2E6-F1C9-4704-A062-06E11D250B97}" destId="{388A8228-11A3-4EC6-AE33-3FA45B8A101F}" srcOrd="4" destOrd="0" presId="urn:microsoft.com/office/officeart/2005/8/layout/pyramid2"/>
    <dgm:cxn modelId="{0EBB8E20-BE02-4307-8D3D-F71B03F3C735}" type="presParOf" srcId="{BCEBE2E6-F1C9-4704-A062-06E11D250B97}" destId="{B25F9837-AE87-43FE-84A0-218DDB740014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76DD0BE-3E04-4201-8A0C-92F7A9A138F5}" type="doc">
      <dgm:prSet loTypeId="urn:microsoft.com/office/officeart/2005/8/layout/bProcess3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DEEC89F-8701-48BF-8D3B-0E12AB01CDEB}">
      <dgm:prSet phldrT="[Текст]" custT="1"/>
      <dgm:spPr/>
      <dgm:t>
        <a:bodyPr/>
        <a:lstStyle/>
        <a:p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Проблема</a:t>
          </a:r>
          <a:r>
            <a:rPr lang="ru-RU" sz="1800" dirty="0">
              <a:solidFill>
                <a:schemeClr val="tx1"/>
              </a:solidFill>
            </a:rPr>
            <a:t> </a:t>
          </a:r>
        </a:p>
      </dgm:t>
    </dgm:pt>
    <dgm:pt modelId="{1A3316AC-112E-4831-AD96-72AB6F6B09DA}" type="parTrans" cxnId="{DA95EB31-61F9-4881-9C75-5975896545C9}">
      <dgm:prSet/>
      <dgm:spPr/>
      <dgm:t>
        <a:bodyPr/>
        <a:lstStyle/>
        <a:p>
          <a:endParaRPr lang="ru-RU"/>
        </a:p>
      </dgm:t>
    </dgm:pt>
    <dgm:pt modelId="{16E26AC4-409B-4903-AFEA-5019683C3B97}" type="sibTrans" cxnId="{DA95EB31-61F9-4881-9C75-5975896545C9}">
      <dgm:prSet/>
      <dgm:spPr/>
      <dgm:t>
        <a:bodyPr/>
        <a:lstStyle/>
        <a:p>
          <a:endParaRPr lang="ru-RU"/>
        </a:p>
      </dgm:t>
    </dgm:pt>
    <dgm:pt modelId="{28B86DA3-0543-4DB1-B148-9C19962D49EE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Целеполагание</a:t>
          </a:r>
          <a:r>
            <a:rPr lang="ru-RU" sz="105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</dgm:t>
    </dgm:pt>
    <dgm:pt modelId="{125E2452-DF30-4832-B248-76BB7752ABEB}" type="parTrans" cxnId="{F925902E-9B7B-41F0-9417-9A13C4567EDC}">
      <dgm:prSet/>
      <dgm:spPr/>
      <dgm:t>
        <a:bodyPr/>
        <a:lstStyle/>
        <a:p>
          <a:endParaRPr lang="ru-RU"/>
        </a:p>
      </dgm:t>
    </dgm:pt>
    <dgm:pt modelId="{3389025B-69C3-4BBC-AC15-0D0212FF98DE}" type="sibTrans" cxnId="{F925902E-9B7B-41F0-9417-9A13C4567EDC}">
      <dgm:prSet/>
      <dgm:spPr/>
      <dgm:t>
        <a:bodyPr/>
        <a:lstStyle/>
        <a:p>
          <a:endParaRPr lang="ru-RU"/>
        </a:p>
      </dgm:t>
    </dgm:pt>
    <dgm:pt modelId="{0EB6BA65-213C-4C32-95D1-56E20E0E8188}">
      <dgm:prSet phldrT="[Текст]" custT="1"/>
      <dgm:spPr/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Постановка целей и задач</a:t>
          </a:r>
        </a:p>
      </dgm:t>
    </dgm:pt>
    <dgm:pt modelId="{55959906-AFE3-4FD4-A4B0-E651BD887280}" type="parTrans" cxnId="{7CF77A72-586F-42B6-8D3D-F82CEEAF3035}">
      <dgm:prSet/>
      <dgm:spPr/>
      <dgm:t>
        <a:bodyPr/>
        <a:lstStyle/>
        <a:p>
          <a:endParaRPr lang="ru-RU"/>
        </a:p>
      </dgm:t>
    </dgm:pt>
    <dgm:pt modelId="{8338AA19-620B-47E6-B86C-5E52533783B9}" type="sibTrans" cxnId="{7CF77A72-586F-42B6-8D3D-F82CEEAF3035}">
      <dgm:prSet/>
      <dgm:spPr/>
      <dgm:t>
        <a:bodyPr/>
        <a:lstStyle/>
        <a:p>
          <a:endParaRPr lang="ru-RU"/>
        </a:p>
      </dgm:t>
    </dgm:pt>
    <dgm:pt modelId="{B7FDEBD1-C73B-416C-ABCC-439B463B98C2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Гипотеза </a:t>
          </a:r>
        </a:p>
      </dgm:t>
    </dgm:pt>
    <dgm:pt modelId="{1DA9FD85-CA25-447A-AE77-5F636DA983D3}" type="parTrans" cxnId="{C21506F0-63E0-46DC-8769-58D031B151AB}">
      <dgm:prSet/>
      <dgm:spPr/>
      <dgm:t>
        <a:bodyPr/>
        <a:lstStyle/>
        <a:p>
          <a:endParaRPr lang="ru-RU"/>
        </a:p>
      </dgm:t>
    </dgm:pt>
    <dgm:pt modelId="{E4611F90-CE61-4EC8-BF38-2D17D4A59D38}" type="sibTrans" cxnId="{C21506F0-63E0-46DC-8769-58D031B151AB}">
      <dgm:prSet/>
      <dgm:spPr/>
      <dgm:t>
        <a:bodyPr/>
        <a:lstStyle/>
        <a:p>
          <a:endParaRPr lang="ru-RU"/>
        </a:p>
      </dgm:t>
    </dgm:pt>
    <dgm:pt modelId="{F186BD8C-0AB4-4099-B75E-6C490DFD5C87}">
      <dgm:prSet phldrT="[Текст]" custT="1"/>
      <dgm:spPr/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Выводы </a:t>
          </a:r>
        </a:p>
      </dgm:t>
    </dgm:pt>
    <dgm:pt modelId="{229D26B0-A960-4081-B606-4C855072DBAD}" type="parTrans" cxnId="{8810D5C6-CE6E-4F5C-83B2-36C86C1F06D7}">
      <dgm:prSet/>
      <dgm:spPr/>
      <dgm:t>
        <a:bodyPr/>
        <a:lstStyle/>
        <a:p>
          <a:endParaRPr lang="ru-RU"/>
        </a:p>
      </dgm:t>
    </dgm:pt>
    <dgm:pt modelId="{CD71282B-F1A5-4F51-AB84-F566FFB37BC8}" type="sibTrans" cxnId="{8810D5C6-CE6E-4F5C-83B2-36C86C1F06D7}">
      <dgm:prSet/>
      <dgm:spPr/>
      <dgm:t>
        <a:bodyPr/>
        <a:lstStyle/>
        <a:p>
          <a:endParaRPr lang="ru-RU"/>
        </a:p>
      </dgm:t>
    </dgm:pt>
    <dgm:pt modelId="{FB3FE9C0-F5BB-4E36-BC9A-46D6EADE8D97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Планирование</a:t>
          </a:r>
        </a:p>
      </dgm:t>
    </dgm:pt>
    <dgm:pt modelId="{F5DCFECE-1380-4559-9BB2-B942378C729A}" type="parTrans" cxnId="{A0F1D3AE-EBFD-4A0C-B7AF-068217D561DE}">
      <dgm:prSet/>
      <dgm:spPr/>
      <dgm:t>
        <a:bodyPr/>
        <a:lstStyle/>
        <a:p>
          <a:endParaRPr lang="ru-RU"/>
        </a:p>
      </dgm:t>
    </dgm:pt>
    <dgm:pt modelId="{E367046C-29FF-4BE8-B66E-73D573BDE5EB}" type="sibTrans" cxnId="{A0F1D3AE-EBFD-4A0C-B7AF-068217D561DE}">
      <dgm:prSet/>
      <dgm:spPr/>
      <dgm:t>
        <a:bodyPr/>
        <a:lstStyle/>
        <a:p>
          <a:endParaRPr lang="ru-RU"/>
        </a:p>
      </dgm:t>
    </dgm:pt>
    <dgm:pt modelId="{500FCACD-5425-4541-B317-84D132C3DEE7}">
      <dgm:prSet phldrT="[Текст]" custT="1"/>
      <dgm:spPr/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Формулировка предположений</a:t>
          </a:r>
        </a:p>
      </dgm:t>
    </dgm:pt>
    <dgm:pt modelId="{6F8D1248-54AC-401B-AEDA-1F45C8D0D590}" type="parTrans" cxnId="{667E19FC-AAE7-46DE-9004-B1A5B3D647CC}">
      <dgm:prSet/>
      <dgm:spPr/>
      <dgm:t>
        <a:bodyPr/>
        <a:lstStyle/>
        <a:p>
          <a:endParaRPr lang="ru-RU"/>
        </a:p>
      </dgm:t>
    </dgm:pt>
    <dgm:pt modelId="{E660F1E1-31A0-4748-A330-0FD9EFFE6B60}" type="sibTrans" cxnId="{667E19FC-AAE7-46DE-9004-B1A5B3D647CC}">
      <dgm:prSet/>
      <dgm:spPr/>
      <dgm:t>
        <a:bodyPr/>
        <a:lstStyle/>
        <a:p>
          <a:endParaRPr lang="ru-RU"/>
        </a:p>
      </dgm:t>
    </dgm:pt>
    <dgm:pt modelId="{ED124133-49C0-4A84-AD67-D74AB4BE3CC9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Обработка результатов</a:t>
          </a:r>
        </a:p>
      </dgm:t>
    </dgm:pt>
    <dgm:pt modelId="{1535092B-8788-40D1-A91F-DD27C0D2EB58}" type="parTrans" cxnId="{FBA8198A-C398-45DB-8EEA-F483DDC6E0E1}">
      <dgm:prSet/>
      <dgm:spPr/>
      <dgm:t>
        <a:bodyPr/>
        <a:lstStyle/>
        <a:p>
          <a:endParaRPr lang="ru-RU"/>
        </a:p>
      </dgm:t>
    </dgm:pt>
    <dgm:pt modelId="{61CB6AE5-A4E4-4B17-958A-22CE351B549D}" type="sibTrans" cxnId="{FBA8198A-C398-45DB-8EEA-F483DDC6E0E1}">
      <dgm:prSet/>
      <dgm:spPr/>
      <dgm:t>
        <a:bodyPr/>
        <a:lstStyle/>
        <a:p>
          <a:endParaRPr lang="ru-RU"/>
        </a:p>
      </dgm:t>
    </dgm:pt>
    <dgm:pt modelId="{4A406558-B335-42E6-88F4-79C89F97119C}">
      <dgm:prSet phldrT="[Текст]" custT="1"/>
      <dgm:spPr/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Выполнение работ</a:t>
          </a:r>
        </a:p>
      </dgm:t>
    </dgm:pt>
    <dgm:pt modelId="{73547EB6-3842-4403-BDFB-F32C06D0A2F8}" type="parTrans" cxnId="{87EE9DE6-9A9F-4001-A555-832BE04E9C49}">
      <dgm:prSet/>
      <dgm:spPr/>
      <dgm:t>
        <a:bodyPr/>
        <a:lstStyle/>
        <a:p>
          <a:endParaRPr lang="ru-RU"/>
        </a:p>
      </dgm:t>
    </dgm:pt>
    <dgm:pt modelId="{E4D60A42-5E5D-4C6D-9FD3-4023E02B9562}" type="sibTrans" cxnId="{87EE9DE6-9A9F-4001-A555-832BE04E9C49}">
      <dgm:prSet/>
      <dgm:spPr/>
      <dgm:t>
        <a:bodyPr/>
        <a:lstStyle/>
        <a:p>
          <a:endParaRPr lang="ru-RU"/>
        </a:p>
      </dgm:t>
    </dgm:pt>
    <dgm:pt modelId="{5104D01E-1BEB-4E90-967E-2FFF3878F26C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Проверка гипотезы</a:t>
          </a:r>
        </a:p>
      </dgm:t>
    </dgm:pt>
    <dgm:pt modelId="{749AFF66-2C93-489D-8A77-FDF79D801F32}" type="parTrans" cxnId="{E1054828-C3DF-4FBE-8B50-98C9593E56C4}">
      <dgm:prSet/>
      <dgm:spPr/>
      <dgm:t>
        <a:bodyPr/>
        <a:lstStyle/>
        <a:p>
          <a:endParaRPr lang="ru-RU"/>
        </a:p>
      </dgm:t>
    </dgm:pt>
    <dgm:pt modelId="{5A10A06F-ECFD-497E-99B8-F46E8B5C56AE}" type="sibTrans" cxnId="{E1054828-C3DF-4FBE-8B50-98C9593E56C4}">
      <dgm:prSet/>
      <dgm:spPr/>
      <dgm:t>
        <a:bodyPr/>
        <a:lstStyle/>
        <a:p>
          <a:endParaRPr lang="ru-RU"/>
        </a:p>
      </dgm:t>
    </dgm:pt>
    <dgm:pt modelId="{C42FEB83-787A-4AA3-8317-37898771B6CB}">
      <dgm:prSet phldrT="[Текст]" custT="1"/>
      <dgm:spPr/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Фиксация показателей</a:t>
          </a:r>
        </a:p>
      </dgm:t>
    </dgm:pt>
    <dgm:pt modelId="{6181DE6E-02C3-4048-9881-ED192BCE0648}" type="parTrans" cxnId="{BD29AA3B-4D5D-4F84-9560-ED4533300B83}">
      <dgm:prSet/>
      <dgm:spPr/>
      <dgm:t>
        <a:bodyPr/>
        <a:lstStyle/>
        <a:p>
          <a:endParaRPr lang="ru-RU"/>
        </a:p>
      </dgm:t>
    </dgm:pt>
    <dgm:pt modelId="{52258ED7-8071-457A-8BD7-CB311D72271F}" type="sibTrans" cxnId="{BD29AA3B-4D5D-4F84-9560-ED4533300B83}">
      <dgm:prSet/>
      <dgm:spPr/>
      <dgm:t>
        <a:bodyPr/>
        <a:lstStyle/>
        <a:p>
          <a:endParaRPr lang="ru-RU"/>
        </a:p>
      </dgm:t>
    </dgm:pt>
    <dgm:pt modelId="{D91DE9B4-0753-47FF-A031-60C4C6A98D37}">
      <dgm:prSet phldrT="[Текст]" custT="1"/>
      <dgm:spPr/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Характеристика и свойства изучаемого объекта</a:t>
          </a:r>
        </a:p>
      </dgm:t>
    </dgm:pt>
    <dgm:pt modelId="{98B25E65-32C4-4C24-931D-DA48D4B52FD8}" type="parTrans" cxnId="{38824760-37BE-4817-A07E-A86ADC0E9463}">
      <dgm:prSet/>
      <dgm:spPr/>
      <dgm:t>
        <a:bodyPr/>
        <a:lstStyle/>
        <a:p>
          <a:endParaRPr lang="ru-RU"/>
        </a:p>
      </dgm:t>
    </dgm:pt>
    <dgm:pt modelId="{ECABCEEF-8C73-4D80-8594-E96856148ADD}" type="sibTrans" cxnId="{38824760-37BE-4817-A07E-A86ADC0E9463}">
      <dgm:prSet/>
      <dgm:spPr/>
      <dgm:t>
        <a:bodyPr/>
        <a:lstStyle/>
        <a:p>
          <a:endParaRPr lang="ru-RU"/>
        </a:p>
      </dgm:t>
    </dgm:pt>
    <dgm:pt modelId="{2128C1A3-C7B3-4DFC-A2A4-E69614CFFA29}">
      <dgm:prSet phldrT="[Текст]" custT="1"/>
      <dgm:spPr/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План исследования</a:t>
          </a:r>
        </a:p>
      </dgm:t>
    </dgm:pt>
    <dgm:pt modelId="{9C75C69E-3DF3-4530-BB33-01870BB9266C}" type="parTrans" cxnId="{A895EA49-439C-4D88-93A7-1FA8FC38F05D}">
      <dgm:prSet/>
      <dgm:spPr/>
      <dgm:t>
        <a:bodyPr/>
        <a:lstStyle/>
        <a:p>
          <a:endParaRPr lang="ru-RU"/>
        </a:p>
      </dgm:t>
    </dgm:pt>
    <dgm:pt modelId="{F59DFA94-9445-4592-B154-F040AF3E6500}" type="sibTrans" cxnId="{A895EA49-439C-4D88-93A7-1FA8FC38F05D}">
      <dgm:prSet/>
      <dgm:spPr/>
      <dgm:t>
        <a:bodyPr/>
        <a:lstStyle/>
        <a:p>
          <a:endParaRPr lang="ru-RU"/>
        </a:p>
      </dgm:t>
    </dgm:pt>
    <dgm:pt modelId="{F4D42D40-FFF8-433E-95F6-582030FDC74F}">
      <dgm:prSet phldrT="[Текст]" custT="1"/>
      <dgm:spPr/>
      <dgm:t>
        <a:bodyPr/>
        <a:lstStyle/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Проведение эксперимента</a:t>
          </a:r>
          <a:endParaRPr lang="ru-RU" sz="1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062B56-39C5-4FC3-ABB5-52A455B39207}" type="parTrans" cxnId="{E90EFA12-B607-4133-A62D-C1EA0272926E}">
      <dgm:prSet/>
      <dgm:spPr/>
      <dgm:t>
        <a:bodyPr/>
        <a:lstStyle/>
        <a:p>
          <a:endParaRPr lang="ru-RU"/>
        </a:p>
      </dgm:t>
    </dgm:pt>
    <dgm:pt modelId="{F35F4162-9A1A-47B0-99E9-C0A8D47775B0}" type="sibTrans" cxnId="{E90EFA12-B607-4133-A62D-C1EA0272926E}">
      <dgm:prSet/>
      <dgm:spPr/>
      <dgm:t>
        <a:bodyPr/>
        <a:lstStyle/>
        <a:p>
          <a:endParaRPr lang="ru-RU"/>
        </a:p>
      </dgm:t>
    </dgm:pt>
    <dgm:pt modelId="{4CA95476-539E-4E8F-8447-474DA5A6C349}">
      <dgm:prSet phldrT="[Текст]" custT="1"/>
      <dgm:spPr/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Выбор ролей</a:t>
          </a:r>
        </a:p>
      </dgm:t>
    </dgm:pt>
    <dgm:pt modelId="{EFBC9B74-EAFA-4D23-BEC3-050DF508023B}" type="parTrans" cxnId="{C4A9BE77-DCA0-4C4A-9C2A-CFC556B366DE}">
      <dgm:prSet/>
      <dgm:spPr/>
      <dgm:t>
        <a:bodyPr/>
        <a:lstStyle/>
        <a:p>
          <a:endParaRPr lang="ru-RU"/>
        </a:p>
      </dgm:t>
    </dgm:pt>
    <dgm:pt modelId="{E3ADAD09-3133-47AA-9611-7A5B0A1F4C4D}" type="sibTrans" cxnId="{C4A9BE77-DCA0-4C4A-9C2A-CFC556B366DE}">
      <dgm:prSet/>
      <dgm:spPr/>
      <dgm:t>
        <a:bodyPr/>
        <a:lstStyle/>
        <a:p>
          <a:endParaRPr lang="ru-RU"/>
        </a:p>
      </dgm:t>
    </dgm:pt>
    <dgm:pt modelId="{A3196056-B59F-45C3-89E8-2E2F4941DFBA}">
      <dgm:prSet phldrT="[Текст]" custT="1"/>
      <dgm:spPr/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Анализ </a:t>
          </a:r>
        </a:p>
      </dgm:t>
    </dgm:pt>
    <dgm:pt modelId="{7945EDBC-F850-4A1F-AFBF-0C6C8EB4143E}" type="parTrans" cxnId="{91AAB2F2-61A8-4DF9-B95A-1BBCBCC04543}">
      <dgm:prSet/>
      <dgm:spPr/>
      <dgm:t>
        <a:bodyPr/>
        <a:lstStyle/>
        <a:p>
          <a:endParaRPr lang="ru-RU"/>
        </a:p>
      </dgm:t>
    </dgm:pt>
    <dgm:pt modelId="{6A5F2341-1421-471F-8AB1-E5253C6BF40B}" type="sibTrans" cxnId="{91AAB2F2-61A8-4DF9-B95A-1BBCBCC04543}">
      <dgm:prSet/>
      <dgm:spPr/>
      <dgm:t>
        <a:bodyPr/>
        <a:lstStyle/>
        <a:p>
          <a:endParaRPr lang="ru-RU"/>
        </a:p>
      </dgm:t>
    </dgm:pt>
    <dgm:pt modelId="{F660700D-CAA4-4573-A9A0-82AB188F1828}">
      <dgm:prSet phldrT="[Текст]" custT="1"/>
      <dgm:spPr/>
      <dgm:t>
        <a:bodyPr/>
        <a:lstStyle/>
        <a:p>
          <a:r>
            <a:rPr lang="ru-RU" sz="1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Обобщение </a:t>
          </a:r>
        </a:p>
      </dgm:t>
    </dgm:pt>
    <dgm:pt modelId="{05AD2CCB-2C37-48E5-9E44-F489FB729A2B}" type="parTrans" cxnId="{118B710C-9621-4BDB-B13F-BB95011B701A}">
      <dgm:prSet/>
      <dgm:spPr/>
      <dgm:t>
        <a:bodyPr/>
        <a:lstStyle/>
        <a:p>
          <a:endParaRPr lang="ru-RU"/>
        </a:p>
      </dgm:t>
    </dgm:pt>
    <dgm:pt modelId="{5B7D240B-1397-438B-8EFE-EB3F6B591760}" type="sibTrans" cxnId="{118B710C-9621-4BDB-B13F-BB95011B701A}">
      <dgm:prSet/>
      <dgm:spPr/>
      <dgm:t>
        <a:bodyPr/>
        <a:lstStyle/>
        <a:p>
          <a:endParaRPr lang="ru-RU"/>
        </a:p>
      </dgm:t>
    </dgm:pt>
    <dgm:pt modelId="{01138C21-CA58-4413-85AF-1BC749006349}">
      <dgm:prSet phldrT="[Текст]" custT="1"/>
      <dgm:spPr/>
      <dgm:t>
        <a:bodyPr/>
        <a:lstStyle/>
        <a:p>
          <a:r>
            <a:rPr lang="ru-RU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Техника безопасности</a:t>
          </a:r>
          <a:endParaRPr lang="ru-RU" sz="1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070877E-D5C4-48D7-A3EB-46D1A7D12F00}" type="parTrans" cxnId="{3D037F9A-0352-411C-AB82-CB700679F936}">
      <dgm:prSet/>
      <dgm:spPr/>
      <dgm:t>
        <a:bodyPr/>
        <a:lstStyle/>
        <a:p>
          <a:endParaRPr lang="ru-RU"/>
        </a:p>
      </dgm:t>
    </dgm:pt>
    <dgm:pt modelId="{74265334-F0E5-45EF-9D49-ADC95199A045}" type="sibTrans" cxnId="{3D037F9A-0352-411C-AB82-CB700679F936}">
      <dgm:prSet/>
      <dgm:spPr/>
      <dgm:t>
        <a:bodyPr/>
        <a:lstStyle/>
        <a:p>
          <a:endParaRPr lang="ru-RU"/>
        </a:p>
      </dgm:t>
    </dgm:pt>
    <dgm:pt modelId="{11A1A50E-99B9-4250-887E-ADEE7A099C29}" type="pres">
      <dgm:prSet presAssocID="{376DD0BE-3E04-4201-8A0C-92F7A9A138F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1E84459-EF68-48E0-881E-D4777A924278}" type="pres">
      <dgm:prSet presAssocID="{7DEEC89F-8701-48BF-8D3B-0E12AB01CDEB}" presName="node" presStyleLbl="node1" presStyleIdx="0" presStyleCnt="7" custScaleY="1192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D2D592-F936-45C9-B2EB-F38CD892224E}" type="pres">
      <dgm:prSet presAssocID="{16E26AC4-409B-4903-AFEA-5019683C3B97}" presName="sibTrans" presStyleLbl="sibTrans1D1" presStyleIdx="0" presStyleCnt="6"/>
      <dgm:spPr/>
      <dgm:t>
        <a:bodyPr/>
        <a:lstStyle/>
        <a:p>
          <a:endParaRPr lang="ru-RU"/>
        </a:p>
      </dgm:t>
    </dgm:pt>
    <dgm:pt modelId="{FB0ED871-0C8D-4375-835B-AA20D05C9D6F}" type="pres">
      <dgm:prSet presAssocID="{16E26AC4-409B-4903-AFEA-5019683C3B97}" presName="connectorText" presStyleLbl="sibTrans1D1" presStyleIdx="0" presStyleCnt="6"/>
      <dgm:spPr/>
      <dgm:t>
        <a:bodyPr/>
        <a:lstStyle/>
        <a:p>
          <a:endParaRPr lang="ru-RU"/>
        </a:p>
      </dgm:t>
    </dgm:pt>
    <dgm:pt modelId="{532F33C1-EAEC-420D-B539-CF89C41DE146}" type="pres">
      <dgm:prSet presAssocID="{28B86DA3-0543-4DB1-B148-9C19962D49EE}" presName="node" presStyleLbl="node1" presStyleIdx="1" presStyleCnt="7" custScaleY="113730" custLinFactNeighborX="-534" custLinFactNeighborY="17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4477DD-212A-40FE-A3FB-41DCAB729AB3}" type="pres">
      <dgm:prSet presAssocID="{3389025B-69C3-4BBC-AC15-0D0212FF98DE}" presName="sibTrans" presStyleLbl="sibTrans1D1" presStyleIdx="1" presStyleCnt="6"/>
      <dgm:spPr/>
      <dgm:t>
        <a:bodyPr/>
        <a:lstStyle/>
        <a:p>
          <a:endParaRPr lang="ru-RU"/>
        </a:p>
      </dgm:t>
    </dgm:pt>
    <dgm:pt modelId="{FEF6D522-CF90-4CE3-9301-4952B4FC1D94}" type="pres">
      <dgm:prSet presAssocID="{3389025B-69C3-4BBC-AC15-0D0212FF98DE}" presName="connectorText" presStyleLbl="sibTrans1D1" presStyleIdx="1" presStyleCnt="6"/>
      <dgm:spPr/>
      <dgm:t>
        <a:bodyPr/>
        <a:lstStyle/>
        <a:p>
          <a:endParaRPr lang="ru-RU"/>
        </a:p>
      </dgm:t>
    </dgm:pt>
    <dgm:pt modelId="{7ED479FD-B280-422F-A72B-A4273B74719F}" type="pres">
      <dgm:prSet presAssocID="{B7FDEBD1-C73B-416C-ABCC-439B463B98C2}" presName="node" presStyleLbl="node1" presStyleIdx="2" presStyleCnt="7" custScaleY="1133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826B57-B296-430E-9BAC-D5FE8C0F7298}" type="pres">
      <dgm:prSet presAssocID="{E4611F90-CE61-4EC8-BF38-2D17D4A59D38}" presName="sibTrans" presStyleLbl="sibTrans1D1" presStyleIdx="2" presStyleCnt="6"/>
      <dgm:spPr/>
      <dgm:t>
        <a:bodyPr/>
        <a:lstStyle/>
        <a:p>
          <a:endParaRPr lang="ru-RU"/>
        </a:p>
      </dgm:t>
    </dgm:pt>
    <dgm:pt modelId="{4C4A698D-6073-425E-92A0-336F6167E8ED}" type="pres">
      <dgm:prSet presAssocID="{E4611F90-CE61-4EC8-BF38-2D17D4A59D38}" presName="connectorText" presStyleLbl="sibTrans1D1" presStyleIdx="2" presStyleCnt="6"/>
      <dgm:spPr/>
      <dgm:t>
        <a:bodyPr/>
        <a:lstStyle/>
        <a:p>
          <a:endParaRPr lang="ru-RU"/>
        </a:p>
      </dgm:t>
    </dgm:pt>
    <dgm:pt modelId="{78ABDB77-F0E6-4A3B-A646-E91F4CECD497}" type="pres">
      <dgm:prSet presAssocID="{FB3FE9C0-F5BB-4E36-BC9A-46D6EADE8D97}" presName="node" presStyleLbl="node1" presStyleIdx="3" presStyleCnt="7" custScaleY="117629" custLinFactNeighborX="-1603" custLinFactNeighborY="-8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A1687F-33FB-4314-8E9E-CB94E1386C0A}" type="pres">
      <dgm:prSet presAssocID="{E367046C-29FF-4BE8-B66E-73D573BDE5EB}" presName="sibTrans" presStyleLbl="sibTrans1D1" presStyleIdx="3" presStyleCnt="6"/>
      <dgm:spPr/>
      <dgm:t>
        <a:bodyPr/>
        <a:lstStyle/>
        <a:p>
          <a:endParaRPr lang="ru-RU"/>
        </a:p>
      </dgm:t>
    </dgm:pt>
    <dgm:pt modelId="{EE7A3396-402B-4E41-BA47-F7D1B874A5BD}" type="pres">
      <dgm:prSet presAssocID="{E367046C-29FF-4BE8-B66E-73D573BDE5EB}" presName="connectorText" presStyleLbl="sibTrans1D1" presStyleIdx="3" presStyleCnt="6"/>
      <dgm:spPr/>
      <dgm:t>
        <a:bodyPr/>
        <a:lstStyle/>
        <a:p>
          <a:endParaRPr lang="ru-RU"/>
        </a:p>
      </dgm:t>
    </dgm:pt>
    <dgm:pt modelId="{45E4A7A7-D1B4-4DED-96E4-5602B51DC571}" type="pres">
      <dgm:prSet presAssocID="{F4D42D40-FFF8-433E-95F6-582030FDC74F}" presName="node" presStyleLbl="node1" presStyleIdx="4" presStyleCnt="7" custScaleY="1158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9BF061-B771-40B6-AB39-2C7B0BA97C08}" type="pres">
      <dgm:prSet presAssocID="{F35F4162-9A1A-47B0-99E9-C0A8D47775B0}" presName="sibTrans" presStyleLbl="sibTrans1D1" presStyleIdx="4" presStyleCnt="6"/>
      <dgm:spPr/>
      <dgm:t>
        <a:bodyPr/>
        <a:lstStyle/>
        <a:p>
          <a:endParaRPr lang="ru-RU"/>
        </a:p>
      </dgm:t>
    </dgm:pt>
    <dgm:pt modelId="{2D16F64D-C1AA-4B21-915E-E7FD89B5818D}" type="pres">
      <dgm:prSet presAssocID="{F35F4162-9A1A-47B0-99E9-C0A8D47775B0}" presName="connectorText" presStyleLbl="sibTrans1D1" presStyleIdx="4" presStyleCnt="6"/>
      <dgm:spPr/>
      <dgm:t>
        <a:bodyPr/>
        <a:lstStyle/>
        <a:p>
          <a:endParaRPr lang="ru-RU"/>
        </a:p>
      </dgm:t>
    </dgm:pt>
    <dgm:pt modelId="{CD45B59C-FC7A-4802-BFB0-199DC7262F63}" type="pres">
      <dgm:prSet presAssocID="{ED124133-49C0-4A84-AD67-D74AB4BE3CC9}" presName="node" presStyleLbl="node1" presStyleIdx="5" presStyleCnt="7" custScaleY="1079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ED2F90-03B7-422D-9AF2-8FBB19A0942C}" type="pres">
      <dgm:prSet presAssocID="{61CB6AE5-A4E4-4B17-958A-22CE351B549D}" presName="sibTrans" presStyleLbl="sibTrans1D1" presStyleIdx="5" presStyleCnt="6"/>
      <dgm:spPr/>
      <dgm:t>
        <a:bodyPr/>
        <a:lstStyle/>
        <a:p>
          <a:endParaRPr lang="ru-RU"/>
        </a:p>
      </dgm:t>
    </dgm:pt>
    <dgm:pt modelId="{1BF8843D-A62E-4A10-B982-92B36001E17A}" type="pres">
      <dgm:prSet presAssocID="{61CB6AE5-A4E4-4B17-958A-22CE351B549D}" presName="connectorText" presStyleLbl="sibTrans1D1" presStyleIdx="5" presStyleCnt="6"/>
      <dgm:spPr/>
      <dgm:t>
        <a:bodyPr/>
        <a:lstStyle/>
        <a:p>
          <a:endParaRPr lang="ru-RU"/>
        </a:p>
      </dgm:t>
    </dgm:pt>
    <dgm:pt modelId="{2263E30E-2CA5-4FD9-AA33-4048A00B95F6}" type="pres">
      <dgm:prSet presAssocID="{5104D01E-1BEB-4E90-967E-2FFF3878F26C}" presName="node" presStyleLbl="node1" presStyleIdx="6" presStyleCnt="7" custScaleY="1104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4A9BE77-DCA0-4C4A-9C2A-CFC556B366DE}" srcId="{F4D42D40-FFF8-433E-95F6-582030FDC74F}" destId="{4CA95476-539E-4E8F-8447-474DA5A6C349}" srcOrd="0" destOrd="0" parTransId="{EFBC9B74-EAFA-4D23-BEC3-050DF508023B}" sibTransId="{E3ADAD09-3133-47AA-9611-7A5B0A1F4C4D}"/>
    <dgm:cxn modelId="{3D037F9A-0352-411C-AB82-CB700679F936}" srcId="{FB3FE9C0-F5BB-4E36-BC9A-46D6EADE8D97}" destId="{01138C21-CA58-4413-85AF-1BC749006349}" srcOrd="0" destOrd="0" parTransId="{1070877E-D5C4-48D7-A3EB-46D1A7D12F00}" sibTransId="{74265334-F0E5-45EF-9D49-ADC95199A045}"/>
    <dgm:cxn modelId="{F3F9405E-9F8D-4D51-9424-6FED48E9D5D9}" type="presOf" srcId="{61CB6AE5-A4E4-4B17-958A-22CE351B549D}" destId="{DCED2F90-03B7-422D-9AF2-8FBB19A0942C}" srcOrd="0" destOrd="0" presId="urn:microsoft.com/office/officeart/2005/8/layout/bProcess3"/>
    <dgm:cxn modelId="{79418354-8821-479B-8C54-438913A63224}" type="presOf" srcId="{FB3FE9C0-F5BB-4E36-BC9A-46D6EADE8D97}" destId="{78ABDB77-F0E6-4A3B-A646-E91F4CECD497}" srcOrd="0" destOrd="0" presId="urn:microsoft.com/office/officeart/2005/8/layout/bProcess3"/>
    <dgm:cxn modelId="{8054039C-C307-4333-A42F-F0EACD084E0A}" type="presOf" srcId="{ED124133-49C0-4A84-AD67-D74AB4BE3CC9}" destId="{CD45B59C-FC7A-4802-BFB0-199DC7262F63}" srcOrd="0" destOrd="0" presId="urn:microsoft.com/office/officeart/2005/8/layout/bProcess3"/>
    <dgm:cxn modelId="{A0F1D3AE-EBFD-4A0C-B7AF-068217D561DE}" srcId="{376DD0BE-3E04-4201-8A0C-92F7A9A138F5}" destId="{FB3FE9C0-F5BB-4E36-BC9A-46D6EADE8D97}" srcOrd="3" destOrd="0" parTransId="{F5DCFECE-1380-4559-9BB2-B942378C729A}" sibTransId="{E367046C-29FF-4BE8-B66E-73D573BDE5EB}"/>
    <dgm:cxn modelId="{FFED3198-0E63-4D63-A63B-5682C414D541}" type="presOf" srcId="{4CA95476-539E-4E8F-8447-474DA5A6C349}" destId="{45E4A7A7-D1B4-4DED-96E4-5602B51DC571}" srcOrd="0" destOrd="1" presId="urn:microsoft.com/office/officeart/2005/8/layout/bProcess3"/>
    <dgm:cxn modelId="{5529C52F-9EC0-49E6-89D7-893BB0940FAF}" type="presOf" srcId="{376DD0BE-3E04-4201-8A0C-92F7A9A138F5}" destId="{11A1A50E-99B9-4250-887E-ADEE7A099C29}" srcOrd="0" destOrd="0" presId="urn:microsoft.com/office/officeart/2005/8/layout/bProcess3"/>
    <dgm:cxn modelId="{C8C775FA-EDA7-4374-B352-87ABB0C61712}" type="presOf" srcId="{F35F4162-9A1A-47B0-99E9-C0A8D47775B0}" destId="{569BF061-B771-40B6-AB39-2C7B0BA97C08}" srcOrd="0" destOrd="0" presId="urn:microsoft.com/office/officeart/2005/8/layout/bProcess3"/>
    <dgm:cxn modelId="{E1054828-C3DF-4FBE-8B50-98C9593E56C4}" srcId="{376DD0BE-3E04-4201-8A0C-92F7A9A138F5}" destId="{5104D01E-1BEB-4E90-967E-2FFF3878F26C}" srcOrd="6" destOrd="0" parTransId="{749AFF66-2C93-489D-8A77-FDF79D801F32}" sibTransId="{5A10A06F-ECFD-497E-99B8-F46E8B5C56AE}"/>
    <dgm:cxn modelId="{AB3F0EA8-BEB4-4601-A5EB-3D925304D099}" type="presOf" srcId="{E4611F90-CE61-4EC8-BF38-2D17D4A59D38}" destId="{FA826B57-B296-430E-9BAC-D5FE8C0F7298}" srcOrd="0" destOrd="0" presId="urn:microsoft.com/office/officeart/2005/8/layout/bProcess3"/>
    <dgm:cxn modelId="{474E773C-6C78-45C9-8363-6D8284195848}" type="presOf" srcId="{5104D01E-1BEB-4E90-967E-2FFF3878F26C}" destId="{2263E30E-2CA5-4FD9-AA33-4048A00B95F6}" srcOrd="0" destOrd="0" presId="urn:microsoft.com/office/officeart/2005/8/layout/bProcess3"/>
    <dgm:cxn modelId="{7CF77A72-586F-42B6-8D3D-F82CEEAF3035}" srcId="{28B86DA3-0543-4DB1-B148-9C19962D49EE}" destId="{0EB6BA65-213C-4C32-95D1-56E20E0E8188}" srcOrd="0" destOrd="0" parTransId="{55959906-AFE3-4FD4-A4B0-E651BD887280}" sibTransId="{8338AA19-620B-47E6-B86C-5E52533783B9}"/>
    <dgm:cxn modelId="{FBA8198A-C398-45DB-8EEA-F483DDC6E0E1}" srcId="{376DD0BE-3E04-4201-8A0C-92F7A9A138F5}" destId="{ED124133-49C0-4A84-AD67-D74AB4BE3CC9}" srcOrd="5" destOrd="0" parTransId="{1535092B-8788-40D1-A91F-DD27C0D2EB58}" sibTransId="{61CB6AE5-A4E4-4B17-958A-22CE351B549D}"/>
    <dgm:cxn modelId="{27FB06DF-ACB4-429D-B1FD-FF98CEB7232E}" type="presOf" srcId="{B7FDEBD1-C73B-416C-ABCC-439B463B98C2}" destId="{7ED479FD-B280-422F-A72B-A4273B74719F}" srcOrd="0" destOrd="0" presId="urn:microsoft.com/office/officeart/2005/8/layout/bProcess3"/>
    <dgm:cxn modelId="{F1C32B4D-8B0E-4737-A51A-A1521300E191}" type="presOf" srcId="{3389025B-69C3-4BBC-AC15-0D0212FF98DE}" destId="{B34477DD-212A-40FE-A3FB-41DCAB729AB3}" srcOrd="0" destOrd="0" presId="urn:microsoft.com/office/officeart/2005/8/layout/bProcess3"/>
    <dgm:cxn modelId="{F0086224-E6BD-4074-94FB-DC6E41B2754F}" type="presOf" srcId="{A3196056-B59F-45C3-89E8-2E2F4941DFBA}" destId="{2263E30E-2CA5-4FD9-AA33-4048A00B95F6}" srcOrd="0" destOrd="1" presId="urn:microsoft.com/office/officeart/2005/8/layout/bProcess3"/>
    <dgm:cxn modelId="{A895EA49-439C-4D88-93A7-1FA8FC38F05D}" srcId="{FB3FE9C0-F5BB-4E36-BC9A-46D6EADE8D97}" destId="{2128C1A3-C7B3-4DFC-A2A4-E69614CFFA29}" srcOrd="1" destOrd="0" parTransId="{9C75C69E-3DF3-4530-BB33-01870BB9266C}" sibTransId="{F59DFA94-9445-4592-B154-F040AF3E6500}"/>
    <dgm:cxn modelId="{667E19FC-AAE7-46DE-9004-B1A5B3D647CC}" srcId="{B7FDEBD1-C73B-416C-ABCC-439B463B98C2}" destId="{500FCACD-5425-4541-B317-84D132C3DEE7}" srcOrd="0" destOrd="0" parTransId="{6F8D1248-54AC-401B-AEDA-1F45C8D0D590}" sibTransId="{E660F1E1-31A0-4748-A330-0FD9EFFE6B60}"/>
    <dgm:cxn modelId="{118B710C-9621-4BDB-B13F-BB95011B701A}" srcId="{5104D01E-1BEB-4E90-967E-2FFF3878F26C}" destId="{F660700D-CAA4-4573-A9A0-82AB188F1828}" srcOrd="1" destOrd="0" parTransId="{05AD2CCB-2C37-48E5-9E44-F489FB729A2B}" sibTransId="{5B7D240B-1397-438B-8EFE-EB3F6B591760}"/>
    <dgm:cxn modelId="{C21506F0-63E0-46DC-8769-58D031B151AB}" srcId="{376DD0BE-3E04-4201-8A0C-92F7A9A138F5}" destId="{B7FDEBD1-C73B-416C-ABCC-439B463B98C2}" srcOrd="2" destOrd="0" parTransId="{1DA9FD85-CA25-447A-AE77-5F636DA983D3}" sibTransId="{E4611F90-CE61-4EC8-BF38-2D17D4A59D38}"/>
    <dgm:cxn modelId="{D461F4A6-2639-4C74-90BC-4156AF3A9D72}" type="presOf" srcId="{500FCACD-5425-4541-B317-84D132C3DEE7}" destId="{7ED479FD-B280-422F-A72B-A4273B74719F}" srcOrd="0" destOrd="1" presId="urn:microsoft.com/office/officeart/2005/8/layout/bProcess3"/>
    <dgm:cxn modelId="{DA95EB31-61F9-4881-9C75-5975896545C9}" srcId="{376DD0BE-3E04-4201-8A0C-92F7A9A138F5}" destId="{7DEEC89F-8701-48BF-8D3B-0E12AB01CDEB}" srcOrd="0" destOrd="0" parTransId="{1A3316AC-112E-4831-AD96-72AB6F6B09DA}" sibTransId="{16E26AC4-409B-4903-AFEA-5019683C3B97}"/>
    <dgm:cxn modelId="{BF573881-C108-4F65-8E73-FE45B52ED94F}" type="presOf" srcId="{E367046C-29FF-4BE8-B66E-73D573BDE5EB}" destId="{EE7A3396-402B-4E41-BA47-F7D1B874A5BD}" srcOrd="1" destOrd="0" presId="urn:microsoft.com/office/officeart/2005/8/layout/bProcess3"/>
    <dgm:cxn modelId="{7A56A483-196E-4E69-9C78-526346A8D33F}" type="presOf" srcId="{16E26AC4-409B-4903-AFEA-5019683C3B97}" destId="{CBD2D592-F936-45C9-B2EB-F38CD892224E}" srcOrd="0" destOrd="0" presId="urn:microsoft.com/office/officeart/2005/8/layout/bProcess3"/>
    <dgm:cxn modelId="{E1B9B679-B1B4-4842-8A49-1B5A584360AB}" type="presOf" srcId="{2128C1A3-C7B3-4DFC-A2A4-E69614CFFA29}" destId="{78ABDB77-F0E6-4A3B-A646-E91F4CECD497}" srcOrd="0" destOrd="2" presId="urn:microsoft.com/office/officeart/2005/8/layout/bProcess3"/>
    <dgm:cxn modelId="{7F3B6B25-DF0E-4DE5-A391-94A269533194}" type="presOf" srcId="{F4D42D40-FFF8-433E-95F6-582030FDC74F}" destId="{45E4A7A7-D1B4-4DED-96E4-5602B51DC571}" srcOrd="0" destOrd="0" presId="urn:microsoft.com/office/officeart/2005/8/layout/bProcess3"/>
    <dgm:cxn modelId="{8810D5C6-CE6E-4F5C-83B2-36C86C1F06D7}" srcId="{5104D01E-1BEB-4E90-967E-2FFF3878F26C}" destId="{F186BD8C-0AB4-4099-B75E-6C490DFD5C87}" srcOrd="2" destOrd="0" parTransId="{229D26B0-A960-4081-B606-4C855072DBAD}" sibTransId="{CD71282B-F1A5-4F51-AB84-F566FFB37BC8}"/>
    <dgm:cxn modelId="{35814A48-C626-4CEA-B3E3-69551C797195}" type="presOf" srcId="{01138C21-CA58-4413-85AF-1BC749006349}" destId="{78ABDB77-F0E6-4A3B-A646-E91F4CECD497}" srcOrd="0" destOrd="1" presId="urn:microsoft.com/office/officeart/2005/8/layout/bProcess3"/>
    <dgm:cxn modelId="{FA36C155-4327-407D-A07C-3C73B0DE5E8D}" type="presOf" srcId="{E4611F90-CE61-4EC8-BF38-2D17D4A59D38}" destId="{4C4A698D-6073-425E-92A0-336F6167E8ED}" srcOrd="1" destOrd="0" presId="urn:microsoft.com/office/officeart/2005/8/layout/bProcess3"/>
    <dgm:cxn modelId="{E90EFA12-B607-4133-A62D-C1EA0272926E}" srcId="{376DD0BE-3E04-4201-8A0C-92F7A9A138F5}" destId="{F4D42D40-FFF8-433E-95F6-582030FDC74F}" srcOrd="4" destOrd="0" parTransId="{6C062B56-39C5-4FC3-ABB5-52A455B39207}" sibTransId="{F35F4162-9A1A-47B0-99E9-C0A8D47775B0}"/>
    <dgm:cxn modelId="{38824760-37BE-4817-A07E-A86ADC0E9463}" srcId="{7DEEC89F-8701-48BF-8D3B-0E12AB01CDEB}" destId="{D91DE9B4-0753-47FF-A031-60C4C6A98D37}" srcOrd="0" destOrd="0" parTransId="{98B25E65-32C4-4C24-931D-DA48D4B52FD8}" sibTransId="{ECABCEEF-8C73-4D80-8594-E96856148ADD}"/>
    <dgm:cxn modelId="{0F91C0D1-7CC0-4227-BD72-7AD77EC420B2}" type="presOf" srcId="{7DEEC89F-8701-48BF-8D3B-0E12AB01CDEB}" destId="{E1E84459-EF68-48E0-881E-D4777A924278}" srcOrd="0" destOrd="0" presId="urn:microsoft.com/office/officeart/2005/8/layout/bProcess3"/>
    <dgm:cxn modelId="{D68FDAC2-FB9C-4006-932A-691DA8DA4655}" type="presOf" srcId="{16E26AC4-409B-4903-AFEA-5019683C3B97}" destId="{FB0ED871-0C8D-4375-835B-AA20D05C9D6F}" srcOrd="1" destOrd="0" presId="urn:microsoft.com/office/officeart/2005/8/layout/bProcess3"/>
    <dgm:cxn modelId="{87EE9DE6-9A9F-4001-A555-832BE04E9C49}" srcId="{F4D42D40-FFF8-433E-95F6-582030FDC74F}" destId="{4A406558-B335-42E6-88F4-79C89F97119C}" srcOrd="1" destOrd="0" parTransId="{73547EB6-3842-4403-BDFB-F32C06D0A2F8}" sibTransId="{E4D60A42-5E5D-4C6D-9FD3-4023E02B9562}"/>
    <dgm:cxn modelId="{EB41315B-48EF-4ED7-A722-55D7B43684B2}" type="presOf" srcId="{3389025B-69C3-4BBC-AC15-0D0212FF98DE}" destId="{FEF6D522-CF90-4CE3-9301-4952B4FC1D94}" srcOrd="1" destOrd="0" presId="urn:microsoft.com/office/officeart/2005/8/layout/bProcess3"/>
    <dgm:cxn modelId="{BA63BACF-C178-48F0-A29E-D2BC15976482}" type="presOf" srcId="{F186BD8C-0AB4-4099-B75E-6C490DFD5C87}" destId="{2263E30E-2CA5-4FD9-AA33-4048A00B95F6}" srcOrd="0" destOrd="3" presId="urn:microsoft.com/office/officeart/2005/8/layout/bProcess3"/>
    <dgm:cxn modelId="{904076D2-C90C-40C4-B808-95C0893DA970}" type="presOf" srcId="{4A406558-B335-42E6-88F4-79C89F97119C}" destId="{45E4A7A7-D1B4-4DED-96E4-5602B51DC571}" srcOrd="0" destOrd="2" presId="urn:microsoft.com/office/officeart/2005/8/layout/bProcess3"/>
    <dgm:cxn modelId="{216C331A-B868-4AD9-84A9-4AE97B1627BE}" type="presOf" srcId="{F660700D-CAA4-4573-A9A0-82AB188F1828}" destId="{2263E30E-2CA5-4FD9-AA33-4048A00B95F6}" srcOrd="0" destOrd="2" presId="urn:microsoft.com/office/officeart/2005/8/layout/bProcess3"/>
    <dgm:cxn modelId="{7D2AEE7E-B457-4172-A6D4-D1D4011B1D34}" type="presOf" srcId="{D91DE9B4-0753-47FF-A031-60C4C6A98D37}" destId="{E1E84459-EF68-48E0-881E-D4777A924278}" srcOrd="0" destOrd="1" presId="urn:microsoft.com/office/officeart/2005/8/layout/bProcess3"/>
    <dgm:cxn modelId="{116C2B17-7AAC-4160-BDAC-42F9FBBA406D}" type="presOf" srcId="{28B86DA3-0543-4DB1-B148-9C19962D49EE}" destId="{532F33C1-EAEC-420D-B539-CF89C41DE146}" srcOrd="0" destOrd="0" presId="urn:microsoft.com/office/officeart/2005/8/layout/bProcess3"/>
    <dgm:cxn modelId="{41AE3131-554E-4A33-81A3-BC5CEBDA37DD}" type="presOf" srcId="{C42FEB83-787A-4AA3-8317-37898771B6CB}" destId="{CD45B59C-FC7A-4802-BFB0-199DC7262F63}" srcOrd="0" destOrd="1" presId="urn:microsoft.com/office/officeart/2005/8/layout/bProcess3"/>
    <dgm:cxn modelId="{F925902E-9B7B-41F0-9417-9A13C4567EDC}" srcId="{376DD0BE-3E04-4201-8A0C-92F7A9A138F5}" destId="{28B86DA3-0543-4DB1-B148-9C19962D49EE}" srcOrd="1" destOrd="0" parTransId="{125E2452-DF30-4832-B248-76BB7752ABEB}" sibTransId="{3389025B-69C3-4BBC-AC15-0D0212FF98DE}"/>
    <dgm:cxn modelId="{74C7083B-905D-428F-8A08-6F58FEC96813}" type="presOf" srcId="{0EB6BA65-213C-4C32-95D1-56E20E0E8188}" destId="{532F33C1-EAEC-420D-B539-CF89C41DE146}" srcOrd="0" destOrd="1" presId="urn:microsoft.com/office/officeart/2005/8/layout/bProcess3"/>
    <dgm:cxn modelId="{91AAB2F2-61A8-4DF9-B95A-1BBCBCC04543}" srcId="{5104D01E-1BEB-4E90-967E-2FFF3878F26C}" destId="{A3196056-B59F-45C3-89E8-2E2F4941DFBA}" srcOrd="0" destOrd="0" parTransId="{7945EDBC-F850-4A1F-AFBF-0C6C8EB4143E}" sibTransId="{6A5F2341-1421-471F-8AB1-E5253C6BF40B}"/>
    <dgm:cxn modelId="{F356BBB2-37C5-46C8-8B72-A10717BBD42D}" type="presOf" srcId="{61CB6AE5-A4E4-4B17-958A-22CE351B549D}" destId="{1BF8843D-A62E-4A10-B982-92B36001E17A}" srcOrd="1" destOrd="0" presId="urn:microsoft.com/office/officeart/2005/8/layout/bProcess3"/>
    <dgm:cxn modelId="{BD29AA3B-4D5D-4F84-9560-ED4533300B83}" srcId="{ED124133-49C0-4A84-AD67-D74AB4BE3CC9}" destId="{C42FEB83-787A-4AA3-8317-37898771B6CB}" srcOrd="0" destOrd="0" parTransId="{6181DE6E-02C3-4048-9881-ED192BCE0648}" sibTransId="{52258ED7-8071-457A-8BD7-CB311D72271F}"/>
    <dgm:cxn modelId="{E097E966-DB72-406C-B309-564335AAB5D2}" type="presOf" srcId="{E367046C-29FF-4BE8-B66E-73D573BDE5EB}" destId="{DCA1687F-33FB-4314-8E9E-CB94E1386C0A}" srcOrd="0" destOrd="0" presId="urn:microsoft.com/office/officeart/2005/8/layout/bProcess3"/>
    <dgm:cxn modelId="{53CC9DF5-49A7-4CA7-B8D2-1E8481CBC465}" type="presOf" srcId="{F35F4162-9A1A-47B0-99E9-C0A8D47775B0}" destId="{2D16F64D-C1AA-4B21-915E-E7FD89B5818D}" srcOrd="1" destOrd="0" presId="urn:microsoft.com/office/officeart/2005/8/layout/bProcess3"/>
    <dgm:cxn modelId="{B8DDD180-57EF-4F89-8B17-77276EF9C6DB}" type="presParOf" srcId="{11A1A50E-99B9-4250-887E-ADEE7A099C29}" destId="{E1E84459-EF68-48E0-881E-D4777A924278}" srcOrd="0" destOrd="0" presId="urn:microsoft.com/office/officeart/2005/8/layout/bProcess3"/>
    <dgm:cxn modelId="{73EA8DB0-B0C6-4AE6-B57E-AB9CEE48D8B7}" type="presParOf" srcId="{11A1A50E-99B9-4250-887E-ADEE7A099C29}" destId="{CBD2D592-F936-45C9-B2EB-F38CD892224E}" srcOrd="1" destOrd="0" presId="urn:microsoft.com/office/officeart/2005/8/layout/bProcess3"/>
    <dgm:cxn modelId="{35C26B01-C912-4C11-8A9D-6480640037E8}" type="presParOf" srcId="{CBD2D592-F936-45C9-B2EB-F38CD892224E}" destId="{FB0ED871-0C8D-4375-835B-AA20D05C9D6F}" srcOrd="0" destOrd="0" presId="urn:microsoft.com/office/officeart/2005/8/layout/bProcess3"/>
    <dgm:cxn modelId="{85B70865-2049-4D70-B02D-B5C794DEFEC6}" type="presParOf" srcId="{11A1A50E-99B9-4250-887E-ADEE7A099C29}" destId="{532F33C1-EAEC-420D-B539-CF89C41DE146}" srcOrd="2" destOrd="0" presId="urn:microsoft.com/office/officeart/2005/8/layout/bProcess3"/>
    <dgm:cxn modelId="{9D09DB8A-B02A-4AA4-85C7-D3C24679C1F9}" type="presParOf" srcId="{11A1A50E-99B9-4250-887E-ADEE7A099C29}" destId="{B34477DD-212A-40FE-A3FB-41DCAB729AB3}" srcOrd="3" destOrd="0" presId="urn:microsoft.com/office/officeart/2005/8/layout/bProcess3"/>
    <dgm:cxn modelId="{2DDC3D7F-361F-4537-8E6E-B0CB71FFD42F}" type="presParOf" srcId="{B34477DD-212A-40FE-A3FB-41DCAB729AB3}" destId="{FEF6D522-CF90-4CE3-9301-4952B4FC1D94}" srcOrd="0" destOrd="0" presId="urn:microsoft.com/office/officeart/2005/8/layout/bProcess3"/>
    <dgm:cxn modelId="{623A58C5-E601-44BF-8940-AE8C329B12E6}" type="presParOf" srcId="{11A1A50E-99B9-4250-887E-ADEE7A099C29}" destId="{7ED479FD-B280-422F-A72B-A4273B74719F}" srcOrd="4" destOrd="0" presId="urn:microsoft.com/office/officeart/2005/8/layout/bProcess3"/>
    <dgm:cxn modelId="{EED4D765-A3CA-4203-8F3A-8A5D6F70B185}" type="presParOf" srcId="{11A1A50E-99B9-4250-887E-ADEE7A099C29}" destId="{FA826B57-B296-430E-9BAC-D5FE8C0F7298}" srcOrd="5" destOrd="0" presId="urn:microsoft.com/office/officeart/2005/8/layout/bProcess3"/>
    <dgm:cxn modelId="{A1840DC7-EBC1-4911-B403-96D6AB9B0ECC}" type="presParOf" srcId="{FA826B57-B296-430E-9BAC-D5FE8C0F7298}" destId="{4C4A698D-6073-425E-92A0-336F6167E8ED}" srcOrd="0" destOrd="0" presId="urn:microsoft.com/office/officeart/2005/8/layout/bProcess3"/>
    <dgm:cxn modelId="{9F7274F5-7666-491E-B609-AA13CE2C157D}" type="presParOf" srcId="{11A1A50E-99B9-4250-887E-ADEE7A099C29}" destId="{78ABDB77-F0E6-4A3B-A646-E91F4CECD497}" srcOrd="6" destOrd="0" presId="urn:microsoft.com/office/officeart/2005/8/layout/bProcess3"/>
    <dgm:cxn modelId="{552252BC-19AE-45A4-8741-DD0902502659}" type="presParOf" srcId="{11A1A50E-99B9-4250-887E-ADEE7A099C29}" destId="{DCA1687F-33FB-4314-8E9E-CB94E1386C0A}" srcOrd="7" destOrd="0" presId="urn:microsoft.com/office/officeart/2005/8/layout/bProcess3"/>
    <dgm:cxn modelId="{30E7C052-DA5A-4962-844F-F5D3DAE49938}" type="presParOf" srcId="{DCA1687F-33FB-4314-8E9E-CB94E1386C0A}" destId="{EE7A3396-402B-4E41-BA47-F7D1B874A5BD}" srcOrd="0" destOrd="0" presId="urn:microsoft.com/office/officeart/2005/8/layout/bProcess3"/>
    <dgm:cxn modelId="{2CA145FC-B8B7-4924-B4B7-C383BAC6C2F2}" type="presParOf" srcId="{11A1A50E-99B9-4250-887E-ADEE7A099C29}" destId="{45E4A7A7-D1B4-4DED-96E4-5602B51DC571}" srcOrd="8" destOrd="0" presId="urn:microsoft.com/office/officeart/2005/8/layout/bProcess3"/>
    <dgm:cxn modelId="{5A480962-CCAA-4AD5-A60B-89886756A16F}" type="presParOf" srcId="{11A1A50E-99B9-4250-887E-ADEE7A099C29}" destId="{569BF061-B771-40B6-AB39-2C7B0BA97C08}" srcOrd="9" destOrd="0" presId="urn:microsoft.com/office/officeart/2005/8/layout/bProcess3"/>
    <dgm:cxn modelId="{E40F9453-6F62-4A57-80C0-2F3B500CBCC8}" type="presParOf" srcId="{569BF061-B771-40B6-AB39-2C7B0BA97C08}" destId="{2D16F64D-C1AA-4B21-915E-E7FD89B5818D}" srcOrd="0" destOrd="0" presId="urn:microsoft.com/office/officeart/2005/8/layout/bProcess3"/>
    <dgm:cxn modelId="{0CF184DE-7A6F-4D33-83FB-D8BF0572AD63}" type="presParOf" srcId="{11A1A50E-99B9-4250-887E-ADEE7A099C29}" destId="{CD45B59C-FC7A-4802-BFB0-199DC7262F63}" srcOrd="10" destOrd="0" presId="urn:microsoft.com/office/officeart/2005/8/layout/bProcess3"/>
    <dgm:cxn modelId="{624B47CC-72A4-4D33-B9B4-9635701D209C}" type="presParOf" srcId="{11A1A50E-99B9-4250-887E-ADEE7A099C29}" destId="{DCED2F90-03B7-422D-9AF2-8FBB19A0942C}" srcOrd="11" destOrd="0" presId="urn:microsoft.com/office/officeart/2005/8/layout/bProcess3"/>
    <dgm:cxn modelId="{87A219EC-6204-4598-A7E7-F053FE579010}" type="presParOf" srcId="{DCED2F90-03B7-422D-9AF2-8FBB19A0942C}" destId="{1BF8843D-A62E-4A10-B982-92B36001E17A}" srcOrd="0" destOrd="0" presId="urn:microsoft.com/office/officeart/2005/8/layout/bProcess3"/>
    <dgm:cxn modelId="{CFA416EB-CDEC-46B6-8787-16C74C83987D}" type="presParOf" srcId="{11A1A50E-99B9-4250-887E-ADEE7A099C29}" destId="{2263E30E-2CA5-4FD9-AA33-4048A00B95F6}" srcOrd="12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B2CB214-C8E1-4EF5-B379-296B46718FAB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45E7CB-388B-4A94-9D8C-FCB04345AAC4}">
      <dgm:prSet phldrT="[Текст]" custT="1"/>
      <dgm:spPr/>
      <dgm:t>
        <a:bodyPr/>
        <a:lstStyle/>
        <a:p>
          <a:pPr algn="ctr"/>
          <a:r>
            <a:rPr lang="ru-RU" sz="1800" b="1" i="0" spc="0" dirty="0">
              <a:latin typeface="Times New Roman" pitchFamily="18" charset="0"/>
              <a:cs typeface="Times New Roman" pitchFamily="18" charset="0"/>
            </a:rPr>
            <a:t>Целевое назначение: </a:t>
          </a:r>
          <a:r>
            <a: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совершенствование умений и навыков при </a:t>
          </a:r>
          <a:r>
            <a:rPr lang="ru-RU" sz="1800" b="0" i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самостоятельном  решении социальных и бытовых задач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19DF6B4-144D-4C39-8967-5C500C065BFA}" type="parTrans" cxnId="{D09C3835-915E-40BF-997E-F209DF070025}">
      <dgm:prSet/>
      <dgm:spPr/>
      <dgm:t>
        <a:bodyPr/>
        <a:lstStyle/>
        <a:p>
          <a:endParaRPr lang="ru-RU"/>
        </a:p>
      </dgm:t>
    </dgm:pt>
    <dgm:pt modelId="{DCAB4D1B-D87C-428F-BE1D-23382976FDEB}" type="sibTrans" cxnId="{D09C3835-915E-40BF-997E-F209DF070025}">
      <dgm:prSet/>
      <dgm:spPr/>
      <dgm:t>
        <a:bodyPr/>
        <a:lstStyle/>
        <a:p>
          <a:endParaRPr lang="ru-RU"/>
        </a:p>
      </dgm:t>
    </dgm:pt>
    <dgm:pt modelId="{1EAF0D2B-6E0D-4D23-91D3-0368BBBC61C1}">
      <dgm:prSet phldrT="[Текст]" custT="1"/>
      <dgm:spPr/>
      <dgm:t>
        <a:bodyPr/>
        <a:lstStyle/>
        <a:p>
          <a:r>
            <a:rPr lang="ru-RU" sz="1800" b="1" i="0" dirty="0">
              <a:latin typeface="Times New Roman" pitchFamily="18" charset="0"/>
              <a:cs typeface="Times New Roman" pitchFamily="18" charset="0"/>
            </a:rPr>
            <a:t>Место в структуре образовательного процесса:</a:t>
          </a:r>
        </a:p>
        <a:p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течение всего учебного года </a:t>
          </a:r>
          <a:endParaRPr lang="ru-RU" sz="1800" dirty="0">
            <a:solidFill>
              <a:schemeClr val="tx1"/>
            </a:solidFill>
          </a:endParaRPr>
        </a:p>
      </dgm:t>
    </dgm:pt>
    <dgm:pt modelId="{5176FB43-A201-4EC7-B5DC-1468FB04FED6}" type="parTrans" cxnId="{3E073BB6-0632-47B6-88E9-09F368EFD647}">
      <dgm:prSet/>
      <dgm:spPr/>
      <dgm:t>
        <a:bodyPr/>
        <a:lstStyle/>
        <a:p>
          <a:endParaRPr lang="ru-RU"/>
        </a:p>
      </dgm:t>
    </dgm:pt>
    <dgm:pt modelId="{B205D64F-C8AC-4478-B443-06F4A0A1ADE2}" type="sibTrans" cxnId="{3E073BB6-0632-47B6-88E9-09F368EFD647}">
      <dgm:prSet/>
      <dgm:spPr/>
      <dgm:t>
        <a:bodyPr/>
        <a:lstStyle/>
        <a:p>
          <a:endParaRPr lang="ru-RU"/>
        </a:p>
      </dgm:t>
    </dgm:pt>
    <dgm:pt modelId="{48985213-3CB4-4658-B284-E4964096D099}">
      <dgm:prSet phldrT="[Текст]" custT="1"/>
      <dgm:spPr/>
      <dgm:t>
        <a:bodyPr/>
        <a:lstStyle/>
        <a:p>
          <a:r>
            <a:rPr lang="ru-RU" sz="1800" b="1" i="0" dirty="0">
              <a:latin typeface="Times New Roman" pitchFamily="18" charset="0"/>
              <a:cs typeface="Times New Roman" pitchFamily="18" charset="0"/>
            </a:rPr>
            <a:t>Технология реализации:</a:t>
          </a:r>
        </a:p>
        <a:p>
          <a:r>
            <a:rPr lang="ru-RU" sz="1800" b="0" spc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обучение в сотрудничестве,   ИКТ, игровые технологии, </a:t>
          </a:r>
          <a:r>
            <a:rPr lang="ru-RU" sz="1800" b="0" spc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</a:t>
          </a:r>
          <a:r>
            <a:rPr lang="ru-RU" sz="1800" b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доровьесберегающие</a:t>
          </a:r>
          <a:r>
            <a:rPr lang="ru-RU" sz="18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технологии, </a:t>
          </a:r>
          <a:r>
            <a:rPr lang="ru-RU" sz="1800" b="0" spc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деятельностный подход</a:t>
          </a:r>
          <a:endParaRPr lang="ru-RU" sz="1800" dirty="0">
            <a:solidFill>
              <a:schemeClr val="tx1"/>
            </a:solidFill>
          </a:endParaRPr>
        </a:p>
      </dgm:t>
    </dgm:pt>
    <dgm:pt modelId="{D1F923BD-26B8-4078-B417-13AAA9E71C55}" type="parTrans" cxnId="{B1F4B70E-C9F9-45A0-8439-5E77285BBEE5}">
      <dgm:prSet/>
      <dgm:spPr/>
      <dgm:t>
        <a:bodyPr/>
        <a:lstStyle/>
        <a:p>
          <a:endParaRPr lang="ru-RU"/>
        </a:p>
      </dgm:t>
    </dgm:pt>
    <dgm:pt modelId="{1F5DCEFE-487A-437A-85E3-397D72930E01}" type="sibTrans" cxnId="{B1F4B70E-C9F9-45A0-8439-5E77285BBEE5}">
      <dgm:prSet/>
      <dgm:spPr/>
      <dgm:t>
        <a:bodyPr/>
        <a:lstStyle/>
        <a:p>
          <a:endParaRPr lang="ru-RU"/>
        </a:p>
      </dgm:t>
    </dgm:pt>
    <dgm:pt modelId="{DE34CBFB-8351-4FD0-8515-6182640FBBD0}">
      <dgm:prSet phldrT="[Текст]" custT="1"/>
      <dgm:spPr/>
      <dgm:t>
        <a:bodyPr/>
        <a:lstStyle/>
        <a:p>
          <a:r>
            <a:rPr lang="ru-RU" sz="1800" b="1" i="0" spc="0" dirty="0">
              <a:latin typeface="Times New Roman" panose="02020603050405020304" pitchFamily="18" charset="0"/>
              <a:cs typeface="Times New Roman" panose="02020603050405020304" pitchFamily="18" charset="0"/>
            </a:rPr>
            <a:t>Условия реализации:</a:t>
          </a:r>
        </a:p>
        <a:p>
          <a:r>
            <a:rPr lang="ru-RU" sz="18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создание благоприятного психологического климата, использование ИКТ, участие в проектной деятельности, участие в конкурсах</a:t>
          </a:r>
          <a:endParaRPr lang="ru-RU" sz="1800" dirty="0">
            <a:solidFill>
              <a:schemeClr val="tx1"/>
            </a:solidFill>
          </a:endParaRPr>
        </a:p>
      </dgm:t>
    </dgm:pt>
    <dgm:pt modelId="{CAC5DCDE-DA3A-40B6-83D9-D14163F08841}" type="parTrans" cxnId="{94A303D3-BDA0-4D47-B5CE-727BDDE4A234}">
      <dgm:prSet/>
      <dgm:spPr/>
      <dgm:t>
        <a:bodyPr/>
        <a:lstStyle/>
        <a:p>
          <a:endParaRPr lang="ru-RU"/>
        </a:p>
      </dgm:t>
    </dgm:pt>
    <dgm:pt modelId="{EBB5FDF4-C1A4-46F2-B670-D6939596313A}" type="sibTrans" cxnId="{94A303D3-BDA0-4D47-B5CE-727BDDE4A234}">
      <dgm:prSet/>
      <dgm:spPr/>
      <dgm:t>
        <a:bodyPr/>
        <a:lstStyle/>
        <a:p>
          <a:endParaRPr lang="ru-RU"/>
        </a:p>
      </dgm:t>
    </dgm:pt>
    <dgm:pt modelId="{9C087F77-3393-4BD3-9CA0-ADD7FD8FDA96}">
      <dgm:prSet custT="1"/>
      <dgm:spPr/>
      <dgm:t>
        <a:bodyPr/>
        <a:lstStyle/>
        <a:p>
          <a:r>
            <a:rPr lang="ru-RU" sz="1800" b="1" i="0" spc="0" dirty="0">
              <a:latin typeface="Times New Roman" panose="02020603050405020304" pitchFamily="18" charset="0"/>
              <a:cs typeface="Times New Roman" panose="02020603050405020304" pitchFamily="18" charset="0"/>
            </a:rPr>
            <a:t>Результат:</a:t>
          </a:r>
        </a:p>
        <a:p>
          <a:r>
            <a:rPr lang="ru-RU" sz="1800" b="1" i="0" spc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0" i="0" spc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социально-трудовых компетенций </a:t>
          </a:r>
          <a:endParaRPr lang="ru-RU" sz="1800" b="1" i="0" spc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FEB5360-F33A-403D-8F9B-B65383E39333}" type="parTrans" cxnId="{90CE80F2-4AB9-4AA0-808C-19201826C9F2}">
      <dgm:prSet/>
      <dgm:spPr/>
      <dgm:t>
        <a:bodyPr/>
        <a:lstStyle/>
        <a:p>
          <a:endParaRPr lang="ru-RU"/>
        </a:p>
      </dgm:t>
    </dgm:pt>
    <dgm:pt modelId="{C5197285-7486-4984-9149-055D19E340F1}" type="sibTrans" cxnId="{90CE80F2-4AB9-4AA0-808C-19201826C9F2}">
      <dgm:prSet/>
      <dgm:spPr/>
      <dgm:t>
        <a:bodyPr/>
        <a:lstStyle/>
        <a:p>
          <a:endParaRPr lang="ru-RU"/>
        </a:p>
      </dgm:t>
    </dgm:pt>
    <dgm:pt modelId="{52CD0354-155D-45BA-ACF1-DC775829F095}" type="pres">
      <dgm:prSet presAssocID="{DB2CB214-C8E1-4EF5-B379-296B46718FA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5B1B0B9-0878-4A2F-92CC-B7D3D557703F}" type="pres">
      <dgm:prSet presAssocID="{DB2CB214-C8E1-4EF5-B379-296B46718FAB}" presName="cycle" presStyleCnt="0"/>
      <dgm:spPr/>
    </dgm:pt>
    <dgm:pt modelId="{2BC39882-B370-4C15-8486-E75B79111129}" type="pres">
      <dgm:prSet presAssocID="{D145E7CB-388B-4A94-9D8C-FCB04345AAC4}" presName="nodeFirstNode" presStyleLbl="node1" presStyleIdx="0" presStyleCnt="5" custScaleX="102998" custScaleY="1049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86D9A4-DC75-4635-B1B6-DBE0823242DD}" type="pres">
      <dgm:prSet presAssocID="{DCAB4D1B-D87C-428F-BE1D-23382976FDEB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ED657471-F0C8-45FC-BD6F-20408631DFC9}" type="pres">
      <dgm:prSet presAssocID="{1EAF0D2B-6E0D-4D23-91D3-0368BBBC61C1}" presName="nodeFollowingNodes" presStyleLbl="node1" presStyleIdx="1" presStyleCnt="5" custScaleX="109638" custScaleY="1067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25C468-25A4-4AA9-B6F4-8BB5A0877EE5}" type="pres">
      <dgm:prSet presAssocID="{48985213-3CB4-4658-B284-E4964096D099}" presName="nodeFollowingNodes" presStyleLbl="node1" presStyleIdx="2" presStyleCnt="5" custScaleX="127009" custScaleY="127431" custLinFactNeighborX="-808" custLinFactNeighborY="-2299" custRadScaleRad="101471" custRadScaleInc="-234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173E0B-D1EE-4E32-8D01-02C831072F71}" type="pres">
      <dgm:prSet presAssocID="{DE34CBFB-8351-4FD0-8515-6182640FBBD0}" presName="nodeFollowingNodes" presStyleLbl="node1" presStyleIdx="3" presStyleCnt="5" custScaleX="127983" custScaleY="129643" custRadScaleRad="101618" custRadScaleInc="248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CE384-9C90-4B82-962C-395644484883}" type="pres">
      <dgm:prSet presAssocID="{9C087F77-3393-4BD3-9CA0-ADD7FD8FDA96}" presName="nodeFollowingNodes" presStyleLbl="node1" presStyleIdx="4" presStyleCnt="5" custScaleX="110240" custScaleY="1185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CE80F2-4AB9-4AA0-808C-19201826C9F2}" srcId="{DB2CB214-C8E1-4EF5-B379-296B46718FAB}" destId="{9C087F77-3393-4BD3-9CA0-ADD7FD8FDA96}" srcOrd="4" destOrd="0" parTransId="{1FEB5360-F33A-403D-8F9B-B65383E39333}" sibTransId="{C5197285-7486-4984-9149-055D19E340F1}"/>
    <dgm:cxn modelId="{02A899B3-0F1C-4A39-A9B5-F4AE0460C162}" type="presOf" srcId="{DCAB4D1B-D87C-428F-BE1D-23382976FDEB}" destId="{4B86D9A4-DC75-4635-B1B6-DBE0823242DD}" srcOrd="0" destOrd="0" presId="urn:microsoft.com/office/officeart/2005/8/layout/cycle3"/>
    <dgm:cxn modelId="{BB824DC6-BED3-4728-BC97-25A026909927}" type="presOf" srcId="{DE34CBFB-8351-4FD0-8515-6182640FBBD0}" destId="{7C173E0B-D1EE-4E32-8D01-02C831072F71}" srcOrd="0" destOrd="0" presId="urn:microsoft.com/office/officeart/2005/8/layout/cycle3"/>
    <dgm:cxn modelId="{94A303D3-BDA0-4D47-B5CE-727BDDE4A234}" srcId="{DB2CB214-C8E1-4EF5-B379-296B46718FAB}" destId="{DE34CBFB-8351-4FD0-8515-6182640FBBD0}" srcOrd="3" destOrd="0" parTransId="{CAC5DCDE-DA3A-40B6-83D9-D14163F08841}" sibTransId="{EBB5FDF4-C1A4-46F2-B670-D6939596313A}"/>
    <dgm:cxn modelId="{016F2EBF-A357-47F2-AD53-60B794B0F048}" type="presOf" srcId="{D145E7CB-388B-4A94-9D8C-FCB04345AAC4}" destId="{2BC39882-B370-4C15-8486-E75B79111129}" srcOrd="0" destOrd="0" presId="urn:microsoft.com/office/officeart/2005/8/layout/cycle3"/>
    <dgm:cxn modelId="{D09C3835-915E-40BF-997E-F209DF070025}" srcId="{DB2CB214-C8E1-4EF5-B379-296B46718FAB}" destId="{D145E7CB-388B-4A94-9D8C-FCB04345AAC4}" srcOrd="0" destOrd="0" parTransId="{219DF6B4-144D-4C39-8967-5C500C065BFA}" sibTransId="{DCAB4D1B-D87C-428F-BE1D-23382976FDEB}"/>
    <dgm:cxn modelId="{B1F4B70E-C9F9-45A0-8439-5E77285BBEE5}" srcId="{DB2CB214-C8E1-4EF5-B379-296B46718FAB}" destId="{48985213-3CB4-4658-B284-E4964096D099}" srcOrd="2" destOrd="0" parTransId="{D1F923BD-26B8-4078-B417-13AAA9E71C55}" sibTransId="{1F5DCEFE-487A-437A-85E3-397D72930E01}"/>
    <dgm:cxn modelId="{7420316A-25BE-4E33-B0D4-5437C9CB6189}" type="presOf" srcId="{9C087F77-3393-4BD3-9CA0-ADD7FD8FDA96}" destId="{9F8CE384-9C90-4B82-962C-395644484883}" srcOrd="0" destOrd="0" presId="urn:microsoft.com/office/officeart/2005/8/layout/cycle3"/>
    <dgm:cxn modelId="{3E073BB6-0632-47B6-88E9-09F368EFD647}" srcId="{DB2CB214-C8E1-4EF5-B379-296B46718FAB}" destId="{1EAF0D2B-6E0D-4D23-91D3-0368BBBC61C1}" srcOrd="1" destOrd="0" parTransId="{5176FB43-A201-4EC7-B5DC-1468FB04FED6}" sibTransId="{B205D64F-C8AC-4478-B443-06F4A0A1ADE2}"/>
    <dgm:cxn modelId="{38F88741-7F2C-47F7-B79A-EC2BB7E1B3DC}" type="presOf" srcId="{48985213-3CB4-4658-B284-E4964096D099}" destId="{2825C468-25A4-4AA9-B6F4-8BB5A0877EE5}" srcOrd="0" destOrd="0" presId="urn:microsoft.com/office/officeart/2005/8/layout/cycle3"/>
    <dgm:cxn modelId="{8C5ECDCD-F81C-4646-AA65-6797E4714714}" type="presOf" srcId="{DB2CB214-C8E1-4EF5-B379-296B46718FAB}" destId="{52CD0354-155D-45BA-ACF1-DC775829F095}" srcOrd="0" destOrd="0" presId="urn:microsoft.com/office/officeart/2005/8/layout/cycle3"/>
    <dgm:cxn modelId="{3D0495D2-9E57-487B-8AA0-DE8347751BEA}" type="presOf" srcId="{1EAF0D2B-6E0D-4D23-91D3-0368BBBC61C1}" destId="{ED657471-F0C8-45FC-BD6F-20408631DFC9}" srcOrd="0" destOrd="0" presId="urn:microsoft.com/office/officeart/2005/8/layout/cycle3"/>
    <dgm:cxn modelId="{1C5BE92C-3467-48E6-93A2-0DD756EC8B9B}" type="presParOf" srcId="{52CD0354-155D-45BA-ACF1-DC775829F095}" destId="{25B1B0B9-0878-4A2F-92CC-B7D3D557703F}" srcOrd="0" destOrd="0" presId="urn:microsoft.com/office/officeart/2005/8/layout/cycle3"/>
    <dgm:cxn modelId="{8567E0E0-7AAC-413A-A849-8642CC99E265}" type="presParOf" srcId="{25B1B0B9-0878-4A2F-92CC-B7D3D557703F}" destId="{2BC39882-B370-4C15-8486-E75B79111129}" srcOrd="0" destOrd="0" presId="urn:microsoft.com/office/officeart/2005/8/layout/cycle3"/>
    <dgm:cxn modelId="{73506337-D3E0-4BF7-BCAC-7DF0AFEABBF8}" type="presParOf" srcId="{25B1B0B9-0878-4A2F-92CC-B7D3D557703F}" destId="{4B86D9A4-DC75-4635-B1B6-DBE0823242DD}" srcOrd="1" destOrd="0" presId="urn:microsoft.com/office/officeart/2005/8/layout/cycle3"/>
    <dgm:cxn modelId="{E72253FB-FB41-4A85-862B-1D1D0223AF4D}" type="presParOf" srcId="{25B1B0B9-0878-4A2F-92CC-B7D3D557703F}" destId="{ED657471-F0C8-45FC-BD6F-20408631DFC9}" srcOrd="2" destOrd="0" presId="urn:microsoft.com/office/officeart/2005/8/layout/cycle3"/>
    <dgm:cxn modelId="{76C13AB8-A3E7-4313-97BF-D66AFAF9E106}" type="presParOf" srcId="{25B1B0B9-0878-4A2F-92CC-B7D3D557703F}" destId="{2825C468-25A4-4AA9-B6F4-8BB5A0877EE5}" srcOrd="3" destOrd="0" presId="urn:microsoft.com/office/officeart/2005/8/layout/cycle3"/>
    <dgm:cxn modelId="{9BE8EB39-2A1E-4394-AB53-27C5EA883A10}" type="presParOf" srcId="{25B1B0B9-0878-4A2F-92CC-B7D3D557703F}" destId="{7C173E0B-D1EE-4E32-8D01-02C831072F71}" srcOrd="4" destOrd="0" presId="urn:microsoft.com/office/officeart/2005/8/layout/cycle3"/>
    <dgm:cxn modelId="{9EE9B172-0F75-4E89-AD7D-16ADCA23A30E}" type="presParOf" srcId="{25B1B0B9-0878-4A2F-92CC-B7D3D557703F}" destId="{9F8CE384-9C90-4B82-962C-395644484883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E01462D-1ABE-43C2-8213-B0B504CC99DD}" type="doc">
      <dgm:prSet loTypeId="urn:microsoft.com/office/officeart/2008/layout/HexagonCluster" loCatId="relationship" qsTypeId="urn:microsoft.com/office/officeart/2005/8/quickstyle/simple3" qsCatId="simple" csTypeId="urn:microsoft.com/office/officeart/2005/8/colors/accent1_2" csCatId="accent1" phldr="1"/>
      <dgm:spPr/>
    </dgm:pt>
    <dgm:pt modelId="{F9598509-D02B-4B4F-92B3-4971A857B56C}">
      <dgm:prSet phldrT="[Текст]" custT="1"/>
      <dgm:spPr>
        <a:noFill/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Планировать свою деятельность, контролировать процесс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F2A400-14B0-435E-B49F-4A74842CC166}" type="parTrans" cxnId="{F0B96EC3-536A-4441-94FA-0632ECEC27F5}">
      <dgm:prSet/>
      <dgm:spPr/>
      <dgm:t>
        <a:bodyPr/>
        <a:lstStyle/>
        <a:p>
          <a:endParaRPr lang="ru-RU"/>
        </a:p>
      </dgm:t>
    </dgm:pt>
    <dgm:pt modelId="{96DAE042-FCB2-4A88-B66A-C4ACB1F347ED}" type="sibTrans" cxnId="{F0B96EC3-536A-4441-94FA-0632ECEC27F5}">
      <dgm:prSet/>
      <dgm:spPr>
        <a:blipFill rotWithShape="1">
          <a:blip xmlns:r="http://schemas.openxmlformats.org/officeDocument/2006/relationships" r:embed="rId1"/>
          <a:srcRect/>
          <a:stretch>
            <a:fillRect l="-7000" r="-7000"/>
          </a:stretch>
        </a:blipFill>
      </dgm:spPr>
      <dgm:t>
        <a:bodyPr/>
        <a:lstStyle/>
        <a:p>
          <a:endParaRPr lang="ru-RU"/>
        </a:p>
      </dgm:t>
    </dgm:pt>
    <dgm:pt modelId="{812C7808-8A62-4BC7-9D96-187B0DD41AF7}">
      <dgm:prSet phldrT="[Текст]" custT="1"/>
      <dgm:spPr>
        <a:noFill/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Повышать мотивацию к хозяйственно-бытовой деятельности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F37A40-78B2-4020-BAFF-08AE3D5E7C85}" type="parTrans" cxnId="{954B625F-D785-4E67-B706-31BF333A6333}">
      <dgm:prSet/>
      <dgm:spPr/>
      <dgm:t>
        <a:bodyPr/>
        <a:lstStyle/>
        <a:p>
          <a:endParaRPr lang="ru-RU"/>
        </a:p>
      </dgm:t>
    </dgm:pt>
    <dgm:pt modelId="{3E761766-3E2A-466A-AA19-CD2D9A30065F}" type="sibTrans" cxnId="{954B625F-D785-4E67-B706-31BF333A6333}">
      <dgm:prSet/>
      <dgm:spPr>
        <a:blipFill rotWithShape="1">
          <a:blip xmlns:r="http://schemas.openxmlformats.org/officeDocument/2006/relationships" r:embed="rId2"/>
          <a:srcRect/>
          <a:stretch>
            <a:fillRect l="-27000" r="-27000"/>
          </a:stretch>
        </a:blipFill>
      </dgm:spPr>
      <dgm:t>
        <a:bodyPr/>
        <a:lstStyle/>
        <a:p>
          <a:endParaRPr lang="ru-RU"/>
        </a:p>
      </dgm:t>
    </dgm:pt>
    <dgm:pt modelId="{C9CF7DAC-D3CD-464B-96F0-6AB8DB468DFE}">
      <dgm:prSet phldrT="[Текст]" custT="1"/>
      <dgm:spPr>
        <a:noFill/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Подготовить воспитанника к самостоятельному труду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59BCF4-429F-4EB0-82EF-5A27CEA1041E}" type="parTrans" cxnId="{051CA09B-6784-4D6B-B5F7-F93EAF251053}">
      <dgm:prSet/>
      <dgm:spPr/>
      <dgm:t>
        <a:bodyPr/>
        <a:lstStyle/>
        <a:p>
          <a:endParaRPr lang="ru-RU"/>
        </a:p>
      </dgm:t>
    </dgm:pt>
    <dgm:pt modelId="{4F203C88-F19E-4619-8FA9-B2541F25621A}" type="sibTrans" cxnId="{051CA09B-6784-4D6B-B5F7-F93EAF251053}">
      <dgm:prSet/>
      <dgm:spPr>
        <a:blipFill rotWithShape="1">
          <a:blip xmlns:r="http://schemas.openxmlformats.org/officeDocument/2006/relationships" r:embed="rId3"/>
          <a:srcRect/>
          <a:stretch>
            <a:fillRect l="-36000" r="-36000"/>
          </a:stretch>
        </a:blipFill>
      </dgm:spPr>
      <dgm:t>
        <a:bodyPr/>
        <a:lstStyle/>
        <a:p>
          <a:endParaRPr lang="ru-RU"/>
        </a:p>
      </dgm:t>
    </dgm:pt>
    <dgm:pt modelId="{78273A31-FDC4-4628-8F00-B046EC2D1A35}" type="pres">
      <dgm:prSet presAssocID="{7E01462D-1ABE-43C2-8213-B0B504CC99DD}" presName="Name0" presStyleCnt="0">
        <dgm:presLayoutVars>
          <dgm:chMax val="21"/>
          <dgm:chPref val="21"/>
        </dgm:presLayoutVars>
      </dgm:prSet>
      <dgm:spPr/>
    </dgm:pt>
    <dgm:pt modelId="{59AA93B1-E25D-40C7-A717-B110A6451AB2}" type="pres">
      <dgm:prSet presAssocID="{F9598509-D02B-4B4F-92B3-4971A857B56C}" presName="text1" presStyleCnt="0"/>
      <dgm:spPr/>
    </dgm:pt>
    <dgm:pt modelId="{06D0B248-02A7-46F9-9E6F-5D96FB98F6F1}" type="pres">
      <dgm:prSet presAssocID="{F9598509-D02B-4B4F-92B3-4971A857B56C}" presName="textRepeatNode" presStyleLbl="alignNode1" presStyleIdx="0" presStyleCnt="3" custScaleX="105196" custScaleY="1055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3DF0BF-CC8B-4A52-9101-9DC0073D526D}" type="pres">
      <dgm:prSet presAssocID="{F9598509-D02B-4B4F-92B3-4971A857B56C}" presName="textaccent1" presStyleCnt="0"/>
      <dgm:spPr/>
    </dgm:pt>
    <dgm:pt modelId="{0EFFAEB8-EDBA-4FD7-9548-DCF53759B1C4}" type="pres">
      <dgm:prSet presAssocID="{F9598509-D02B-4B4F-92B3-4971A857B56C}" presName="accentRepeatNode" presStyleLbl="solidAlignAcc1" presStyleIdx="0" presStyleCnt="6"/>
      <dgm:spPr/>
    </dgm:pt>
    <dgm:pt modelId="{F33DD57C-3F25-4E60-81D4-557EB438E0F9}" type="pres">
      <dgm:prSet presAssocID="{96DAE042-FCB2-4A88-B66A-C4ACB1F347ED}" presName="image1" presStyleCnt="0"/>
      <dgm:spPr/>
    </dgm:pt>
    <dgm:pt modelId="{CE63F758-8E61-4C59-98E6-E5B0D441E5A5}" type="pres">
      <dgm:prSet presAssocID="{96DAE042-FCB2-4A88-B66A-C4ACB1F347ED}" presName="imageRepeatNode" presStyleLbl="alignAcc1" presStyleIdx="0" presStyleCnt="3"/>
      <dgm:spPr/>
      <dgm:t>
        <a:bodyPr/>
        <a:lstStyle/>
        <a:p>
          <a:endParaRPr lang="ru-RU"/>
        </a:p>
      </dgm:t>
    </dgm:pt>
    <dgm:pt modelId="{258F1DF8-FDC4-4B76-90C5-DEA7F012CD4E}" type="pres">
      <dgm:prSet presAssocID="{96DAE042-FCB2-4A88-B66A-C4ACB1F347ED}" presName="imageaccent1" presStyleCnt="0"/>
      <dgm:spPr/>
    </dgm:pt>
    <dgm:pt modelId="{C918B4A1-5710-4D10-A593-11BC4FF291EA}" type="pres">
      <dgm:prSet presAssocID="{96DAE042-FCB2-4A88-B66A-C4ACB1F347ED}" presName="accentRepeatNode" presStyleLbl="solidAlignAcc1" presStyleIdx="1" presStyleCnt="6"/>
      <dgm:spPr/>
    </dgm:pt>
    <dgm:pt modelId="{DE6F8553-09F0-4CFD-8D6B-CEA8F611169A}" type="pres">
      <dgm:prSet presAssocID="{812C7808-8A62-4BC7-9D96-187B0DD41AF7}" presName="text2" presStyleCnt="0"/>
      <dgm:spPr/>
    </dgm:pt>
    <dgm:pt modelId="{609AE095-446B-4E98-81C8-96F68BA32E3E}" type="pres">
      <dgm:prSet presAssocID="{812C7808-8A62-4BC7-9D96-187B0DD41AF7}" presName="textRepeatNode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2A5C01-2E89-421E-9065-7FAF588776C2}" type="pres">
      <dgm:prSet presAssocID="{812C7808-8A62-4BC7-9D96-187B0DD41AF7}" presName="textaccent2" presStyleCnt="0"/>
      <dgm:spPr/>
    </dgm:pt>
    <dgm:pt modelId="{F8ABD147-9DE4-4F20-84F8-76AE1FB5CB47}" type="pres">
      <dgm:prSet presAssocID="{812C7808-8A62-4BC7-9D96-187B0DD41AF7}" presName="accentRepeatNode" presStyleLbl="solidAlignAcc1" presStyleIdx="2" presStyleCnt="6"/>
      <dgm:spPr/>
    </dgm:pt>
    <dgm:pt modelId="{422B18F7-31CD-45C8-A351-2D91143210BD}" type="pres">
      <dgm:prSet presAssocID="{3E761766-3E2A-466A-AA19-CD2D9A30065F}" presName="image2" presStyleCnt="0"/>
      <dgm:spPr/>
    </dgm:pt>
    <dgm:pt modelId="{4F089643-0AA7-493F-B6FB-7B2E8AB91A4E}" type="pres">
      <dgm:prSet presAssocID="{3E761766-3E2A-466A-AA19-CD2D9A30065F}" presName="imageRepeatNode" presStyleLbl="alignAcc1" presStyleIdx="1" presStyleCnt="3"/>
      <dgm:spPr/>
      <dgm:t>
        <a:bodyPr/>
        <a:lstStyle/>
        <a:p>
          <a:endParaRPr lang="ru-RU"/>
        </a:p>
      </dgm:t>
    </dgm:pt>
    <dgm:pt modelId="{B8FE6520-1DDC-48A9-BA77-4DEDC2656E1B}" type="pres">
      <dgm:prSet presAssocID="{3E761766-3E2A-466A-AA19-CD2D9A30065F}" presName="imageaccent2" presStyleCnt="0"/>
      <dgm:spPr/>
    </dgm:pt>
    <dgm:pt modelId="{36F6F0B5-827E-4291-A9B1-B0702336A330}" type="pres">
      <dgm:prSet presAssocID="{3E761766-3E2A-466A-AA19-CD2D9A30065F}" presName="accentRepeatNode" presStyleLbl="solidAlignAcc1" presStyleIdx="3" presStyleCnt="6"/>
      <dgm:spPr/>
    </dgm:pt>
    <dgm:pt modelId="{0FB276D8-BCD6-4703-9DA7-7681C06B5EFB}" type="pres">
      <dgm:prSet presAssocID="{C9CF7DAC-D3CD-464B-96F0-6AB8DB468DFE}" presName="text3" presStyleCnt="0"/>
      <dgm:spPr/>
    </dgm:pt>
    <dgm:pt modelId="{40EB54C1-48CC-44C3-97D3-A94A3AA881A4}" type="pres">
      <dgm:prSet presAssocID="{C9CF7DAC-D3CD-464B-96F0-6AB8DB468DFE}" presName="textRepeatNode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D36991-3D89-44D4-BCFC-CAB31B7FE554}" type="pres">
      <dgm:prSet presAssocID="{C9CF7DAC-D3CD-464B-96F0-6AB8DB468DFE}" presName="textaccent3" presStyleCnt="0"/>
      <dgm:spPr/>
    </dgm:pt>
    <dgm:pt modelId="{1A9F6625-1920-42C0-99CD-32563EAE873B}" type="pres">
      <dgm:prSet presAssocID="{C9CF7DAC-D3CD-464B-96F0-6AB8DB468DFE}" presName="accentRepeatNode" presStyleLbl="solidAlignAcc1" presStyleIdx="4" presStyleCnt="6"/>
      <dgm:spPr/>
    </dgm:pt>
    <dgm:pt modelId="{26D9F2B4-FF7A-46A2-9FC6-651C0798FFCC}" type="pres">
      <dgm:prSet presAssocID="{4F203C88-F19E-4619-8FA9-B2541F25621A}" presName="image3" presStyleCnt="0"/>
      <dgm:spPr/>
    </dgm:pt>
    <dgm:pt modelId="{84280B70-2EC8-4A9E-B284-C40887E7D064}" type="pres">
      <dgm:prSet presAssocID="{4F203C88-F19E-4619-8FA9-B2541F25621A}" presName="imageRepeatNode" presStyleLbl="alignAcc1" presStyleIdx="2" presStyleCnt="3"/>
      <dgm:spPr/>
      <dgm:t>
        <a:bodyPr/>
        <a:lstStyle/>
        <a:p>
          <a:endParaRPr lang="ru-RU"/>
        </a:p>
      </dgm:t>
    </dgm:pt>
    <dgm:pt modelId="{568FBC91-42AA-4B16-A994-67A1999A2463}" type="pres">
      <dgm:prSet presAssocID="{4F203C88-F19E-4619-8FA9-B2541F25621A}" presName="imageaccent3" presStyleCnt="0"/>
      <dgm:spPr/>
    </dgm:pt>
    <dgm:pt modelId="{26A6EDC6-B75F-4248-B3C6-55B67687EE06}" type="pres">
      <dgm:prSet presAssocID="{4F203C88-F19E-4619-8FA9-B2541F25621A}" presName="accentRepeatNode" presStyleLbl="solidAlignAcc1" presStyleIdx="5" presStyleCnt="6"/>
      <dgm:spPr/>
    </dgm:pt>
  </dgm:ptLst>
  <dgm:cxnLst>
    <dgm:cxn modelId="{A69678EE-6B00-48A4-9521-D37AC50F2C79}" type="presOf" srcId="{3E761766-3E2A-466A-AA19-CD2D9A30065F}" destId="{4F089643-0AA7-493F-B6FB-7B2E8AB91A4E}" srcOrd="0" destOrd="0" presId="urn:microsoft.com/office/officeart/2008/layout/HexagonCluster"/>
    <dgm:cxn modelId="{202A1C3F-44DC-4492-9506-8BB20A9360BB}" type="presOf" srcId="{F9598509-D02B-4B4F-92B3-4971A857B56C}" destId="{06D0B248-02A7-46F9-9E6F-5D96FB98F6F1}" srcOrd="0" destOrd="0" presId="urn:microsoft.com/office/officeart/2008/layout/HexagonCluster"/>
    <dgm:cxn modelId="{1FB9A99A-8202-422E-B35A-C9B170274187}" type="presOf" srcId="{C9CF7DAC-D3CD-464B-96F0-6AB8DB468DFE}" destId="{40EB54C1-48CC-44C3-97D3-A94A3AA881A4}" srcOrd="0" destOrd="0" presId="urn:microsoft.com/office/officeart/2008/layout/HexagonCluster"/>
    <dgm:cxn modelId="{8458AA14-7766-4710-88D3-E372AAC402F3}" type="presOf" srcId="{7E01462D-1ABE-43C2-8213-B0B504CC99DD}" destId="{78273A31-FDC4-4628-8F00-B046EC2D1A35}" srcOrd="0" destOrd="0" presId="urn:microsoft.com/office/officeart/2008/layout/HexagonCluster"/>
    <dgm:cxn modelId="{539B6B1D-9758-43A1-924E-40FE71DB4230}" type="presOf" srcId="{96DAE042-FCB2-4A88-B66A-C4ACB1F347ED}" destId="{CE63F758-8E61-4C59-98E6-E5B0D441E5A5}" srcOrd="0" destOrd="0" presId="urn:microsoft.com/office/officeart/2008/layout/HexagonCluster"/>
    <dgm:cxn modelId="{33A52A4C-4903-4C8E-825C-96DA0975A060}" type="presOf" srcId="{4F203C88-F19E-4619-8FA9-B2541F25621A}" destId="{84280B70-2EC8-4A9E-B284-C40887E7D064}" srcOrd="0" destOrd="0" presId="urn:microsoft.com/office/officeart/2008/layout/HexagonCluster"/>
    <dgm:cxn modelId="{B6DC8565-FA87-4763-BB39-453F08CA30A9}" type="presOf" srcId="{812C7808-8A62-4BC7-9D96-187B0DD41AF7}" destId="{609AE095-446B-4E98-81C8-96F68BA32E3E}" srcOrd="0" destOrd="0" presId="urn:microsoft.com/office/officeart/2008/layout/HexagonCluster"/>
    <dgm:cxn modelId="{051CA09B-6784-4D6B-B5F7-F93EAF251053}" srcId="{7E01462D-1ABE-43C2-8213-B0B504CC99DD}" destId="{C9CF7DAC-D3CD-464B-96F0-6AB8DB468DFE}" srcOrd="2" destOrd="0" parTransId="{7959BCF4-429F-4EB0-82EF-5A27CEA1041E}" sibTransId="{4F203C88-F19E-4619-8FA9-B2541F25621A}"/>
    <dgm:cxn modelId="{954B625F-D785-4E67-B706-31BF333A6333}" srcId="{7E01462D-1ABE-43C2-8213-B0B504CC99DD}" destId="{812C7808-8A62-4BC7-9D96-187B0DD41AF7}" srcOrd="1" destOrd="0" parTransId="{39F37A40-78B2-4020-BAFF-08AE3D5E7C85}" sibTransId="{3E761766-3E2A-466A-AA19-CD2D9A30065F}"/>
    <dgm:cxn modelId="{F0B96EC3-536A-4441-94FA-0632ECEC27F5}" srcId="{7E01462D-1ABE-43C2-8213-B0B504CC99DD}" destId="{F9598509-D02B-4B4F-92B3-4971A857B56C}" srcOrd="0" destOrd="0" parTransId="{A3F2A400-14B0-435E-B49F-4A74842CC166}" sibTransId="{96DAE042-FCB2-4A88-B66A-C4ACB1F347ED}"/>
    <dgm:cxn modelId="{62FA1664-34FC-4855-BD3F-3B1A11DBA58A}" type="presParOf" srcId="{78273A31-FDC4-4628-8F00-B046EC2D1A35}" destId="{59AA93B1-E25D-40C7-A717-B110A6451AB2}" srcOrd="0" destOrd="0" presId="urn:microsoft.com/office/officeart/2008/layout/HexagonCluster"/>
    <dgm:cxn modelId="{89852DCD-4D80-42CA-AC22-D8082372C94E}" type="presParOf" srcId="{59AA93B1-E25D-40C7-A717-B110A6451AB2}" destId="{06D0B248-02A7-46F9-9E6F-5D96FB98F6F1}" srcOrd="0" destOrd="0" presId="urn:microsoft.com/office/officeart/2008/layout/HexagonCluster"/>
    <dgm:cxn modelId="{222C9FE3-1561-4E6E-BCA9-14797DA5D62A}" type="presParOf" srcId="{78273A31-FDC4-4628-8F00-B046EC2D1A35}" destId="{A43DF0BF-CC8B-4A52-9101-9DC0073D526D}" srcOrd="1" destOrd="0" presId="urn:microsoft.com/office/officeart/2008/layout/HexagonCluster"/>
    <dgm:cxn modelId="{A90CFF70-17D8-4784-879A-1493915FCE84}" type="presParOf" srcId="{A43DF0BF-CC8B-4A52-9101-9DC0073D526D}" destId="{0EFFAEB8-EDBA-4FD7-9548-DCF53759B1C4}" srcOrd="0" destOrd="0" presId="urn:microsoft.com/office/officeart/2008/layout/HexagonCluster"/>
    <dgm:cxn modelId="{22722D98-8409-4151-896B-2D1739B11ADB}" type="presParOf" srcId="{78273A31-FDC4-4628-8F00-B046EC2D1A35}" destId="{F33DD57C-3F25-4E60-81D4-557EB438E0F9}" srcOrd="2" destOrd="0" presId="urn:microsoft.com/office/officeart/2008/layout/HexagonCluster"/>
    <dgm:cxn modelId="{1EA0BDDF-4556-4435-AA2D-566728624700}" type="presParOf" srcId="{F33DD57C-3F25-4E60-81D4-557EB438E0F9}" destId="{CE63F758-8E61-4C59-98E6-E5B0D441E5A5}" srcOrd="0" destOrd="0" presId="urn:microsoft.com/office/officeart/2008/layout/HexagonCluster"/>
    <dgm:cxn modelId="{331B73D1-F03C-4DD3-840C-763304CC5B96}" type="presParOf" srcId="{78273A31-FDC4-4628-8F00-B046EC2D1A35}" destId="{258F1DF8-FDC4-4B76-90C5-DEA7F012CD4E}" srcOrd="3" destOrd="0" presId="urn:microsoft.com/office/officeart/2008/layout/HexagonCluster"/>
    <dgm:cxn modelId="{EB0CC7E8-2742-45CF-9299-6E8B2442719D}" type="presParOf" srcId="{258F1DF8-FDC4-4B76-90C5-DEA7F012CD4E}" destId="{C918B4A1-5710-4D10-A593-11BC4FF291EA}" srcOrd="0" destOrd="0" presId="urn:microsoft.com/office/officeart/2008/layout/HexagonCluster"/>
    <dgm:cxn modelId="{BC053AA3-9216-4AC5-A14F-A84BE4535D41}" type="presParOf" srcId="{78273A31-FDC4-4628-8F00-B046EC2D1A35}" destId="{DE6F8553-09F0-4CFD-8D6B-CEA8F611169A}" srcOrd="4" destOrd="0" presId="urn:microsoft.com/office/officeart/2008/layout/HexagonCluster"/>
    <dgm:cxn modelId="{8D880285-6EC7-4F2F-8E03-6E4C7F51BA24}" type="presParOf" srcId="{DE6F8553-09F0-4CFD-8D6B-CEA8F611169A}" destId="{609AE095-446B-4E98-81C8-96F68BA32E3E}" srcOrd="0" destOrd="0" presId="urn:microsoft.com/office/officeart/2008/layout/HexagonCluster"/>
    <dgm:cxn modelId="{B0D8D9C6-917C-4D4A-A4C0-75221C614AEB}" type="presParOf" srcId="{78273A31-FDC4-4628-8F00-B046EC2D1A35}" destId="{3F2A5C01-2E89-421E-9065-7FAF588776C2}" srcOrd="5" destOrd="0" presId="urn:microsoft.com/office/officeart/2008/layout/HexagonCluster"/>
    <dgm:cxn modelId="{0B98B539-9CA5-41E6-93D9-0B9843B21415}" type="presParOf" srcId="{3F2A5C01-2E89-421E-9065-7FAF588776C2}" destId="{F8ABD147-9DE4-4F20-84F8-76AE1FB5CB47}" srcOrd="0" destOrd="0" presId="urn:microsoft.com/office/officeart/2008/layout/HexagonCluster"/>
    <dgm:cxn modelId="{C429F2BD-DE50-48EC-8E05-D9CC634E6B0F}" type="presParOf" srcId="{78273A31-FDC4-4628-8F00-B046EC2D1A35}" destId="{422B18F7-31CD-45C8-A351-2D91143210BD}" srcOrd="6" destOrd="0" presId="urn:microsoft.com/office/officeart/2008/layout/HexagonCluster"/>
    <dgm:cxn modelId="{37C180F3-0D61-4C93-834A-683CB84F7D46}" type="presParOf" srcId="{422B18F7-31CD-45C8-A351-2D91143210BD}" destId="{4F089643-0AA7-493F-B6FB-7B2E8AB91A4E}" srcOrd="0" destOrd="0" presId="urn:microsoft.com/office/officeart/2008/layout/HexagonCluster"/>
    <dgm:cxn modelId="{AD8D26CE-743C-4886-991C-66E5650305B9}" type="presParOf" srcId="{78273A31-FDC4-4628-8F00-B046EC2D1A35}" destId="{B8FE6520-1DDC-48A9-BA77-4DEDC2656E1B}" srcOrd="7" destOrd="0" presId="urn:microsoft.com/office/officeart/2008/layout/HexagonCluster"/>
    <dgm:cxn modelId="{2619058D-C176-4304-9139-BD0284A462B8}" type="presParOf" srcId="{B8FE6520-1DDC-48A9-BA77-4DEDC2656E1B}" destId="{36F6F0B5-827E-4291-A9B1-B0702336A330}" srcOrd="0" destOrd="0" presId="urn:microsoft.com/office/officeart/2008/layout/HexagonCluster"/>
    <dgm:cxn modelId="{3E610AAC-72A6-4BB5-AB82-03A4095B546E}" type="presParOf" srcId="{78273A31-FDC4-4628-8F00-B046EC2D1A35}" destId="{0FB276D8-BCD6-4703-9DA7-7681C06B5EFB}" srcOrd="8" destOrd="0" presId="urn:microsoft.com/office/officeart/2008/layout/HexagonCluster"/>
    <dgm:cxn modelId="{898E95AB-7277-42E9-9B87-96E92468B783}" type="presParOf" srcId="{0FB276D8-BCD6-4703-9DA7-7681C06B5EFB}" destId="{40EB54C1-48CC-44C3-97D3-A94A3AA881A4}" srcOrd="0" destOrd="0" presId="urn:microsoft.com/office/officeart/2008/layout/HexagonCluster"/>
    <dgm:cxn modelId="{BB1BF4FB-8937-4B30-A8CB-F7C1CA263092}" type="presParOf" srcId="{78273A31-FDC4-4628-8F00-B046EC2D1A35}" destId="{6AD36991-3D89-44D4-BCFC-CAB31B7FE554}" srcOrd="9" destOrd="0" presId="urn:microsoft.com/office/officeart/2008/layout/HexagonCluster"/>
    <dgm:cxn modelId="{C03115EF-29B5-4D79-9953-FADCE4339073}" type="presParOf" srcId="{6AD36991-3D89-44D4-BCFC-CAB31B7FE554}" destId="{1A9F6625-1920-42C0-99CD-32563EAE873B}" srcOrd="0" destOrd="0" presId="urn:microsoft.com/office/officeart/2008/layout/HexagonCluster"/>
    <dgm:cxn modelId="{BCC623B2-27A0-4ADB-9648-18F350CF1946}" type="presParOf" srcId="{78273A31-FDC4-4628-8F00-B046EC2D1A35}" destId="{26D9F2B4-FF7A-46A2-9FC6-651C0798FFCC}" srcOrd="10" destOrd="0" presId="urn:microsoft.com/office/officeart/2008/layout/HexagonCluster"/>
    <dgm:cxn modelId="{E58F5014-55DC-4DB2-A215-3F0D2490D4BB}" type="presParOf" srcId="{26D9F2B4-FF7A-46A2-9FC6-651C0798FFCC}" destId="{84280B70-2EC8-4A9E-B284-C40887E7D064}" srcOrd="0" destOrd="0" presId="urn:microsoft.com/office/officeart/2008/layout/HexagonCluster"/>
    <dgm:cxn modelId="{1B4F4925-0A0B-4F60-849D-20FCCF919CC8}" type="presParOf" srcId="{78273A31-FDC4-4628-8F00-B046EC2D1A35}" destId="{568FBC91-42AA-4B16-A994-67A1999A2463}" srcOrd="11" destOrd="0" presId="urn:microsoft.com/office/officeart/2008/layout/HexagonCluster"/>
    <dgm:cxn modelId="{2DBE14C5-AB8B-4839-8894-2D650F3C2267}" type="presParOf" srcId="{568FBC91-42AA-4B16-A994-67A1999A2463}" destId="{26A6EDC6-B75F-4248-B3C6-55B67687EE06}" srcOrd="0" destOrd="0" presId="urn:microsoft.com/office/officeart/2008/layout/Hexagon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6A8FA5D-F35A-4A6E-8C78-D86699F95CE8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D5CC5C-8D31-4A3A-BF5F-946BE6F5AA6B}">
      <dgm:prSet phldrT="[Текст]" custT="1"/>
      <dgm:spPr/>
      <dgm:t>
        <a:bodyPr/>
        <a:lstStyle/>
        <a:p>
          <a:pPr>
            <a:lnSpc>
              <a:spcPct val="90000"/>
            </a:lnSpc>
          </a:pP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Трансляция результатов</a:t>
          </a:r>
        </a:p>
      </dgm:t>
    </dgm:pt>
    <dgm:pt modelId="{EB4DF776-D7CC-4E1A-AA62-85327916B1CA}" type="parTrans" cxnId="{802FBB4C-FCDA-4B58-89E7-FB4AD94FE615}">
      <dgm:prSet/>
      <dgm:spPr/>
      <dgm:t>
        <a:bodyPr/>
        <a:lstStyle/>
        <a:p>
          <a:endParaRPr lang="ru-RU"/>
        </a:p>
      </dgm:t>
    </dgm:pt>
    <dgm:pt modelId="{D0738C1C-246F-4931-9BB9-999B979058F9}" type="sibTrans" cxnId="{802FBB4C-FCDA-4B58-89E7-FB4AD94FE615}">
      <dgm:prSet/>
      <dgm:spPr/>
      <dgm:t>
        <a:bodyPr/>
        <a:lstStyle/>
        <a:p>
          <a:endParaRPr lang="ru-RU"/>
        </a:p>
      </dgm:t>
    </dgm:pt>
    <dgm:pt modelId="{CCD7ED84-9632-4B0C-821F-193156825A68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800" i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выступление на ШМО и педсоветах;</a:t>
          </a:r>
          <a:endParaRPr lang="ru-RU" sz="1800" dirty="0"/>
        </a:p>
      </dgm:t>
    </dgm:pt>
    <dgm:pt modelId="{E2DEE1C2-080C-4FEE-8261-8663FF5E3C18}" type="parTrans" cxnId="{8E5973CA-B2B5-4366-8D62-B56386869F76}">
      <dgm:prSet/>
      <dgm:spPr/>
      <dgm:t>
        <a:bodyPr/>
        <a:lstStyle/>
        <a:p>
          <a:endParaRPr lang="ru-RU"/>
        </a:p>
      </dgm:t>
    </dgm:pt>
    <dgm:pt modelId="{3E9BEDAF-8F9B-403F-8572-DC7C1340C4E0}" type="sibTrans" cxnId="{8E5973CA-B2B5-4366-8D62-B56386869F76}">
      <dgm:prSet/>
      <dgm:spPr/>
      <dgm:t>
        <a:bodyPr/>
        <a:lstStyle/>
        <a:p>
          <a:endParaRPr lang="ru-RU"/>
        </a:p>
      </dgm:t>
    </dgm:pt>
    <dgm:pt modelId="{8FB642FC-D5C8-4139-BA58-495273A0BC29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Область применения</a:t>
          </a:r>
        </a:p>
      </dgm:t>
    </dgm:pt>
    <dgm:pt modelId="{11EEFBF5-F860-40AE-86DA-B51C295ADCFA}" type="parTrans" cxnId="{183FE7BE-5784-40A9-BAD9-C496F75D433B}">
      <dgm:prSet/>
      <dgm:spPr/>
      <dgm:t>
        <a:bodyPr/>
        <a:lstStyle/>
        <a:p>
          <a:endParaRPr lang="ru-RU"/>
        </a:p>
      </dgm:t>
    </dgm:pt>
    <dgm:pt modelId="{C555CD95-23B4-4F10-8B25-0E1D3D6E0144}" type="sibTrans" cxnId="{183FE7BE-5784-40A9-BAD9-C496F75D433B}">
      <dgm:prSet/>
      <dgm:spPr/>
      <dgm:t>
        <a:bodyPr/>
        <a:lstStyle/>
        <a:p>
          <a:endParaRPr lang="ru-RU"/>
        </a:p>
      </dgm:t>
    </dgm:pt>
    <dgm:pt modelId="{479366DC-E667-41D3-844A-7AC92D5C77DF}">
      <dgm:prSet phldrT="[Текст]" custT="1"/>
      <dgm:spPr/>
      <dgm:t>
        <a:bodyPr/>
        <a:lstStyle/>
        <a:p>
          <a:r>
            <a:rPr lang="ru-RU" altLang="ru-RU" sz="1800" i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представленный опыт доступен всем участникам образовательной деятельности и совместим с любыми технологиями и моделями преподавания.</a:t>
          </a:r>
          <a:endParaRPr lang="ru-RU" sz="1800" dirty="0"/>
        </a:p>
      </dgm:t>
    </dgm:pt>
    <dgm:pt modelId="{A9CA8954-0CCA-4380-A623-21398F7A4988}" type="parTrans" cxnId="{725A0817-7E7C-4AAD-87C6-B2396E2DCD8C}">
      <dgm:prSet/>
      <dgm:spPr/>
      <dgm:t>
        <a:bodyPr/>
        <a:lstStyle/>
        <a:p>
          <a:endParaRPr lang="ru-RU"/>
        </a:p>
      </dgm:t>
    </dgm:pt>
    <dgm:pt modelId="{071323F4-B4D3-449C-9D79-551942A471D9}" type="sibTrans" cxnId="{725A0817-7E7C-4AAD-87C6-B2396E2DCD8C}">
      <dgm:prSet/>
      <dgm:spPr/>
      <dgm:t>
        <a:bodyPr/>
        <a:lstStyle/>
        <a:p>
          <a:endParaRPr lang="ru-RU"/>
        </a:p>
      </dgm:t>
    </dgm:pt>
    <dgm:pt modelId="{AC39C446-1DEB-4179-AC90-A263B77B1A37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Трудности и возможные риски</a:t>
          </a:r>
        </a:p>
      </dgm:t>
    </dgm:pt>
    <dgm:pt modelId="{77E81E02-2922-41CF-8F3D-B9A5ED377371}" type="parTrans" cxnId="{5BF9181A-B92D-4279-82FC-1FB1CBED96C0}">
      <dgm:prSet/>
      <dgm:spPr/>
      <dgm:t>
        <a:bodyPr/>
        <a:lstStyle/>
        <a:p>
          <a:endParaRPr lang="ru-RU"/>
        </a:p>
      </dgm:t>
    </dgm:pt>
    <dgm:pt modelId="{A7C85854-65EE-4609-A1D7-2A1B747E0029}" type="sibTrans" cxnId="{5BF9181A-B92D-4279-82FC-1FB1CBED96C0}">
      <dgm:prSet/>
      <dgm:spPr/>
      <dgm:t>
        <a:bodyPr/>
        <a:lstStyle/>
        <a:p>
          <a:endParaRPr lang="ru-RU"/>
        </a:p>
      </dgm:t>
    </dgm:pt>
    <dgm:pt modelId="{7C3A7BC8-DA5B-44CB-9B7F-134252DC1342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разный уровень развития обучающихся;</a:t>
          </a:r>
          <a:endParaRPr lang="ru-RU" sz="1800" dirty="0"/>
        </a:p>
      </dgm:t>
    </dgm:pt>
    <dgm:pt modelId="{64F72808-12BA-4FC6-9C7B-255C50F1968D}" type="parTrans" cxnId="{65ACE930-5051-4602-B422-3F92CF0BB5A7}">
      <dgm:prSet/>
      <dgm:spPr/>
      <dgm:t>
        <a:bodyPr/>
        <a:lstStyle/>
        <a:p>
          <a:endParaRPr lang="ru-RU"/>
        </a:p>
      </dgm:t>
    </dgm:pt>
    <dgm:pt modelId="{8C804FBE-CD5E-4DF0-AF12-B0F68AA311EB}" type="sibTrans" cxnId="{65ACE930-5051-4602-B422-3F92CF0BB5A7}">
      <dgm:prSet/>
      <dgm:spPr/>
      <dgm:t>
        <a:bodyPr/>
        <a:lstStyle/>
        <a:p>
          <a:endParaRPr lang="ru-RU"/>
        </a:p>
      </dgm:t>
    </dgm:pt>
    <dgm:pt modelId="{F3D33E17-DFB6-4A6C-9C75-8D8B7D435259}">
      <dgm:prSet custT="1"/>
      <dgm:spPr/>
      <dgm:t>
        <a:bodyPr/>
        <a:lstStyle/>
        <a:p>
          <a:r>
            <a: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большие временные и материальные затраты;</a:t>
          </a:r>
        </a:p>
      </dgm:t>
    </dgm:pt>
    <dgm:pt modelId="{8FB341A2-2295-4FEC-92DF-943C6E14EFE4}" type="parTrans" cxnId="{8E44D905-8ADC-419F-96C2-72B060843A31}">
      <dgm:prSet/>
      <dgm:spPr/>
      <dgm:t>
        <a:bodyPr/>
        <a:lstStyle/>
        <a:p>
          <a:endParaRPr lang="ru-RU"/>
        </a:p>
      </dgm:t>
    </dgm:pt>
    <dgm:pt modelId="{E4E7D861-D6AA-483F-B885-83BB1D72BC81}" type="sibTrans" cxnId="{8E44D905-8ADC-419F-96C2-72B060843A31}">
      <dgm:prSet/>
      <dgm:spPr/>
      <dgm:t>
        <a:bodyPr/>
        <a:lstStyle/>
        <a:p>
          <a:endParaRPr lang="ru-RU"/>
        </a:p>
      </dgm:t>
    </dgm:pt>
    <dgm:pt modelId="{E9CBD4EC-8941-40DB-8BDD-8E9C1C725E7C}">
      <dgm:prSet custT="1"/>
      <dgm:spPr/>
      <dgm:t>
        <a:bodyPr/>
        <a:lstStyle/>
        <a:p>
          <a:r>
            <a: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сложность в оценке достижений обучающихся – иногда процесс бывает важнее результата.</a:t>
          </a:r>
          <a:endParaRPr lang="ru-RU" sz="1800" dirty="0"/>
        </a:p>
      </dgm:t>
    </dgm:pt>
    <dgm:pt modelId="{0CF722AA-D8B2-434E-A264-52F9EA14C8D6}" type="parTrans" cxnId="{B2ACC987-2148-4A40-9672-5503D5292BBB}">
      <dgm:prSet/>
      <dgm:spPr/>
      <dgm:t>
        <a:bodyPr/>
        <a:lstStyle/>
        <a:p>
          <a:endParaRPr lang="ru-RU"/>
        </a:p>
      </dgm:t>
    </dgm:pt>
    <dgm:pt modelId="{51A18906-D3D2-4E97-B91E-426F6CC6C7EC}" type="sibTrans" cxnId="{B2ACC987-2148-4A40-9672-5503D5292BBB}">
      <dgm:prSet/>
      <dgm:spPr/>
      <dgm:t>
        <a:bodyPr/>
        <a:lstStyle/>
        <a:p>
          <a:endParaRPr lang="ru-RU"/>
        </a:p>
      </dgm:t>
    </dgm:pt>
    <dgm:pt modelId="{C5E19EA4-78F1-4822-B61B-04DC26357443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800" i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размещение материалов в сети Интернет;</a:t>
          </a:r>
          <a:endParaRPr lang="ru-RU" sz="1800" dirty="0"/>
        </a:p>
      </dgm:t>
    </dgm:pt>
    <dgm:pt modelId="{51F530F1-FA13-4EF5-BB54-6636F24FE1D8}" type="parTrans" cxnId="{145574D3-F092-44F2-BFDB-D771B07E1B24}">
      <dgm:prSet/>
      <dgm:spPr/>
      <dgm:t>
        <a:bodyPr/>
        <a:lstStyle/>
        <a:p>
          <a:endParaRPr lang="ru-RU"/>
        </a:p>
      </dgm:t>
    </dgm:pt>
    <dgm:pt modelId="{E14A20A7-13B6-4FED-84E9-FFF0C4D7A538}" type="sibTrans" cxnId="{145574D3-F092-44F2-BFDB-D771B07E1B24}">
      <dgm:prSet/>
      <dgm:spPr/>
      <dgm:t>
        <a:bodyPr/>
        <a:lstStyle/>
        <a:p>
          <a:endParaRPr lang="ru-RU"/>
        </a:p>
      </dgm:t>
    </dgm:pt>
    <dgm:pt modelId="{F780E792-293A-4ADB-B151-D21F37C677AF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800" i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конкурсах разного уровня;</a:t>
          </a:r>
          <a:endParaRPr lang="ru-RU" sz="1800" dirty="0"/>
        </a:p>
      </dgm:t>
    </dgm:pt>
    <dgm:pt modelId="{C4F13558-54FB-4AA5-B0CA-6864F17F4344}" type="parTrans" cxnId="{E6DBB131-960A-4A0B-B27E-6CE132FFB923}">
      <dgm:prSet/>
      <dgm:spPr/>
      <dgm:t>
        <a:bodyPr/>
        <a:lstStyle/>
        <a:p>
          <a:endParaRPr lang="ru-RU"/>
        </a:p>
      </dgm:t>
    </dgm:pt>
    <dgm:pt modelId="{5E31060B-37FB-4ECB-B89E-FB1551D085D9}" type="sibTrans" cxnId="{E6DBB131-960A-4A0B-B27E-6CE132FFB923}">
      <dgm:prSet/>
      <dgm:spPr/>
      <dgm:t>
        <a:bodyPr/>
        <a:lstStyle/>
        <a:p>
          <a:endParaRPr lang="ru-RU"/>
        </a:p>
      </dgm:t>
    </dgm:pt>
    <dgm:pt modelId="{6FB9132C-BD08-4A90-AD30-7167C4667AB7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работа по плану целевой модели наставничества.</a:t>
          </a:r>
        </a:p>
      </dgm:t>
    </dgm:pt>
    <dgm:pt modelId="{3DDA9B28-C44E-4736-8306-96BA0D40D58D}" type="parTrans" cxnId="{BED80E6B-5900-4885-9DD1-DE85C8A6C2C1}">
      <dgm:prSet/>
      <dgm:spPr/>
      <dgm:t>
        <a:bodyPr/>
        <a:lstStyle/>
        <a:p>
          <a:endParaRPr lang="ru-RU"/>
        </a:p>
      </dgm:t>
    </dgm:pt>
    <dgm:pt modelId="{763EDBB1-ADF5-4131-AAC0-A65D1121F442}" type="sibTrans" cxnId="{BED80E6B-5900-4885-9DD1-DE85C8A6C2C1}">
      <dgm:prSet/>
      <dgm:spPr/>
      <dgm:t>
        <a:bodyPr/>
        <a:lstStyle/>
        <a:p>
          <a:endParaRPr lang="ru-RU"/>
        </a:p>
      </dgm:t>
    </dgm:pt>
    <dgm:pt modelId="{FCF904AE-F177-43C8-BB4F-77F056C71C76}" type="pres">
      <dgm:prSet presAssocID="{46A8FA5D-F35A-4A6E-8C78-D86699F95CE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90AC0B-DA85-4001-B029-100D62A64BE3}" type="pres">
      <dgm:prSet presAssocID="{B3D5CC5C-8D31-4A3A-BF5F-946BE6F5AA6B}" presName="comp" presStyleCnt="0"/>
      <dgm:spPr/>
    </dgm:pt>
    <dgm:pt modelId="{6C35C839-8E18-4D35-814F-F845078AD125}" type="pres">
      <dgm:prSet presAssocID="{B3D5CC5C-8D31-4A3A-BF5F-946BE6F5AA6B}" presName="box" presStyleLbl="node1" presStyleIdx="0" presStyleCnt="3" custLinFactNeighborX="0"/>
      <dgm:spPr/>
      <dgm:t>
        <a:bodyPr/>
        <a:lstStyle/>
        <a:p>
          <a:endParaRPr lang="ru-RU"/>
        </a:p>
      </dgm:t>
    </dgm:pt>
    <dgm:pt modelId="{11AA6AA8-0CAA-4887-B05B-E2112852ED13}" type="pres">
      <dgm:prSet presAssocID="{B3D5CC5C-8D31-4A3A-BF5F-946BE6F5AA6B}" presName="img" presStyleLbl="fgImgPlace1" presStyleIdx="0" presStyleCnt="3" custAng="5400000" custScaleX="76093" custScaleY="120539"/>
      <dgm:spPr>
        <a:blipFill rotWithShape="1">
          <a:blip xmlns:r="http://schemas.openxmlformats.org/officeDocument/2006/relationships" r:embed="rId1"/>
          <a:srcRect/>
          <a:stretch>
            <a:fillRect t="-22000" b="-22000"/>
          </a:stretch>
        </a:blipFill>
      </dgm:spPr>
    </dgm:pt>
    <dgm:pt modelId="{99BE85C9-310B-45F1-932A-B2FFA155E360}" type="pres">
      <dgm:prSet presAssocID="{B3D5CC5C-8D31-4A3A-BF5F-946BE6F5AA6B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95EDE7-13D6-4B74-92C3-940F1AF86D64}" type="pres">
      <dgm:prSet presAssocID="{D0738C1C-246F-4931-9BB9-999B979058F9}" presName="spacer" presStyleCnt="0"/>
      <dgm:spPr/>
    </dgm:pt>
    <dgm:pt modelId="{67BF8132-F727-4848-9B34-651B93934759}" type="pres">
      <dgm:prSet presAssocID="{8FB642FC-D5C8-4139-BA58-495273A0BC29}" presName="comp" presStyleCnt="0"/>
      <dgm:spPr/>
    </dgm:pt>
    <dgm:pt modelId="{037D0A9D-BEF1-4E28-B274-C35953F621CA}" type="pres">
      <dgm:prSet presAssocID="{8FB642FC-D5C8-4139-BA58-495273A0BC29}" presName="box" presStyleLbl="node1" presStyleIdx="1" presStyleCnt="3"/>
      <dgm:spPr/>
      <dgm:t>
        <a:bodyPr/>
        <a:lstStyle/>
        <a:p>
          <a:endParaRPr lang="ru-RU"/>
        </a:p>
      </dgm:t>
    </dgm:pt>
    <dgm:pt modelId="{F4F0CF37-E329-4270-8FE3-712ECC6BDD3A}" type="pres">
      <dgm:prSet presAssocID="{8FB642FC-D5C8-4139-BA58-495273A0BC29}" presName="img" presStyleLbl="fgImgPlace1" presStyleIdx="1" presStyleCnt="3" custScaleX="90463" custScaleY="96089"/>
      <dgm:spPr>
        <a:blipFill rotWithShape="1">
          <a:blip xmlns:r="http://schemas.openxmlformats.org/officeDocument/2006/relationships" r:embed="rId2"/>
          <a:srcRect/>
          <a:stretch>
            <a:fillRect t="-22000" b="-22000"/>
          </a:stretch>
        </a:blipFill>
      </dgm:spPr>
    </dgm:pt>
    <dgm:pt modelId="{2FDF949E-9EE0-4903-AE09-F4DD16B8D446}" type="pres">
      <dgm:prSet presAssocID="{8FB642FC-D5C8-4139-BA58-495273A0BC29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35B8A8-9380-49B9-8498-A474A8F0E74A}" type="pres">
      <dgm:prSet presAssocID="{C555CD95-23B4-4F10-8B25-0E1D3D6E0144}" presName="spacer" presStyleCnt="0"/>
      <dgm:spPr/>
    </dgm:pt>
    <dgm:pt modelId="{5B20FED8-9EF1-4DEE-A879-D9A109F22CC8}" type="pres">
      <dgm:prSet presAssocID="{AC39C446-1DEB-4179-AC90-A263B77B1A37}" presName="comp" presStyleCnt="0"/>
      <dgm:spPr/>
    </dgm:pt>
    <dgm:pt modelId="{73B796C9-3C93-4B44-91B0-FDDDE9495AC2}" type="pres">
      <dgm:prSet presAssocID="{AC39C446-1DEB-4179-AC90-A263B77B1A37}" presName="box" presStyleLbl="node1" presStyleIdx="2" presStyleCnt="3"/>
      <dgm:spPr/>
      <dgm:t>
        <a:bodyPr/>
        <a:lstStyle/>
        <a:p>
          <a:endParaRPr lang="ru-RU"/>
        </a:p>
      </dgm:t>
    </dgm:pt>
    <dgm:pt modelId="{9A1562A4-0132-4791-85E1-AA44CA83F46A}" type="pres">
      <dgm:prSet presAssocID="{AC39C446-1DEB-4179-AC90-A263B77B1A37}" presName="img" presStyleLbl="fgImgPlace1" presStyleIdx="2" presStyleCnt="3" custScaleX="96708" custScaleY="93994"/>
      <dgm:spPr>
        <a:blipFill rotWithShape="1">
          <a:blip xmlns:r="http://schemas.openxmlformats.org/officeDocument/2006/relationships" r:embed="rId3"/>
          <a:srcRect/>
          <a:stretch>
            <a:fillRect t="-22000" b="-22000"/>
          </a:stretch>
        </a:blipFill>
      </dgm:spPr>
    </dgm:pt>
    <dgm:pt modelId="{31A0E520-DDC2-478E-861D-790FE5C1292B}" type="pres">
      <dgm:prSet presAssocID="{AC39C446-1DEB-4179-AC90-A263B77B1A37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E08384-A812-488A-B6C3-FE75D14196EA}" type="presOf" srcId="{AC39C446-1DEB-4179-AC90-A263B77B1A37}" destId="{31A0E520-DDC2-478E-861D-790FE5C1292B}" srcOrd="1" destOrd="0" presId="urn:microsoft.com/office/officeart/2005/8/layout/vList4"/>
    <dgm:cxn modelId="{DF68133A-592E-4FDB-9C58-48CC6E8542BD}" type="presOf" srcId="{6FB9132C-BD08-4A90-AD30-7167C4667AB7}" destId="{99BE85C9-310B-45F1-932A-B2FFA155E360}" srcOrd="1" destOrd="4" presId="urn:microsoft.com/office/officeart/2005/8/layout/vList4"/>
    <dgm:cxn modelId="{802FBB4C-FCDA-4B58-89E7-FB4AD94FE615}" srcId="{46A8FA5D-F35A-4A6E-8C78-D86699F95CE8}" destId="{B3D5CC5C-8D31-4A3A-BF5F-946BE6F5AA6B}" srcOrd="0" destOrd="0" parTransId="{EB4DF776-D7CC-4E1A-AA62-85327916B1CA}" sibTransId="{D0738C1C-246F-4931-9BB9-999B979058F9}"/>
    <dgm:cxn modelId="{C6D17F7C-08E6-4FCC-B82C-F72520B26B44}" type="presOf" srcId="{7C3A7BC8-DA5B-44CB-9B7F-134252DC1342}" destId="{73B796C9-3C93-4B44-91B0-FDDDE9495AC2}" srcOrd="0" destOrd="1" presId="urn:microsoft.com/office/officeart/2005/8/layout/vList4"/>
    <dgm:cxn modelId="{BED80E6B-5900-4885-9DD1-DE85C8A6C2C1}" srcId="{B3D5CC5C-8D31-4A3A-BF5F-946BE6F5AA6B}" destId="{6FB9132C-BD08-4A90-AD30-7167C4667AB7}" srcOrd="3" destOrd="0" parTransId="{3DDA9B28-C44E-4736-8306-96BA0D40D58D}" sibTransId="{763EDBB1-ADF5-4131-AAC0-A65D1121F442}"/>
    <dgm:cxn modelId="{EF2134F9-A2A2-4250-BA5F-753FCEB681EB}" type="presOf" srcId="{F780E792-293A-4ADB-B151-D21F37C677AF}" destId="{99BE85C9-310B-45F1-932A-B2FFA155E360}" srcOrd="1" destOrd="3" presId="urn:microsoft.com/office/officeart/2005/8/layout/vList4"/>
    <dgm:cxn modelId="{843E810E-5CB3-42AA-ADFB-49D66915D037}" type="presOf" srcId="{C5E19EA4-78F1-4822-B61B-04DC26357443}" destId="{99BE85C9-310B-45F1-932A-B2FFA155E360}" srcOrd="1" destOrd="2" presId="urn:microsoft.com/office/officeart/2005/8/layout/vList4"/>
    <dgm:cxn modelId="{0E5A3041-89B9-4FC5-8690-FE77E6EB9CB4}" type="presOf" srcId="{C5E19EA4-78F1-4822-B61B-04DC26357443}" destId="{6C35C839-8E18-4D35-814F-F845078AD125}" srcOrd="0" destOrd="2" presId="urn:microsoft.com/office/officeart/2005/8/layout/vList4"/>
    <dgm:cxn modelId="{0332B1D2-35F6-4931-A218-C6A86F0B970D}" type="presOf" srcId="{B3D5CC5C-8D31-4A3A-BF5F-946BE6F5AA6B}" destId="{99BE85C9-310B-45F1-932A-B2FFA155E360}" srcOrd="1" destOrd="0" presId="urn:microsoft.com/office/officeart/2005/8/layout/vList4"/>
    <dgm:cxn modelId="{E6DBB131-960A-4A0B-B27E-6CE132FFB923}" srcId="{B3D5CC5C-8D31-4A3A-BF5F-946BE6F5AA6B}" destId="{F780E792-293A-4ADB-B151-D21F37C677AF}" srcOrd="2" destOrd="0" parTransId="{C4F13558-54FB-4AA5-B0CA-6864F17F4344}" sibTransId="{5E31060B-37FB-4ECB-B89E-FB1551D085D9}"/>
    <dgm:cxn modelId="{DAED99F1-A7B5-4C6E-9734-B87DE6A41207}" type="presOf" srcId="{8FB642FC-D5C8-4139-BA58-495273A0BC29}" destId="{037D0A9D-BEF1-4E28-B274-C35953F621CA}" srcOrd="0" destOrd="0" presId="urn:microsoft.com/office/officeart/2005/8/layout/vList4"/>
    <dgm:cxn modelId="{950E079B-7908-4E60-B460-332C2A3268E6}" type="presOf" srcId="{479366DC-E667-41D3-844A-7AC92D5C77DF}" destId="{2FDF949E-9EE0-4903-AE09-F4DD16B8D446}" srcOrd="1" destOrd="1" presId="urn:microsoft.com/office/officeart/2005/8/layout/vList4"/>
    <dgm:cxn modelId="{725A0817-7E7C-4AAD-87C6-B2396E2DCD8C}" srcId="{8FB642FC-D5C8-4139-BA58-495273A0BC29}" destId="{479366DC-E667-41D3-844A-7AC92D5C77DF}" srcOrd="0" destOrd="0" parTransId="{A9CA8954-0CCA-4380-A623-21398F7A4988}" sibTransId="{071323F4-B4D3-449C-9D79-551942A471D9}"/>
    <dgm:cxn modelId="{B3272A42-7827-4612-9223-86874C9D398D}" type="presOf" srcId="{E9CBD4EC-8941-40DB-8BDD-8E9C1C725E7C}" destId="{73B796C9-3C93-4B44-91B0-FDDDE9495AC2}" srcOrd="0" destOrd="3" presId="urn:microsoft.com/office/officeart/2005/8/layout/vList4"/>
    <dgm:cxn modelId="{145574D3-F092-44F2-BFDB-D771B07E1B24}" srcId="{B3D5CC5C-8D31-4A3A-BF5F-946BE6F5AA6B}" destId="{C5E19EA4-78F1-4822-B61B-04DC26357443}" srcOrd="1" destOrd="0" parTransId="{51F530F1-FA13-4EF5-BB54-6636F24FE1D8}" sibTransId="{E14A20A7-13B6-4FED-84E9-FFF0C4D7A538}"/>
    <dgm:cxn modelId="{E097B21A-AD70-4EDE-86C8-6DE07A9DD3F9}" type="presOf" srcId="{CCD7ED84-9632-4B0C-821F-193156825A68}" destId="{99BE85C9-310B-45F1-932A-B2FFA155E360}" srcOrd="1" destOrd="1" presId="urn:microsoft.com/office/officeart/2005/8/layout/vList4"/>
    <dgm:cxn modelId="{54436058-A42E-492F-BF28-FCA0F35CB5A3}" type="presOf" srcId="{AC39C446-1DEB-4179-AC90-A263B77B1A37}" destId="{73B796C9-3C93-4B44-91B0-FDDDE9495AC2}" srcOrd="0" destOrd="0" presId="urn:microsoft.com/office/officeart/2005/8/layout/vList4"/>
    <dgm:cxn modelId="{B2ACC987-2148-4A40-9672-5503D5292BBB}" srcId="{AC39C446-1DEB-4179-AC90-A263B77B1A37}" destId="{E9CBD4EC-8941-40DB-8BDD-8E9C1C725E7C}" srcOrd="2" destOrd="0" parTransId="{0CF722AA-D8B2-434E-A264-52F9EA14C8D6}" sibTransId="{51A18906-D3D2-4E97-B91E-426F6CC6C7EC}"/>
    <dgm:cxn modelId="{982A66A2-BFE7-44A1-8313-912B32C3DF07}" type="presOf" srcId="{B3D5CC5C-8D31-4A3A-BF5F-946BE6F5AA6B}" destId="{6C35C839-8E18-4D35-814F-F845078AD125}" srcOrd="0" destOrd="0" presId="urn:microsoft.com/office/officeart/2005/8/layout/vList4"/>
    <dgm:cxn modelId="{183FE7BE-5784-40A9-BAD9-C496F75D433B}" srcId="{46A8FA5D-F35A-4A6E-8C78-D86699F95CE8}" destId="{8FB642FC-D5C8-4139-BA58-495273A0BC29}" srcOrd="1" destOrd="0" parTransId="{11EEFBF5-F860-40AE-86DA-B51C295ADCFA}" sibTransId="{C555CD95-23B4-4F10-8B25-0E1D3D6E0144}"/>
    <dgm:cxn modelId="{0ABABB79-565E-441E-A06A-4E49842B03C6}" type="presOf" srcId="{F3D33E17-DFB6-4A6C-9C75-8D8B7D435259}" destId="{73B796C9-3C93-4B44-91B0-FDDDE9495AC2}" srcOrd="0" destOrd="2" presId="urn:microsoft.com/office/officeart/2005/8/layout/vList4"/>
    <dgm:cxn modelId="{F2554756-2C9A-4D3B-A523-C9140AEF5C93}" type="presOf" srcId="{F3D33E17-DFB6-4A6C-9C75-8D8B7D435259}" destId="{31A0E520-DDC2-478E-861D-790FE5C1292B}" srcOrd="1" destOrd="2" presId="urn:microsoft.com/office/officeart/2005/8/layout/vList4"/>
    <dgm:cxn modelId="{DE127E28-14C1-4E08-BFE3-2E16D80ED401}" type="presOf" srcId="{E9CBD4EC-8941-40DB-8BDD-8E9C1C725E7C}" destId="{31A0E520-DDC2-478E-861D-790FE5C1292B}" srcOrd="1" destOrd="3" presId="urn:microsoft.com/office/officeart/2005/8/layout/vList4"/>
    <dgm:cxn modelId="{65ACE930-5051-4602-B422-3F92CF0BB5A7}" srcId="{AC39C446-1DEB-4179-AC90-A263B77B1A37}" destId="{7C3A7BC8-DA5B-44CB-9B7F-134252DC1342}" srcOrd="0" destOrd="0" parTransId="{64F72808-12BA-4FC6-9C7B-255C50F1968D}" sibTransId="{8C804FBE-CD5E-4DF0-AF12-B0F68AA311EB}"/>
    <dgm:cxn modelId="{8E5973CA-B2B5-4366-8D62-B56386869F76}" srcId="{B3D5CC5C-8D31-4A3A-BF5F-946BE6F5AA6B}" destId="{CCD7ED84-9632-4B0C-821F-193156825A68}" srcOrd="0" destOrd="0" parTransId="{E2DEE1C2-080C-4FEE-8261-8663FF5E3C18}" sibTransId="{3E9BEDAF-8F9B-403F-8572-DC7C1340C4E0}"/>
    <dgm:cxn modelId="{C02400B5-9964-4265-A4C8-56CDA71E33C8}" type="presOf" srcId="{6FB9132C-BD08-4A90-AD30-7167C4667AB7}" destId="{6C35C839-8E18-4D35-814F-F845078AD125}" srcOrd="0" destOrd="4" presId="urn:microsoft.com/office/officeart/2005/8/layout/vList4"/>
    <dgm:cxn modelId="{457A3C57-6C1F-485B-8A86-4CF66CB92344}" type="presOf" srcId="{CCD7ED84-9632-4B0C-821F-193156825A68}" destId="{6C35C839-8E18-4D35-814F-F845078AD125}" srcOrd="0" destOrd="1" presId="urn:microsoft.com/office/officeart/2005/8/layout/vList4"/>
    <dgm:cxn modelId="{732D0255-15E6-496F-9910-1974EF53045F}" type="presOf" srcId="{F780E792-293A-4ADB-B151-D21F37C677AF}" destId="{6C35C839-8E18-4D35-814F-F845078AD125}" srcOrd="0" destOrd="3" presId="urn:microsoft.com/office/officeart/2005/8/layout/vList4"/>
    <dgm:cxn modelId="{5BF9181A-B92D-4279-82FC-1FB1CBED96C0}" srcId="{46A8FA5D-F35A-4A6E-8C78-D86699F95CE8}" destId="{AC39C446-1DEB-4179-AC90-A263B77B1A37}" srcOrd="2" destOrd="0" parTransId="{77E81E02-2922-41CF-8F3D-B9A5ED377371}" sibTransId="{A7C85854-65EE-4609-A1D7-2A1B747E0029}"/>
    <dgm:cxn modelId="{8E44D905-8ADC-419F-96C2-72B060843A31}" srcId="{AC39C446-1DEB-4179-AC90-A263B77B1A37}" destId="{F3D33E17-DFB6-4A6C-9C75-8D8B7D435259}" srcOrd="1" destOrd="0" parTransId="{8FB341A2-2295-4FEC-92DF-943C6E14EFE4}" sibTransId="{E4E7D861-D6AA-483F-B885-83BB1D72BC81}"/>
    <dgm:cxn modelId="{D872A4D7-70E0-4600-B990-A96DFA08BB76}" type="presOf" srcId="{7C3A7BC8-DA5B-44CB-9B7F-134252DC1342}" destId="{31A0E520-DDC2-478E-861D-790FE5C1292B}" srcOrd="1" destOrd="1" presId="urn:microsoft.com/office/officeart/2005/8/layout/vList4"/>
    <dgm:cxn modelId="{1435F791-4831-4233-985C-284E715DAB79}" type="presOf" srcId="{46A8FA5D-F35A-4A6E-8C78-D86699F95CE8}" destId="{FCF904AE-F177-43C8-BB4F-77F056C71C76}" srcOrd="0" destOrd="0" presId="urn:microsoft.com/office/officeart/2005/8/layout/vList4"/>
    <dgm:cxn modelId="{69482534-6E3B-4CB5-86AC-0F2A0FD66673}" type="presOf" srcId="{8FB642FC-D5C8-4139-BA58-495273A0BC29}" destId="{2FDF949E-9EE0-4903-AE09-F4DD16B8D446}" srcOrd="1" destOrd="0" presId="urn:microsoft.com/office/officeart/2005/8/layout/vList4"/>
    <dgm:cxn modelId="{1A7752A4-D5A5-4DE6-8FF0-856B64263AA7}" type="presOf" srcId="{479366DC-E667-41D3-844A-7AC92D5C77DF}" destId="{037D0A9D-BEF1-4E28-B274-C35953F621CA}" srcOrd="0" destOrd="1" presId="urn:microsoft.com/office/officeart/2005/8/layout/vList4"/>
    <dgm:cxn modelId="{E5920D30-3CCE-48B0-9BCA-6D031EFFBA7B}" type="presParOf" srcId="{FCF904AE-F177-43C8-BB4F-77F056C71C76}" destId="{3890AC0B-DA85-4001-B029-100D62A64BE3}" srcOrd="0" destOrd="0" presId="urn:microsoft.com/office/officeart/2005/8/layout/vList4"/>
    <dgm:cxn modelId="{9EBB2AB6-96EE-4064-BD8F-E7827E731E22}" type="presParOf" srcId="{3890AC0B-DA85-4001-B029-100D62A64BE3}" destId="{6C35C839-8E18-4D35-814F-F845078AD125}" srcOrd="0" destOrd="0" presId="urn:microsoft.com/office/officeart/2005/8/layout/vList4"/>
    <dgm:cxn modelId="{519422E8-3FA7-41F6-94E5-1597347E13E6}" type="presParOf" srcId="{3890AC0B-DA85-4001-B029-100D62A64BE3}" destId="{11AA6AA8-0CAA-4887-B05B-E2112852ED13}" srcOrd="1" destOrd="0" presId="urn:microsoft.com/office/officeart/2005/8/layout/vList4"/>
    <dgm:cxn modelId="{AFBEB828-1A89-40DF-92CD-CA82E39A8A5D}" type="presParOf" srcId="{3890AC0B-DA85-4001-B029-100D62A64BE3}" destId="{99BE85C9-310B-45F1-932A-B2FFA155E360}" srcOrd="2" destOrd="0" presId="urn:microsoft.com/office/officeart/2005/8/layout/vList4"/>
    <dgm:cxn modelId="{9D995B1A-9EA1-461C-814C-BFC2893110FF}" type="presParOf" srcId="{FCF904AE-F177-43C8-BB4F-77F056C71C76}" destId="{C095EDE7-13D6-4B74-92C3-940F1AF86D64}" srcOrd="1" destOrd="0" presId="urn:microsoft.com/office/officeart/2005/8/layout/vList4"/>
    <dgm:cxn modelId="{F657F0E6-CEFE-40F2-B77D-DCC0C2D21885}" type="presParOf" srcId="{FCF904AE-F177-43C8-BB4F-77F056C71C76}" destId="{67BF8132-F727-4848-9B34-651B93934759}" srcOrd="2" destOrd="0" presId="urn:microsoft.com/office/officeart/2005/8/layout/vList4"/>
    <dgm:cxn modelId="{54326286-EE19-4F52-ABC4-21A3D4C1802D}" type="presParOf" srcId="{67BF8132-F727-4848-9B34-651B93934759}" destId="{037D0A9D-BEF1-4E28-B274-C35953F621CA}" srcOrd="0" destOrd="0" presId="urn:microsoft.com/office/officeart/2005/8/layout/vList4"/>
    <dgm:cxn modelId="{C1F13477-DB75-4D43-AB2C-A505FC7C1CF9}" type="presParOf" srcId="{67BF8132-F727-4848-9B34-651B93934759}" destId="{F4F0CF37-E329-4270-8FE3-712ECC6BDD3A}" srcOrd="1" destOrd="0" presId="urn:microsoft.com/office/officeart/2005/8/layout/vList4"/>
    <dgm:cxn modelId="{BB871BE1-29FD-4DB3-A425-EDF795729753}" type="presParOf" srcId="{67BF8132-F727-4848-9B34-651B93934759}" destId="{2FDF949E-9EE0-4903-AE09-F4DD16B8D446}" srcOrd="2" destOrd="0" presId="urn:microsoft.com/office/officeart/2005/8/layout/vList4"/>
    <dgm:cxn modelId="{9BC8B9BD-F36F-4D54-B1F4-5AC98AB28CA0}" type="presParOf" srcId="{FCF904AE-F177-43C8-BB4F-77F056C71C76}" destId="{E035B8A8-9380-49B9-8498-A474A8F0E74A}" srcOrd="3" destOrd="0" presId="urn:microsoft.com/office/officeart/2005/8/layout/vList4"/>
    <dgm:cxn modelId="{F6B4BBE0-DA49-4090-8028-08FCDBA0BD6D}" type="presParOf" srcId="{FCF904AE-F177-43C8-BB4F-77F056C71C76}" destId="{5B20FED8-9EF1-4DEE-A879-D9A109F22CC8}" srcOrd="4" destOrd="0" presId="urn:microsoft.com/office/officeart/2005/8/layout/vList4"/>
    <dgm:cxn modelId="{6337B847-F079-4DE1-B246-76B6D5EA3B3C}" type="presParOf" srcId="{5B20FED8-9EF1-4DEE-A879-D9A109F22CC8}" destId="{73B796C9-3C93-4B44-91B0-FDDDE9495AC2}" srcOrd="0" destOrd="0" presId="urn:microsoft.com/office/officeart/2005/8/layout/vList4"/>
    <dgm:cxn modelId="{953D7414-1213-437A-8D31-ADABE246C82B}" type="presParOf" srcId="{5B20FED8-9EF1-4DEE-A879-D9A109F22CC8}" destId="{9A1562A4-0132-4791-85E1-AA44CA83F46A}" srcOrd="1" destOrd="0" presId="urn:microsoft.com/office/officeart/2005/8/layout/vList4"/>
    <dgm:cxn modelId="{C75FECDE-C9A9-4EC8-A07D-7E33196589E7}" type="presParOf" srcId="{5B20FED8-9EF1-4DEE-A879-D9A109F22CC8}" destId="{31A0E520-DDC2-478E-861D-790FE5C1292B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965C4A-7A03-4E64-8B77-FEF662F7D735}">
      <dsp:nvSpPr>
        <dsp:cNvPr id="0" name=""/>
        <dsp:cNvSpPr/>
      </dsp:nvSpPr>
      <dsp:spPr>
        <a:xfrm>
          <a:off x="2485" y="121369"/>
          <a:ext cx="2423370" cy="5561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Научно-исследовательские:</a:t>
          </a:r>
        </a:p>
      </dsp:txBody>
      <dsp:txXfrm>
        <a:off x="2485" y="121369"/>
        <a:ext cx="2423370" cy="556152"/>
      </dsp:txXfrm>
    </dsp:sp>
    <dsp:sp modelId="{0126F43F-28AA-4C55-81A7-C03513BA15F9}">
      <dsp:nvSpPr>
        <dsp:cNvPr id="0" name=""/>
        <dsp:cNvSpPr/>
      </dsp:nvSpPr>
      <dsp:spPr>
        <a:xfrm>
          <a:off x="2485" y="677521"/>
          <a:ext cx="2423370" cy="4831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Изучение работ отечественных психологов и педагогов:</a:t>
          </a:r>
          <a:endParaRPr lang="ru-RU" sz="1600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коррекционная роль трудового обучения школьников (С.Л. Мирский, Г.М.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Дульнев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); </a:t>
          </a:r>
          <a:endParaRPr lang="ru-RU" sz="1600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динамика развития детей с УО (М.С. Певзнер, В.И. </a:t>
          </a:r>
          <a:r>
            <a:rPr lang="ru-RU" sz="16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Лубовской</a:t>
          </a: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);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профессионально-трудовая подготовка умственно отсталых школьников (В.Т. Васенков);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теория деятельности (А.Н. Леонтьев, С.Л. Рубинштейн).</a:t>
          </a:r>
        </a:p>
      </dsp:txBody>
      <dsp:txXfrm>
        <a:off x="2485" y="677521"/>
        <a:ext cx="2423370" cy="4831200"/>
      </dsp:txXfrm>
    </dsp:sp>
    <dsp:sp modelId="{77FA77EC-6C5C-4CD5-A60B-985272E9B5AE}">
      <dsp:nvSpPr>
        <dsp:cNvPr id="0" name=""/>
        <dsp:cNvSpPr/>
      </dsp:nvSpPr>
      <dsp:spPr>
        <a:xfrm>
          <a:off x="2765127" y="121369"/>
          <a:ext cx="2423370" cy="5561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Методические:</a:t>
          </a:r>
        </a:p>
      </dsp:txBody>
      <dsp:txXfrm>
        <a:off x="2765127" y="121369"/>
        <a:ext cx="2423370" cy="556152"/>
      </dsp:txXfrm>
    </dsp:sp>
    <dsp:sp modelId="{B505BAA0-8BC1-44AD-8160-4350209F15F8}">
      <dsp:nvSpPr>
        <dsp:cNvPr id="0" name=""/>
        <dsp:cNvSpPr/>
      </dsp:nvSpPr>
      <dsp:spPr>
        <a:xfrm>
          <a:off x="2765127" y="677521"/>
          <a:ext cx="2423370" cy="4831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изучение передового опыта коллег;</a:t>
          </a:r>
          <a:endParaRPr lang="ru-RU" sz="1600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разработка содержания образовательного процесса, диагностика;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поиск наиболее эффективных методов работы (подбор методик и приемов, разработка специальных условий в соответствии ФГОС и возрастом детей);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использование опыта других педагогов;</a:t>
          </a:r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система работы по теме.</a:t>
          </a:r>
        </a:p>
      </dsp:txBody>
      <dsp:txXfrm>
        <a:off x="2765127" y="677521"/>
        <a:ext cx="2423370" cy="4831200"/>
      </dsp:txXfrm>
    </dsp:sp>
    <dsp:sp modelId="{D7FE197F-4108-4A08-B411-59BF478230D0}">
      <dsp:nvSpPr>
        <dsp:cNvPr id="0" name=""/>
        <dsp:cNvSpPr/>
      </dsp:nvSpPr>
      <dsp:spPr>
        <a:xfrm>
          <a:off x="5527770" y="121369"/>
          <a:ext cx="2423370" cy="5561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Организационно-педагогические:</a:t>
          </a:r>
        </a:p>
      </dsp:txBody>
      <dsp:txXfrm>
        <a:off x="5527770" y="121369"/>
        <a:ext cx="2423370" cy="556152"/>
      </dsp:txXfrm>
    </dsp:sp>
    <dsp:sp modelId="{E2AD9BD5-80FF-4C9A-9BE0-9BA817BFA180}">
      <dsp:nvSpPr>
        <dsp:cNvPr id="0" name=""/>
        <dsp:cNvSpPr/>
      </dsp:nvSpPr>
      <dsp:spPr>
        <a:xfrm>
          <a:off x="5527770" y="677521"/>
          <a:ext cx="2423370" cy="48312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участие в онлайн – вебинарах и профессиональных конкурсах;</a:t>
          </a:r>
          <a:endParaRPr lang="ru-RU" sz="1600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 квалификации;</a:t>
          </a:r>
          <a:endParaRPr lang="ru-RU" sz="1600" kern="1200" dirty="0"/>
        </a:p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выступления </a:t>
          </a:r>
          <a:r>
            <a:rPr lang="ru-RU" sz="1600" b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 ШМО и педагогических советах.</a:t>
          </a:r>
          <a:endParaRPr lang="ru-RU" sz="1600" kern="1200" dirty="0"/>
        </a:p>
      </dsp:txBody>
      <dsp:txXfrm>
        <a:off x="5527770" y="677521"/>
        <a:ext cx="2423370" cy="48312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BE1162-DEA0-49CD-AE6D-FCDE0CDD3EBB}">
      <dsp:nvSpPr>
        <dsp:cNvPr id="0" name=""/>
        <dsp:cNvSpPr/>
      </dsp:nvSpPr>
      <dsp:spPr>
        <a:xfrm>
          <a:off x="2999062" y="3017519"/>
          <a:ext cx="374951" cy="1408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87475" y="0"/>
              </a:lnTo>
              <a:lnTo>
                <a:pt x="187475" y="1408784"/>
              </a:lnTo>
              <a:lnTo>
                <a:pt x="374951" y="1408784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50092" y="3685466"/>
        <a:ext cx="72891" cy="72891"/>
      </dsp:txXfrm>
    </dsp:sp>
    <dsp:sp modelId="{5A00933D-FC0B-4474-BC53-C80DD0DD5AD8}">
      <dsp:nvSpPr>
        <dsp:cNvPr id="0" name=""/>
        <dsp:cNvSpPr/>
      </dsp:nvSpPr>
      <dsp:spPr>
        <a:xfrm>
          <a:off x="2999062" y="2893279"/>
          <a:ext cx="38527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24240"/>
              </a:moveTo>
              <a:lnTo>
                <a:pt x="192638" y="124240"/>
              </a:lnTo>
              <a:lnTo>
                <a:pt x="192638" y="45720"/>
              </a:lnTo>
              <a:lnTo>
                <a:pt x="385276" y="4572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81871" y="2929169"/>
        <a:ext cx="19659" cy="19659"/>
      </dsp:txXfrm>
    </dsp:sp>
    <dsp:sp modelId="{258CDA16-1171-46B6-A64A-C498D6C1F0EF}">
      <dsp:nvSpPr>
        <dsp:cNvPr id="0" name=""/>
        <dsp:cNvSpPr/>
      </dsp:nvSpPr>
      <dsp:spPr>
        <a:xfrm>
          <a:off x="2999062" y="1523319"/>
          <a:ext cx="405927" cy="1494200"/>
        </a:xfrm>
        <a:custGeom>
          <a:avLst/>
          <a:gdLst/>
          <a:ahLst/>
          <a:cxnLst/>
          <a:rect l="0" t="0" r="0" b="0"/>
          <a:pathLst>
            <a:path>
              <a:moveTo>
                <a:pt x="0" y="1494200"/>
              </a:moveTo>
              <a:lnTo>
                <a:pt x="202963" y="1494200"/>
              </a:lnTo>
              <a:lnTo>
                <a:pt x="202963" y="0"/>
              </a:lnTo>
              <a:lnTo>
                <a:pt x="405927" y="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163317" y="2231710"/>
        <a:ext cx="77417" cy="77417"/>
      </dsp:txXfrm>
    </dsp:sp>
    <dsp:sp modelId="{1D76D71B-5896-488A-BA58-5DBE9ABB71F1}">
      <dsp:nvSpPr>
        <dsp:cNvPr id="0" name=""/>
        <dsp:cNvSpPr/>
      </dsp:nvSpPr>
      <dsp:spPr>
        <a:xfrm rot="16200000">
          <a:off x="-44005" y="1520009"/>
          <a:ext cx="3091115" cy="29950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Формирование социально-трудовых компетенций средствами эксперимента</a:t>
          </a:r>
        </a:p>
      </dsp:txBody>
      <dsp:txXfrm>
        <a:off x="-44005" y="1520009"/>
        <a:ext cx="3091115" cy="2995020"/>
      </dsp:txXfrm>
    </dsp:sp>
    <dsp:sp modelId="{2C8FF62F-928B-412C-ABC2-900C2375A9A7}">
      <dsp:nvSpPr>
        <dsp:cNvPr id="0" name=""/>
        <dsp:cNvSpPr/>
      </dsp:nvSpPr>
      <dsp:spPr>
        <a:xfrm>
          <a:off x="3404990" y="872325"/>
          <a:ext cx="4620641" cy="13019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Дисциплинирует, развивает </a:t>
          </a:r>
          <a:r>
            <a:rPr lang="ru-RU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самостоятельность, самоконтроль</a:t>
          </a:r>
        </a:p>
      </dsp:txBody>
      <dsp:txXfrm>
        <a:off x="3404990" y="872325"/>
        <a:ext cx="4620641" cy="1301988"/>
      </dsp:txXfrm>
    </dsp:sp>
    <dsp:sp modelId="{7ED15A75-2AFF-44BC-9362-625CA50FCFD4}">
      <dsp:nvSpPr>
        <dsp:cNvPr id="0" name=""/>
        <dsp:cNvSpPr/>
      </dsp:nvSpPr>
      <dsp:spPr>
        <a:xfrm>
          <a:off x="3384339" y="2338373"/>
          <a:ext cx="4665776" cy="12012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Формирует умение анализировать, планировать свою деятельность, сознавая её цель, контролировать и регулировать процесс </a:t>
          </a:r>
          <a:r>
            <a:rPr lang="ru-RU" sz="2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её выполнения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84339" y="2338373"/>
        <a:ext cx="4665776" cy="1201252"/>
      </dsp:txXfrm>
    </dsp:sp>
    <dsp:sp modelId="{33B5F973-1259-48EF-8D2C-82651151354F}">
      <dsp:nvSpPr>
        <dsp:cNvPr id="0" name=""/>
        <dsp:cNvSpPr/>
      </dsp:nvSpPr>
      <dsp:spPr>
        <a:xfrm>
          <a:off x="3374013" y="3696790"/>
          <a:ext cx="4742658" cy="14590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Способствует достижению каждым обучающимся максимально возможного для него уровня социально-бытовой умелости</a:t>
          </a:r>
        </a:p>
      </dsp:txBody>
      <dsp:txXfrm>
        <a:off x="3374013" y="3696790"/>
        <a:ext cx="4742658" cy="14590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9A4C5D-2FEF-4C6C-B6CF-BDE573DEBE1B}">
      <dsp:nvSpPr>
        <dsp:cNvPr id="0" name=""/>
        <dsp:cNvSpPr/>
      </dsp:nvSpPr>
      <dsp:spPr>
        <a:xfrm>
          <a:off x="132728" y="0"/>
          <a:ext cx="6374674" cy="6374674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1E751B-45B2-45F0-9A32-FCD0BFED6719}">
      <dsp:nvSpPr>
        <dsp:cNvPr id="0" name=""/>
        <dsp:cNvSpPr/>
      </dsp:nvSpPr>
      <dsp:spPr>
        <a:xfrm>
          <a:off x="592267" y="622784"/>
          <a:ext cx="8292835" cy="83335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Социально - бытовая адаптация и ориентация </a:t>
          </a:r>
          <a:r>
            <a:rPr lang="ru-RU" sz="1800" b="0" i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детей с нарушением интеллекта существенно </a:t>
          </a:r>
          <a:r>
            <a:rPr lang="ru-RU" sz="1800" b="0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затруднена в силу ограничений, наложенных дефектом - нарушением познавательной деятельности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32948" y="663465"/>
        <a:ext cx="8211473" cy="751989"/>
      </dsp:txXfrm>
    </dsp:sp>
    <dsp:sp modelId="{0E69C0A1-4DFB-485F-AA72-6D58C173130E}">
      <dsp:nvSpPr>
        <dsp:cNvPr id="0" name=""/>
        <dsp:cNvSpPr/>
      </dsp:nvSpPr>
      <dsp:spPr>
        <a:xfrm>
          <a:off x="592267" y="1610348"/>
          <a:ext cx="8292835" cy="108531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Практика показывает, что многие обучающиеся с интеллектуальной недостаточностью оказываются беспомощны в самостоятельном жизнеустройстве, они не подготовлены в достаточной мере к самостоятельному труду</a:t>
          </a:r>
        </a:p>
      </dsp:txBody>
      <dsp:txXfrm>
        <a:off x="645248" y="1663329"/>
        <a:ext cx="8186873" cy="979353"/>
      </dsp:txXfrm>
    </dsp:sp>
    <dsp:sp modelId="{388A8228-11A3-4EC6-AE33-3FA45B8A101F}">
      <dsp:nvSpPr>
        <dsp:cNvPr id="0" name=""/>
        <dsp:cNvSpPr/>
      </dsp:nvSpPr>
      <dsp:spPr>
        <a:xfrm>
          <a:off x="520438" y="2923900"/>
          <a:ext cx="8436492" cy="3099707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Причины: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неумение 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продуктивно общаться с людьми;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отсутствие самостоятельности;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низкий уровень знаний об окружающем;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неумение самостоятельно продумывать и анализировать ситуацию, из-за их эмоционально-поведенческих особенностей;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сложности в понимании и правильной оценке действий, поступков;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отсутствие способности применять полученные знания в различных жизненных ситуациях;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</a:t>
          </a:r>
          <a:r>
            <a:rPr lang="ru-RU" sz="1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несформированость</a:t>
          </a: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мотивов и интересов к хозяйственно-бытовой </a:t>
          </a:r>
          <a:r>
            <a:rPr lang="ru-RU" sz="1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деятельности.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71753" y="3075215"/>
        <a:ext cx="8133862" cy="279707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D2D592-F936-45C9-B2EB-F38CD892224E}">
      <dsp:nvSpPr>
        <dsp:cNvPr id="0" name=""/>
        <dsp:cNvSpPr/>
      </dsp:nvSpPr>
      <dsp:spPr>
        <a:xfrm>
          <a:off x="2236769" y="746189"/>
          <a:ext cx="4643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49257" y="45720"/>
              </a:lnTo>
              <a:lnTo>
                <a:pt x="249257" y="69260"/>
              </a:lnTo>
              <a:lnTo>
                <a:pt x="464314" y="6926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456540" y="789373"/>
        <a:ext cx="24773" cy="5071"/>
      </dsp:txXfrm>
    </dsp:sp>
    <dsp:sp modelId="{E1E84459-EF68-48E0-881E-D4777A924278}">
      <dsp:nvSpPr>
        <dsp:cNvPr id="0" name=""/>
        <dsp:cNvSpPr/>
      </dsp:nvSpPr>
      <dsp:spPr>
        <a:xfrm>
          <a:off x="35618" y="3764"/>
          <a:ext cx="2202951" cy="157629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Проблема</a:t>
          </a:r>
          <a:r>
            <a:rPr lang="ru-RU" sz="1800" kern="1200" dirty="0">
              <a:solidFill>
                <a:schemeClr val="tx1"/>
              </a:solidFill>
            </a:rPr>
            <a:t>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Характеристика и свойства изучаемого объекта</a:t>
          </a:r>
        </a:p>
      </dsp:txBody>
      <dsp:txXfrm>
        <a:off x="35618" y="3764"/>
        <a:ext cx="2202951" cy="1576290"/>
      </dsp:txXfrm>
    </dsp:sp>
    <dsp:sp modelId="{B34477DD-212A-40FE-A3FB-41DCAB729AB3}">
      <dsp:nvSpPr>
        <dsp:cNvPr id="0" name=""/>
        <dsp:cNvSpPr/>
      </dsp:nvSpPr>
      <dsp:spPr>
        <a:xfrm>
          <a:off x="4934635" y="746189"/>
          <a:ext cx="48784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69260"/>
              </a:moveTo>
              <a:lnTo>
                <a:pt x="261021" y="69260"/>
              </a:lnTo>
              <a:lnTo>
                <a:pt x="261021" y="45720"/>
              </a:lnTo>
              <a:lnTo>
                <a:pt x="487842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165582" y="789373"/>
        <a:ext cx="25948" cy="5071"/>
      </dsp:txXfrm>
    </dsp:sp>
    <dsp:sp modelId="{532F33C1-EAEC-420D-B539-CF89C41DE146}">
      <dsp:nvSpPr>
        <dsp:cNvPr id="0" name=""/>
        <dsp:cNvSpPr/>
      </dsp:nvSpPr>
      <dsp:spPr>
        <a:xfrm>
          <a:off x="2733484" y="63825"/>
          <a:ext cx="2202951" cy="150324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Целеполагание</a:t>
          </a:r>
          <a:r>
            <a:rPr lang="ru-RU" sz="105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Постановка целей и задач</a:t>
          </a:r>
        </a:p>
      </dsp:txBody>
      <dsp:txXfrm>
        <a:off x="2733484" y="63825"/>
        <a:ext cx="2202951" cy="1503249"/>
      </dsp:txXfrm>
    </dsp:sp>
    <dsp:sp modelId="{FA826B57-B296-430E-9BAC-D5FE8C0F7298}">
      <dsp:nvSpPr>
        <dsp:cNvPr id="0" name=""/>
        <dsp:cNvSpPr/>
      </dsp:nvSpPr>
      <dsp:spPr>
        <a:xfrm>
          <a:off x="1101780" y="1539328"/>
          <a:ext cx="5454572" cy="503241"/>
        </a:xfrm>
        <a:custGeom>
          <a:avLst/>
          <a:gdLst/>
          <a:ahLst/>
          <a:cxnLst/>
          <a:rect l="0" t="0" r="0" b="0"/>
          <a:pathLst>
            <a:path>
              <a:moveTo>
                <a:pt x="5454572" y="0"/>
              </a:moveTo>
              <a:lnTo>
                <a:pt x="5454572" y="268720"/>
              </a:lnTo>
              <a:lnTo>
                <a:pt x="0" y="268720"/>
              </a:lnTo>
              <a:lnTo>
                <a:pt x="0" y="503241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692051" y="1788413"/>
        <a:ext cx="274031" cy="5071"/>
      </dsp:txXfrm>
    </dsp:sp>
    <dsp:sp modelId="{7ED479FD-B280-422F-A72B-A4273B74719F}">
      <dsp:nvSpPr>
        <dsp:cNvPr id="0" name=""/>
        <dsp:cNvSpPr/>
      </dsp:nvSpPr>
      <dsp:spPr>
        <a:xfrm>
          <a:off x="5454878" y="42690"/>
          <a:ext cx="2202951" cy="149843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Гипотеза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Формулировка предположений</a:t>
          </a:r>
        </a:p>
      </dsp:txBody>
      <dsp:txXfrm>
        <a:off x="5454878" y="42690"/>
        <a:ext cx="2202951" cy="1498438"/>
      </dsp:txXfrm>
    </dsp:sp>
    <dsp:sp modelId="{DCA1687F-33FB-4314-8E9E-CB94E1386C0A}">
      <dsp:nvSpPr>
        <dsp:cNvPr id="0" name=""/>
        <dsp:cNvSpPr/>
      </dsp:nvSpPr>
      <dsp:spPr>
        <a:xfrm>
          <a:off x="2201456" y="2806642"/>
          <a:ext cx="51139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272796" y="45720"/>
              </a:lnTo>
              <a:lnTo>
                <a:pt x="272796" y="57483"/>
              </a:lnTo>
              <a:lnTo>
                <a:pt x="511392" y="57483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443599" y="2849826"/>
        <a:ext cx="27105" cy="5071"/>
      </dsp:txXfrm>
    </dsp:sp>
    <dsp:sp modelId="{78ABDB77-F0E6-4A3B-A646-E91F4CECD497}">
      <dsp:nvSpPr>
        <dsp:cNvPr id="0" name=""/>
        <dsp:cNvSpPr/>
      </dsp:nvSpPr>
      <dsp:spPr>
        <a:xfrm>
          <a:off x="305" y="2074969"/>
          <a:ext cx="2202951" cy="155478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Планирование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Техника безопасности</a:t>
          </a:r>
          <a:endParaRPr lang="ru-RU" sz="1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План исследования</a:t>
          </a:r>
        </a:p>
      </dsp:txBody>
      <dsp:txXfrm>
        <a:off x="305" y="2074969"/>
        <a:ext cx="2202951" cy="1554785"/>
      </dsp:txXfrm>
    </dsp:sp>
    <dsp:sp modelId="{569BF061-B771-40B6-AB39-2C7B0BA97C08}">
      <dsp:nvSpPr>
        <dsp:cNvPr id="0" name=""/>
        <dsp:cNvSpPr/>
      </dsp:nvSpPr>
      <dsp:spPr>
        <a:xfrm>
          <a:off x="4946399" y="2818406"/>
          <a:ext cx="47607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76078" y="45720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171771" y="2861590"/>
        <a:ext cx="25333" cy="5071"/>
      </dsp:txXfrm>
    </dsp:sp>
    <dsp:sp modelId="{45E4A7A7-D1B4-4DED-96E4-5602B51DC571}">
      <dsp:nvSpPr>
        <dsp:cNvPr id="0" name=""/>
        <dsp:cNvSpPr/>
      </dsp:nvSpPr>
      <dsp:spPr>
        <a:xfrm>
          <a:off x="2745248" y="2098497"/>
          <a:ext cx="2202951" cy="153125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Проведение эксперимента</a:t>
          </a:r>
          <a:endParaRPr lang="ru-RU" sz="1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Выбор ролей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Выполнение работ</a:t>
          </a:r>
        </a:p>
      </dsp:txBody>
      <dsp:txXfrm>
        <a:off x="2745248" y="2098497"/>
        <a:ext cx="2202951" cy="1531258"/>
      </dsp:txXfrm>
    </dsp:sp>
    <dsp:sp modelId="{DCED2F90-03B7-422D-9AF2-8FBB19A0942C}">
      <dsp:nvSpPr>
        <dsp:cNvPr id="0" name=""/>
        <dsp:cNvSpPr/>
      </dsp:nvSpPr>
      <dsp:spPr>
        <a:xfrm>
          <a:off x="1137094" y="3576056"/>
          <a:ext cx="5419259" cy="539741"/>
        </a:xfrm>
        <a:custGeom>
          <a:avLst/>
          <a:gdLst/>
          <a:ahLst/>
          <a:cxnLst/>
          <a:rect l="0" t="0" r="0" b="0"/>
          <a:pathLst>
            <a:path>
              <a:moveTo>
                <a:pt x="5419259" y="0"/>
              </a:moveTo>
              <a:lnTo>
                <a:pt x="5419259" y="286970"/>
              </a:lnTo>
              <a:lnTo>
                <a:pt x="0" y="286970"/>
              </a:lnTo>
              <a:lnTo>
                <a:pt x="0" y="539741"/>
              </a:lnTo>
            </a:path>
          </a:pathLst>
        </a:custGeom>
        <a:noFill/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710494" y="3843391"/>
        <a:ext cx="272459" cy="5071"/>
      </dsp:txXfrm>
    </dsp:sp>
    <dsp:sp modelId="{CD45B59C-FC7A-4802-BFB0-199DC7262F63}">
      <dsp:nvSpPr>
        <dsp:cNvPr id="0" name=""/>
        <dsp:cNvSpPr/>
      </dsp:nvSpPr>
      <dsp:spPr>
        <a:xfrm>
          <a:off x="5454878" y="2150396"/>
          <a:ext cx="2202951" cy="142745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Обработка результатов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Фиксация показателей</a:t>
          </a:r>
        </a:p>
      </dsp:txBody>
      <dsp:txXfrm>
        <a:off x="5454878" y="2150396"/>
        <a:ext cx="2202951" cy="1427459"/>
      </dsp:txXfrm>
    </dsp:sp>
    <dsp:sp modelId="{2263E30E-2CA5-4FD9-AA33-4048A00B95F6}">
      <dsp:nvSpPr>
        <dsp:cNvPr id="0" name=""/>
        <dsp:cNvSpPr/>
      </dsp:nvSpPr>
      <dsp:spPr>
        <a:xfrm>
          <a:off x="35618" y="4148198"/>
          <a:ext cx="2202951" cy="146033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Проверка гипотезы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Анализ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Обобщение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Выводы </a:t>
          </a:r>
        </a:p>
      </dsp:txBody>
      <dsp:txXfrm>
        <a:off x="35618" y="4148198"/>
        <a:ext cx="2202951" cy="14603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86D9A4-DC75-4635-B1B6-DBE0823242DD}">
      <dsp:nvSpPr>
        <dsp:cNvPr id="0" name=""/>
        <dsp:cNvSpPr/>
      </dsp:nvSpPr>
      <dsp:spPr>
        <a:xfrm>
          <a:off x="1177111" y="-143093"/>
          <a:ext cx="5732660" cy="5732660"/>
        </a:xfrm>
        <a:prstGeom prst="circularArrow">
          <a:avLst>
            <a:gd name="adj1" fmla="val 5544"/>
            <a:gd name="adj2" fmla="val 330680"/>
            <a:gd name="adj3" fmla="val 13700728"/>
            <a:gd name="adj4" fmla="val 17431901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C39882-B370-4C15-8486-E75B79111129}">
      <dsp:nvSpPr>
        <dsp:cNvPr id="0" name=""/>
        <dsp:cNvSpPr/>
      </dsp:nvSpPr>
      <dsp:spPr>
        <a:xfrm>
          <a:off x="2657964" y="-114495"/>
          <a:ext cx="2770954" cy="14119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spc="0" dirty="0">
              <a:latin typeface="Times New Roman" pitchFamily="18" charset="0"/>
              <a:cs typeface="Times New Roman" pitchFamily="18" charset="0"/>
            </a:rPr>
            <a:t>Целевое назначение: </a:t>
          </a:r>
          <a:r>
            <a:rPr lang="ru-RU" sz="18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совершенствование умений и навыков при </a:t>
          </a:r>
          <a:r>
            <a:rPr lang="ru-RU" sz="1800" b="0" i="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самостоятельном  решении социальных и бытовых задач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726891" y="-45568"/>
        <a:ext cx="2633100" cy="1274122"/>
      </dsp:txXfrm>
    </dsp:sp>
    <dsp:sp modelId="{ED657471-F0C8-45FC-BD6F-20408631DFC9}">
      <dsp:nvSpPr>
        <dsp:cNvPr id="0" name=""/>
        <dsp:cNvSpPr/>
      </dsp:nvSpPr>
      <dsp:spPr>
        <a:xfrm>
          <a:off x="4893629" y="1562623"/>
          <a:ext cx="2949589" cy="1436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>
              <a:latin typeface="Times New Roman" pitchFamily="18" charset="0"/>
              <a:cs typeface="Times New Roman" pitchFamily="18" charset="0"/>
            </a:rPr>
            <a:t>Место в структуре образовательного процесса: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 течение всего учебного года 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4963735" y="1632729"/>
        <a:ext cx="2809377" cy="1295923"/>
      </dsp:txXfrm>
    </dsp:sp>
    <dsp:sp modelId="{2825C468-25A4-4AA9-B6F4-8BB5A0877EE5}">
      <dsp:nvSpPr>
        <dsp:cNvPr id="0" name=""/>
        <dsp:cNvSpPr/>
      </dsp:nvSpPr>
      <dsp:spPr>
        <a:xfrm>
          <a:off x="4236971" y="3771464"/>
          <a:ext cx="3416921" cy="17141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>
              <a:latin typeface="Times New Roman" pitchFamily="18" charset="0"/>
              <a:cs typeface="Times New Roman" pitchFamily="18" charset="0"/>
            </a:rPr>
            <a:t>Технология реализации: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spc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обучение в сотрудничестве,   ИКТ, игровые технологии, </a:t>
          </a:r>
          <a:r>
            <a:rPr lang="ru-RU" sz="1800" b="0" kern="1200" spc="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</a:t>
          </a:r>
          <a:r>
            <a:rPr lang="ru-RU" sz="1800" b="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доровьесберегающие</a:t>
          </a:r>
          <a:r>
            <a:rPr lang="ru-RU" sz="18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технологии, </a:t>
          </a:r>
          <a:r>
            <a:rPr lang="ru-RU" sz="1800" b="0" kern="1200" spc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деятельностный подход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4320648" y="3855141"/>
        <a:ext cx="3249567" cy="1546783"/>
      </dsp:txXfrm>
    </dsp:sp>
    <dsp:sp modelId="{7C173E0B-D1EE-4E32-8D01-02C831072F71}">
      <dsp:nvSpPr>
        <dsp:cNvPr id="0" name=""/>
        <dsp:cNvSpPr/>
      </dsp:nvSpPr>
      <dsp:spPr>
        <a:xfrm>
          <a:off x="393319" y="3730011"/>
          <a:ext cx="3443125" cy="17438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spc="0" dirty="0">
              <a:latin typeface="Times New Roman" panose="02020603050405020304" pitchFamily="18" charset="0"/>
              <a:cs typeface="Times New Roman" panose="02020603050405020304" pitchFamily="18" charset="0"/>
            </a:rPr>
            <a:t>Условия реализации: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создание благоприятного психологического климата, использование ИКТ, участие в проектной деятельности, участие в конкурсах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478449" y="3815141"/>
        <a:ext cx="3272865" cy="1573632"/>
      </dsp:txXfrm>
    </dsp:sp>
    <dsp:sp modelId="{9F8CE384-9C90-4B82-962C-395644484883}">
      <dsp:nvSpPr>
        <dsp:cNvPr id="0" name=""/>
        <dsp:cNvSpPr/>
      </dsp:nvSpPr>
      <dsp:spPr>
        <a:xfrm>
          <a:off x="235566" y="1483683"/>
          <a:ext cx="2965785" cy="15940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spc="0" dirty="0">
              <a:latin typeface="Times New Roman" panose="02020603050405020304" pitchFamily="18" charset="0"/>
              <a:cs typeface="Times New Roman" panose="02020603050405020304" pitchFamily="18" charset="0"/>
            </a:rPr>
            <a:t>Результат: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spc="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0" i="0" kern="1200" spc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повышение социально-трудовых компетенций </a:t>
          </a:r>
          <a:endParaRPr lang="ru-RU" sz="1800" b="1" i="0" kern="1200" spc="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3379" y="1561496"/>
        <a:ext cx="2810159" cy="143838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D0B248-02A7-46F9-9E6F-5D96FB98F6F1}">
      <dsp:nvSpPr>
        <dsp:cNvPr id="0" name=""/>
        <dsp:cNvSpPr/>
      </dsp:nvSpPr>
      <dsp:spPr>
        <a:xfrm>
          <a:off x="1980559" y="3388897"/>
          <a:ext cx="2513765" cy="2175277"/>
        </a:xfrm>
        <a:prstGeom prst="hexagon">
          <a:avLst>
            <a:gd name="adj" fmla="val 25000"/>
            <a:gd name="vf" fmla="val 115470"/>
          </a:avLst>
        </a:prstGeom>
        <a:noFill/>
        <a:ln w="9525" cap="rnd" cmpd="sng" algn="ctr">
          <a:solidFill>
            <a:schemeClr val="accent1">
              <a:lumMod val="60000"/>
              <a:lumOff val="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Планировать свою деятельность, контролировать процесс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71313" y="3727034"/>
        <a:ext cx="1732258" cy="1499003"/>
      </dsp:txXfrm>
    </dsp:sp>
    <dsp:sp modelId="{0EFFAEB8-EDBA-4FD7-9548-DCF53759B1C4}">
      <dsp:nvSpPr>
        <dsp:cNvPr id="0" name=""/>
        <dsp:cNvSpPr/>
      </dsp:nvSpPr>
      <dsp:spPr>
        <a:xfrm>
          <a:off x="2104720" y="4355968"/>
          <a:ext cx="279778" cy="24113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63F758-8E61-4C59-98E6-E5B0D441E5A5}">
      <dsp:nvSpPr>
        <dsp:cNvPr id="0" name=""/>
        <dsp:cNvSpPr/>
      </dsp:nvSpPr>
      <dsp:spPr>
        <a:xfrm>
          <a:off x="0" y="2339805"/>
          <a:ext cx="2389601" cy="2060253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1"/>
          <a:srcRect/>
          <a:stretch>
            <a:fillRect l="-7000" r="-7000"/>
          </a:stretch>
        </a:blip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18B4A1-5710-4D10-A593-11BC4FF291EA}">
      <dsp:nvSpPr>
        <dsp:cNvPr id="0" name=""/>
        <dsp:cNvSpPr/>
      </dsp:nvSpPr>
      <dsp:spPr>
        <a:xfrm>
          <a:off x="1626799" y="4127898"/>
          <a:ext cx="279778" cy="24113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9AE095-446B-4E98-81C8-96F68BA32E3E}">
      <dsp:nvSpPr>
        <dsp:cNvPr id="0" name=""/>
        <dsp:cNvSpPr/>
      </dsp:nvSpPr>
      <dsp:spPr>
        <a:xfrm>
          <a:off x="4078480" y="2315310"/>
          <a:ext cx="2389601" cy="2060253"/>
        </a:xfrm>
        <a:prstGeom prst="hexagon">
          <a:avLst>
            <a:gd name="adj" fmla="val 25000"/>
            <a:gd name="vf" fmla="val 115470"/>
          </a:avLst>
        </a:prstGeom>
        <a:noFill/>
        <a:ln w="9525" cap="rnd" cmpd="sng" algn="ctr">
          <a:solidFill>
            <a:schemeClr val="accent1">
              <a:lumMod val="60000"/>
              <a:lumOff val="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Повышать мотивацию к хозяйственно-бытовой деятельности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49301" y="2635023"/>
        <a:ext cx="1647959" cy="1420827"/>
      </dsp:txXfrm>
    </dsp:sp>
    <dsp:sp modelId="{F8ABD147-9DE4-4F20-84F8-76AE1FB5CB47}">
      <dsp:nvSpPr>
        <dsp:cNvPr id="0" name=""/>
        <dsp:cNvSpPr/>
      </dsp:nvSpPr>
      <dsp:spPr>
        <a:xfrm>
          <a:off x="5712083" y="4101226"/>
          <a:ext cx="279778" cy="24113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089643-0AA7-493F-B6FB-7B2E8AB91A4E}">
      <dsp:nvSpPr>
        <dsp:cNvPr id="0" name=""/>
        <dsp:cNvSpPr/>
      </dsp:nvSpPr>
      <dsp:spPr>
        <a:xfrm>
          <a:off x="6114318" y="3446408"/>
          <a:ext cx="2389601" cy="2060253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2"/>
          <a:srcRect/>
          <a:stretch>
            <a:fillRect l="-27000" r="-27000"/>
          </a:stretch>
        </a:blip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F6F0B5-827E-4291-A9B1-B0702336A330}">
      <dsp:nvSpPr>
        <dsp:cNvPr id="0" name=""/>
        <dsp:cNvSpPr/>
      </dsp:nvSpPr>
      <dsp:spPr>
        <a:xfrm>
          <a:off x="6176397" y="4355968"/>
          <a:ext cx="279778" cy="24113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EB54C1-48CC-44C3-97D3-A94A3AA881A4}">
      <dsp:nvSpPr>
        <dsp:cNvPr id="0" name=""/>
        <dsp:cNvSpPr/>
      </dsp:nvSpPr>
      <dsp:spPr>
        <a:xfrm>
          <a:off x="2042641" y="1189111"/>
          <a:ext cx="2389601" cy="2060253"/>
        </a:xfrm>
        <a:prstGeom prst="hexagon">
          <a:avLst>
            <a:gd name="adj" fmla="val 25000"/>
            <a:gd name="vf" fmla="val 115470"/>
          </a:avLst>
        </a:prstGeom>
        <a:noFill/>
        <a:ln w="9525" cap="rnd" cmpd="sng" algn="ctr">
          <a:solidFill>
            <a:schemeClr val="accent1">
              <a:lumMod val="60000"/>
              <a:lumOff val="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25400" rIns="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Подготовить воспитанника к самостоятельному труду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13462" y="1508824"/>
        <a:ext cx="1647959" cy="1420827"/>
      </dsp:txXfrm>
    </dsp:sp>
    <dsp:sp modelId="{1A9F6625-1920-42C0-99CD-32563EAE873B}">
      <dsp:nvSpPr>
        <dsp:cNvPr id="0" name=""/>
        <dsp:cNvSpPr/>
      </dsp:nvSpPr>
      <dsp:spPr>
        <a:xfrm>
          <a:off x="3662638" y="1233745"/>
          <a:ext cx="279778" cy="24113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280B70-2EC8-4A9E-B284-C40887E7D064}">
      <dsp:nvSpPr>
        <dsp:cNvPr id="0" name=""/>
        <dsp:cNvSpPr/>
      </dsp:nvSpPr>
      <dsp:spPr>
        <a:xfrm>
          <a:off x="4078480" y="63456"/>
          <a:ext cx="2389601" cy="2060253"/>
        </a:xfrm>
        <a:prstGeom prst="hexagon">
          <a:avLst>
            <a:gd name="adj" fmla="val 25000"/>
            <a:gd name="vf" fmla="val 115470"/>
          </a:avLst>
        </a:prstGeom>
        <a:blipFill rotWithShape="1">
          <a:blip xmlns:r="http://schemas.openxmlformats.org/officeDocument/2006/relationships" r:embed="rId3"/>
          <a:srcRect/>
          <a:stretch>
            <a:fillRect l="-36000" r="-36000"/>
          </a:stretch>
        </a:blip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A6EDC6-B75F-4248-B3C6-55B67687EE06}">
      <dsp:nvSpPr>
        <dsp:cNvPr id="0" name=""/>
        <dsp:cNvSpPr/>
      </dsp:nvSpPr>
      <dsp:spPr>
        <a:xfrm>
          <a:off x="4149062" y="968117"/>
          <a:ext cx="279778" cy="241134"/>
        </a:xfrm>
        <a:prstGeom prst="hexagon">
          <a:avLst>
            <a:gd name="adj" fmla="val 25000"/>
            <a:gd name="vf" fmla="val 115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35C839-8E18-4D35-814F-F845078AD125}">
      <dsp:nvSpPr>
        <dsp:cNvPr id="0" name=""/>
        <dsp:cNvSpPr/>
      </dsp:nvSpPr>
      <dsp:spPr>
        <a:xfrm>
          <a:off x="0" y="0"/>
          <a:ext cx="8916136" cy="18532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Трансляция результатов</a:t>
          </a:r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i="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выступление на ШМО и педсоветах;</a:t>
          </a:r>
          <a:endParaRPr lang="ru-RU" sz="1800" kern="1200" dirty="0"/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i="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размещение материалов в сети Интернет;</a:t>
          </a:r>
          <a:endParaRPr lang="ru-RU" sz="1800" kern="1200" dirty="0"/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i="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участие в конкурсах разного уровня;</a:t>
          </a:r>
          <a:endParaRPr lang="ru-RU" sz="1800" kern="1200" dirty="0"/>
        </a:p>
        <a:p>
          <a:pPr marL="171450" lvl="1" indent="-171450" algn="l" defTabSz="8001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работа по плану целевой модели наставничества.</a:t>
          </a:r>
        </a:p>
      </dsp:txBody>
      <dsp:txXfrm>
        <a:off x="1968550" y="0"/>
        <a:ext cx="6947585" cy="1853234"/>
      </dsp:txXfrm>
    </dsp:sp>
    <dsp:sp modelId="{11AA6AA8-0CAA-4887-B05B-E2112852ED13}">
      <dsp:nvSpPr>
        <dsp:cNvPr id="0" name=""/>
        <dsp:cNvSpPr/>
      </dsp:nvSpPr>
      <dsp:spPr>
        <a:xfrm rot="5400000">
          <a:off x="398481" y="33069"/>
          <a:ext cx="1356911" cy="1787095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rcRect/>
          <a:stretch>
            <a:fillRect t="-22000" b="-22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7D0A9D-BEF1-4E28-B274-C35953F621CA}">
      <dsp:nvSpPr>
        <dsp:cNvPr id="0" name=""/>
        <dsp:cNvSpPr/>
      </dsp:nvSpPr>
      <dsp:spPr>
        <a:xfrm>
          <a:off x="0" y="2038557"/>
          <a:ext cx="8916136" cy="18532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Область применения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800" i="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представленный опыт доступен всем участникам образовательной деятельности и совместим с любыми технологиями и моделями преподавания.</a:t>
          </a:r>
          <a:endParaRPr lang="ru-RU" sz="1800" kern="1200" dirty="0"/>
        </a:p>
      </dsp:txBody>
      <dsp:txXfrm>
        <a:off x="1968550" y="2038557"/>
        <a:ext cx="6947585" cy="1853234"/>
      </dsp:txXfrm>
    </dsp:sp>
    <dsp:sp modelId="{F4F0CF37-E329-4270-8FE3-712ECC6BDD3A}">
      <dsp:nvSpPr>
        <dsp:cNvPr id="0" name=""/>
        <dsp:cNvSpPr/>
      </dsp:nvSpPr>
      <dsp:spPr>
        <a:xfrm>
          <a:off x="270356" y="2252872"/>
          <a:ext cx="1613160" cy="142460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rcRect/>
          <a:stretch>
            <a:fillRect t="-22000" b="-22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B796C9-3C93-4B44-91B0-FDDDE9495AC2}">
      <dsp:nvSpPr>
        <dsp:cNvPr id="0" name=""/>
        <dsp:cNvSpPr/>
      </dsp:nvSpPr>
      <dsp:spPr>
        <a:xfrm>
          <a:off x="0" y="4077114"/>
          <a:ext cx="8916136" cy="18532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Трудности и возможные риски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ru-RU" sz="1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разный уровень развития обучающихся;</a:t>
          </a:r>
          <a:endParaRPr lang="ru-RU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большие временные и материальные затраты;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сложность в оценке достижений обучающихся – иногда процесс бывает важнее результата.</a:t>
          </a:r>
          <a:endParaRPr lang="ru-RU" sz="1800" kern="1200" dirty="0"/>
        </a:p>
      </dsp:txBody>
      <dsp:txXfrm>
        <a:off x="1968550" y="4077114"/>
        <a:ext cx="6947585" cy="1853234"/>
      </dsp:txXfrm>
    </dsp:sp>
    <dsp:sp modelId="{9A1562A4-0132-4791-85E1-AA44CA83F46A}">
      <dsp:nvSpPr>
        <dsp:cNvPr id="0" name=""/>
        <dsp:cNvSpPr/>
      </dsp:nvSpPr>
      <dsp:spPr>
        <a:xfrm>
          <a:off x="214675" y="4306960"/>
          <a:ext cx="1724523" cy="1393543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rcRect/>
          <a:stretch>
            <a:fillRect t="-22000" b="-22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HexagonCluster">
  <dgm:title val=""/>
  <dgm:desc val=""/>
  <dgm:catLst>
    <dgm:cat type="picture" pri="21000"/>
    <dgm:cat type="relationship" pri="3200"/>
    <dgm:cat type="pictureconvert" pri="2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21"/>
      <dgm:chPref val="21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3871"/>
        </dgm:alg>
        <dgm:constrLst>
          <dgm:constr type="primFontSz" for="des" ptType="node" op="equ" val="65"/>
          <dgm:constr type="l" for="ch" forName="text1" refType="w" fact="0.4525"/>
          <dgm:constr type="t" for="ch" forName="text1" refType="h" fact="0.346"/>
          <dgm:constr type="w" for="ch" forName="text1" refType="w" fact="0.5475"/>
          <dgm:constr type="h" for="ch" forName="text1" refType="h" fact="0.654"/>
          <dgm:constr type="l" for="ch" forName="textaccent1" refType="w" fact="0.4652"/>
          <dgm:constr type="t" for="ch" forName="textaccent1" refType="h" fact="0.6348"/>
          <dgm:constr type="w" for="ch" forName="textaccent1" refType="w" fact="0.0639"/>
          <dgm:constr type="h" for="ch" forName="textaccent1" refType="h" fact="0.0765"/>
          <dgm:constr type="l" for="ch" forName="image1" refType="w" fact="0"/>
          <dgm:constr type="t" for="ch" forName="image1" refType="h" fact="0"/>
          <dgm:constr type="w" for="ch" forName="image1" refType="w" fact="0.5468"/>
          <dgm:constr type="h" for="ch" forName="image1" refType="h" fact="0.6538"/>
          <dgm:constr type="l" for="ch" forName="imageaccent1" refType="w" fact="0.3702"/>
          <dgm:constr type="t" for="ch" forName="imageaccent1" refType="h" fact="0.5633"/>
          <dgm:constr type="w" for="ch" forName="imageaccent1" refType="w" fact="0.0639"/>
          <dgm:constr type="h" for="ch" forName="imageaccent1" refType="h" fact="0.0765"/>
        </dgm:constrLst>
      </dgm:if>
      <dgm:if name="Name3" axis="ch" ptType="node" func="cnt" op="equ" val="2">
        <dgm:alg type="composite">
          <dgm:param type="ar" val="2.6443"/>
        </dgm:alg>
        <dgm:constrLst>
          <dgm:constr type="primFontSz" for="des" ptType="node" op="equ" val="65"/>
          <dgm:constr type="l" for="ch" forName="text1" refType="w" fact="0.2383"/>
          <dgm:constr type="t" for="ch" forName="text1" refType="h" fact="0.3501"/>
          <dgm:constr type="w" for="ch" forName="text1" refType="w" fact="0.285"/>
          <dgm:constr type="h" for="ch" forName="text1" refType="h" fact="0.6499"/>
          <dgm:constr type="l" for="ch" forName="textaccent1" refType="w" fact="0.2472"/>
          <dgm:constr type="t" for="ch" forName="textaccent1" refType="h" fact="0.6371"/>
          <dgm:constr type="w" for="ch" forName="textaccent1" refType="w" fact="0.0333"/>
          <dgm:constr type="h" for="ch" forName="textaccent1" refType="h" fact="0.076"/>
          <dgm:constr type="l" for="ch" forName="image1" refType="w" fact="0"/>
          <dgm:constr type="t" for="ch" forName="image1" refType="h" fact="0"/>
          <dgm:constr type="w" for="ch" forName="image1" refType="w" fact="0.285"/>
          <dgm:constr type="h" for="ch" forName="image1" refType="h" fact="0.6499"/>
          <dgm:constr type="l" for="ch" forName="imageaccent1" refType="w" fact="0.1942"/>
          <dgm:constr type="t" for="ch" forName="imageaccent1" refType="h" fact="0.5602"/>
          <dgm:constr type="w" for="ch" forName="imageaccent1" refType="w" fact="0.0333"/>
          <dgm:constr type="h" for="ch" forName="imageaccent1" refType="h" fact="0.076"/>
          <dgm:constr type="l" for="ch" forName="text2" refType="w" fact="0.4767"/>
          <dgm:constr type="t" for="ch" forName="text2" refType="h" fact="0"/>
          <dgm:constr type="w" for="ch" forName="text2" refType="w" fact="0.285"/>
          <dgm:constr type="h" for="ch" forName="text2" refType="h" fact="0.6499"/>
          <dgm:constr type="l" for="ch" forName="textaccent2" refType="w" fact="0.6709"/>
          <dgm:constr type="t" for="ch" forName="textaccent2" refType="h" fact="0.5602"/>
          <dgm:constr type="w" for="ch" forName="textaccent2" refType="w" fact="0.0333"/>
          <dgm:constr type="h" for="ch" forName="textaccent2" refType="h" fact="0.076"/>
          <dgm:constr type="l" for="ch" forName="image2" refType="w" fact="0.715"/>
          <dgm:constr type="t" for="ch" forName="image2" refType="h" fact="0.3501"/>
          <dgm:constr type="w" for="ch" forName="image2" refType="w" fact="0.285"/>
          <dgm:constr type="h" for="ch" forName="image2" refType="h" fact="0.6499"/>
          <dgm:constr type="l" for="ch" forName="imageaccent2" refType="w" fact="0.7239"/>
          <dgm:constr type="t" for="ch" forName="imageaccent2" refType="h" fact="0.6371"/>
          <dgm:constr type="w" for="ch" forName="imageaccent2" refType="w" fact="0.0333"/>
          <dgm:constr type="h" for="ch" forName="imageaccent2" refType="h" fact="0.076"/>
        </dgm:constrLst>
      </dgm:if>
      <dgm:if name="Name4" axis="ch" ptType="node" func="cnt" op="equ" val="3">
        <dgm:alg type="composite">
          <dgm:param type="ar" val="1.5623"/>
        </dgm:alg>
        <dgm:constrLst>
          <dgm:constr type="primFontSz" for="des" ptType="node" op="equ" val="65"/>
          <dgm:constr type="l" for="ch" forName="text1" refType="w" fact="0.2402"/>
          <dgm:constr type="t" for="ch" forName="text1" refType="h" fact="0.6215"/>
          <dgm:constr type="w" for="ch" forName="text1" refType="w" fact="0.281"/>
          <dgm:constr type="h" for="ch" forName="text1" refType="h" fact="0.3785"/>
          <dgm:constr type="l" for="ch" forName="textaccent1" refType="w" fact="0.2475"/>
          <dgm:constr type="t" for="ch" forName="textaccent1" refType="h" fact="0.7886"/>
          <dgm:constr type="w" for="ch" forName="textaccent1" refType="w" fact="0.0329"/>
          <dgm:constr type="h" for="ch" forName="textaccent1" refType="h" fact="0.0443"/>
          <dgm:constr type="l" for="ch" forName="image1" refType="w" fact="0"/>
          <dgm:constr type="t" for="ch" forName="image1" refType="h" fact="0.4182"/>
          <dgm:constr type="w" for="ch" forName="image1" refType="w" fact="0.281"/>
          <dgm:constr type="h" for="ch" forName="image1" refType="h" fact="0.3785"/>
          <dgm:constr type="l" for="ch" forName="imageaccent1" refType="w" fact="0.1913"/>
          <dgm:constr type="t" for="ch" forName="imageaccent1" refType="h" fact="0.7467"/>
          <dgm:constr type="w" for="ch" forName="imageaccent1" refType="w" fact="0.0329"/>
          <dgm:constr type="h" for="ch" forName="imageaccent1" refType="h" fact="0.0443"/>
          <dgm:constr type="l" for="ch" forName="text2" refType="w" fact="0.4796"/>
          <dgm:constr type="t" for="ch" forName="text2" refType="h" fact="0.4137"/>
          <dgm:constr type="w" for="ch" forName="text2" refType="w" fact="0.281"/>
          <dgm:constr type="h" for="ch" forName="text2" refType="h" fact="0.3785"/>
          <dgm:constr type="l" for="ch" forName="textaccent2" refType="w" fact="0.6717"/>
          <dgm:constr type="t" for="ch" forName="textaccent2" refType="h" fact="0.7418"/>
          <dgm:constr type="w" for="ch" forName="textaccent2" refType="w" fact="0.0329"/>
          <dgm:constr type="h" for="ch" forName="textaccent2" refType="h" fact="0.0443"/>
          <dgm:constr type="l" for="ch" forName="image2" refType="w" fact="0.719"/>
          <dgm:constr type="t" for="ch" forName="image2" refType="h" fact="0.6215"/>
          <dgm:constr type="w" for="ch" forName="image2" refType="w" fact="0.281"/>
          <dgm:constr type="h" for="ch" forName="image2" refType="h" fact="0.3785"/>
          <dgm:constr type="l" for="ch" forName="imageaccent2" refType="w" fact="0.7263"/>
          <dgm:constr type="t" for="ch" forName="imageaccent2" refType="h" fact="0.7886"/>
          <dgm:constr type="w" for="ch" forName="imageaccent2" refType="w" fact="0.0329"/>
          <dgm:constr type="h" for="ch" forName="imageaccent2" refType="h" fact="0.0443"/>
          <dgm:constr type="l" for="ch" forName="text3" refType="w" fact="0.2402"/>
          <dgm:constr type="t" for="ch" forName="text3" refType="h" fact="0.2068"/>
          <dgm:constr type="w" for="ch" forName="text3" refType="w" fact="0.281"/>
          <dgm:constr type="h" for="ch" forName="text3" refType="h" fact="0.3785"/>
          <dgm:constr type="l" for="ch" forName="textaccent3" refType="w" fact="0.4307"/>
          <dgm:constr type="t" for="ch" forName="textaccent3" refType="h" fact="0.215"/>
          <dgm:constr type="w" for="ch" forName="textaccent3" refType="w" fact="0.0329"/>
          <dgm:constr type="h" for="ch" forName="textaccent3" refType="h" fact="0.0443"/>
          <dgm:constr type="l" for="ch" forName="image3" refType="w" fact="0.4796"/>
          <dgm:constr type="t" for="ch" forName="image3" refType="h" fact="0"/>
          <dgm:constr type="w" for="ch" forName="image3" refType="w" fact="0.281"/>
          <dgm:constr type="h" for="ch" forName="image3" refType="h" fact="0.3785"/>
          <dgm:constr type="l" for="ch" forName="imageaccent3" refType="w" fact="0.4879"/>
          <dgm:constr type="t" for="ch" forName="imageaccent3" refType="h" fact="0.1662"/>
          <dgm:constr type="w" for="ch" forName="imageaccent3" refType="w" fact="0.0329"/>
          <dgm:constr type="h" for="ch" forName="imageaccent3" refType="h" fact="0.0443"/>
        </dgm:constrLst>
      </dgm:if>
      <dgm:if name="Name5" axis="ch" ptType="node" func="cnt" op="equ" val="4">
        <dgm:alg type="composite">
          <dgm:param type="ar" val="1.943"/>
        </dgm:alg>
        <dgm:constrLst>
          <dgm:constr type="primFontSz" for="des" ptType="node" op="equ" val="65"/>
          <dgm:constr type="l" for="ch" forName="image2" refType="w" fact="0.5787"/>
          <dgm:constr type="t" for="ch" forName="image2" refType="h" fact="0.6208"/>
          <dgm:constr type="w" for="ch" forName="image2" refType="w" fact="0.227"/>
          <dgm:constr type="h" for="ch" forName="image2" refType="h" fact="0.3786"/>
          <dgm:constr type="l" for="ch" forName="text4" refType="w" fact="0.5787"/>
          <dgm:constr type="t" for="ch" forName="text4" refType="h" fact="0.2081"/>
          <dgm:constr type="w" for="ch" forName="text4" refType="w" fact="0.227"/>
          <dgm:constr type="h" for="ch" forName="text4" refType="h" fact="0.3786"/>
          <dgm:constr type="l" for="ch" forName="text2" refType="w" fact="0.3852"/>
          <dgm:constr type="t" for="ch" forName="text2" refType="h" fact="0.4127"/>
          <dgm:constr type="w" for="ch" forName="text2" refType="w" fact="0.227"/>
          <dgm:constr type="h" for="ch" forName="text2" refType="h" fact="0.3786"/>
          <dgm:constr type="l" for="ch" forName="image3" refType="w" fact="0.3852"/>
          <dgm:constr type="t" for="ch" forName="image3" refType="h" fact="0"/>
          <dgm:constr type="w" for="ch" forName="image3" refType="w" fact="0.227"/>
          <dgm:constr type="h" for="ch" forName="image3" refType="h" fact="0.3786"/>
          <dgm:constr type="l" for="ch" forName="text1" refType="w" fact="0.1927"/>
          <dgm:constr type="t" for="ch" forName="text1" refType="h" fact="0.6214"/>
          <dgm:constr type="w" for="ch" forName="text1" refType="w" fact="0.227"/>
          <dgm:constr type="h" for="ch" forName="text1" refType="h" fact="0.3786"/>
          <dgm:constr type="l" for="ch" forName="textaccent1" refType="w" fact="0.1998"/>
          <dgm:constr type="t" for="ch" forName="textaccent1" refType="h" fact="0.7887"/>
          <dgm:constr type="w" for="ch" forName="textaccent1" refType="w" fact="0.0265"/>
          <dgm:constr type="h" for="ch" forName="textaccent1" refType="h" fact="0.0444"/>
          <dgm:constr type="l" for="ch" forName="image1" refType="w" fact="0"/>
          <dgm:constr type="t" for="ch" forName="image1" refType="h" fact="0.4156"/>
          <dgm:constr type="w" for="ch" forName="image1" refType="w" fact="0.227"/>
          <dgm:constr type="h" for="ch" forName="image1" refType="h" fact="0.3786"/>
          <dgm:constr type="l" for="ch" forName="imageaccent1" refType="w" fact="0.1537"/>
          <dgm:constr type="t" for="ch" forName="imageaccent1" refType="h" fact="0.7417"/>
          <dgm:constr type="w" for="ch" forName="imageaccent1" refType="w" fact="0.0265"/>
          <dgm:constr type="h" for="ch" forName="imageaccent1" refType="h" fact="0.0444"/>
          <dgm:constr type="l" for="ch" forName="textaccent2" refType="w" fact="0.5407"/>
          <dgm:constr type="t" for="ch" forName="textaccent2" refType="h" fact="0.7384"/>
          <dgm:constr type="w" for="ch" forName="textaccent2" refType="w" fact="0.0265"/>
          <dgm:constr type="h" for="ch" forName="textaccent2" refType="h" fact="0.0444"/>
          <dgm:constr type="l" for="ch" forName="imageaccent2" refType="w" fact="0.5839"/>
          <dgm:constr type="t" for="ch" forName="imageaccent2" refType="h" fact="0.7904"/>
          <dgm:constr type="w" for="ch" forName="imageaccent2" refType="w" fact="0.0265"/>
          <dgm:constr type="h" for="ch" forName="imageaccent2" refType="h" fact="0.0444"/>
          <dgm:constr type="l" for="ch" forName="text3" refType="w" fact="0.1927"/>
          <dgm:constr type="t" for="ch" forName="text3" refType="h" fact="0.2087"/>
          <dgm:constr type="w" for="ch" forName="text3" refType="w" fact="0.227"/>
          <dgm:constr type="h" for="ch" forName="text3" refType="h" fact="0.3786"/>
          <dgm:constr type="l" for="ch" forName="textaccent3" refType="w" fact="0.3472"/>
          <dgm:constr type="t" for="ch" forName="textaccent3" refType="h" fact="0.2165"/>
          <dgm:constr type="w" for="ch" forName="textaccent3" refType="w" fact="0.0265"/>
          <dgm:constr type="h" for="ch" forName="textaccent3" refType="h" fact="0.0444"/>
          <dgm:constr type="l" for="ch" forName="imageaccent3" refType="w" fact="0.3904"/>
          <dgm:constr type="t" for="ch" forName="imageaccent3" refType="h" fact="0.1678"/>
          <dgm:constr type="w" for="ch" forName="imageaccent3" refType="w" fact="0.0265"/>
          <dgm:constr type="h" for="ch" forName="imageaccent3" refType="h" fact="0.0444"/>
          <dgm:constr type="l" for="ch" forName="textaccent4" refType="w" fact="0.7739"/>
          <dgm:constr type="t" for="ch" forName="textaccent4" refType="h" fact="0.3752"/>
          <dgm:constr type="w" for="ch" forName="textaccent4" refType="w" fact="0.0265"/>
          <dgm:constr type="h" for="ch" forName="textaccent4" refType="h" fact="0.0444"/>
          <dgm:constr type="l" for="ch" forName="image4" refType="w" fact="0.773"/>
          <dgm:constr type="t" for="ch" forName="image4" refType="h" fact="0.4162"/>
          <dgm:constr type="w" for="ch" forName="image4" refType="w" fact="0.227"/>
          <dgm:constr type="h" for="ch" forName="image4" refType="h" fact="0.3786"/>
          <dgm:constr type="l" for="ch" forName="imageaccent4" refType="w" fact="0.8188"/>
          <dgm:constr type="t" for="ch" forName="imageaccent4" refType="h" fact="0.4229"/>
          <dgm:constr type="w" for="ch" forName="imageaccent4" refType="w" fact="0.0265"/>
          <dgm:constr type="h" for="ch" forName="imageaccent4" refType="h" fact="0.0444"/>
        </dgm:constrLst>
      </dgm:if>
      <dgm:if name="Name6" axis="ch" ptType="node" func="cnt" op="equ" val="5">
        <dgm:alg type="composite">
          <dgm:param type="ar" val="2.3203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4193"/>
          <dgm:constr type="w" for="ch" forName="image4" refType="w" fact="0.1886"/>
          <dgm:constr type="h" for="ch" forName="image4" refType="h" fact="0.3757"/>
          <dgm:constr type="l" for="ch" forName="text5" refType="w" fact="0.6491"/>
          <dgm:constr type="t" for="ch" forName="text5" refType="h" fact="0.004"/>
          <dgm:constr type="w" for="ch" forName="text5" refType="w" fact="0.1886"/>
          <dgm:constr type="h" for="ch" forName="text5" refType="h" fact="0.3757"/>
          <dgm:constr type="l" for="ch" forName="image5" refType="w" fact="0.8114"/>
          <dgm:constr type="t" for="ch" forName="image5" refType="h" fact="0.2136"/>
          <dgm:constr type="w" for="ch" forName="image5" refType="w" fact="0.1886"/>
          <dgm:constr type="h" for="ch" forName="image5" refType="h" fact="0.3757"/>
          <dgm:constr type="l" for="ch" forName="image2" refType="w" fact="0.4868"/>
          <dgm:constr type="t" for="ch" forName="image2" refType="h" fact="0.6235"/>
          <dgm:constr type="w" for="ch" forName="image2" refType="w" fact="0.1886"/>
          <dgm:constr type="h" for="ch" forName="image2" refType="h" fact="0.3757"/>
          <dgm:constr type="l" for="ch" forName="text4" refType="w" fact="0.4868"/>
          <dgm:constr type="t" for="ch" forName="text4" refType="h" fact="0.2081"/>
          <dgm:constr type="w" for="ch" forName="text4" refType="w" fact="0.1886"/>
          <dgm:constr type="h" for="ch" forName="text4" refType="h" fact="0.3757"/>
          <dgm:constr type="l" for="ch" forName="text2" refType="w" fact="0.3246"/>
          <dgm:constr type="t" for="ch" forName="text2" refType="h" fact="0.4154"/>
          <dgm:constr type="w" for="ch" forName="text2" refType="w" fact="0.1886"/>
          <dgm:constr type="h" for="ch" forName="text2" refType="h" fact="0.3757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757"/>
          <dgm:constr type="l" for="ch" forName="text1" refType="w" fact="0.1623"/>
          <dgm:constr type="t" for="ch" forName="text1" refType="h" fact="0.6243"/>
          <dgm:constr type="w" for="ch" forName="text1" refType="w" fact="0.1886"/>
          <dgm:constr type="h" for="ch" forName="text1" refType="h" fact="0.3757"/>
          <dgm:constr type="l" for="ch" forName="text3" refType="w" fact="0.1623"/>
          <dgm:constr type="t" for="ch" forName="text3" refType="h" fact="0.2089"/>
          <dgm:constr type="w" for="ch" forName="text3" refType="w" fact="0.1886"/>
          <dgm:constr type="h" for="ch" forName="text3" refType="h" fact="0.3757"/>
          <dgm:constr type="l" for="ch" forName="textaccent1" refType="w" fact="0.1668"/>
          <dgm:constr type="t" for="ch" forName="textaccent1" refType="h" fact="0.7923"/>
          <dgm:constr type="w" for="ch" forName="textaccent1" refType="w" fact="0.022"/>
          <dgm:constr type="h" for="ch" forName="textaccent1" refType="h" fact="0.044"/>
          <dgm:constr type="l" for="ch" forName="image1" refType="w" fact="0"/>
          <dgm:constr type="t" for="ch" forName="image1" refType="h" fact="0.4166"/>
          <dgm:constr type="w" for="ch" forName="image1" refType="w" fact="0.1886"/>
          <dgm:constr type="h" for="ch" forName="image1" refType="h" fact="0.3757"/>
          <dgm:constr type="l" for="ch" forName="imageaccent1" refType="w" fact="0.1292"/>
          <dgm:constr type="t" for="ch" forName="imageaccent1" refType="h" fact="0.7424"/>
          <dgm:constr type="w" for="ch" forName="imageaccent1" refType="w" fact="0.022"/>
          <dgm:constr type="h" for="ch" forName="imageaccent1" refType="h" fact="0.044"/>
          <dgm:constr type="l" for="ch" forName="textaccent2" refType="w" fact="0.4544"/>
          <dgm:constr type="t" for="ch" forName="textaccent2" refType="h" fact="0.7404"/>
          <dgm:constr type="w" for="ch" forName="textaccent2" refType="w" fact="0.022"/>
          <dgm:constr type="h" for="ch" forName="textaccent2" refType="h" fact="0.044"/>
          <dgm:constr type="l" for="ch" forName="imageaccent2" refType="w" fact="0.4914"/>
          <dgm:constr type="t" for="ch" forName="imageaccent2" refType="h" fact="0.7907"/>
          <dgm:constr type="w" for="ch" forName="imageaccent2" refType="w" fact="0.022"/>
          <dgm:constr type="h" for="ch" forName="imageaccent2" refType="h" fact="0.044"/>
          <dgm:constr type="l" for="ch" forName="textaccent3" refType="w" fact="0.2915"/>
          <dgm:constr type="t" for="ch" forName="textaccent3" refType="h" fact="0.216"/>
          <dgm:constr type="w" for="ch" forName="textaccent3" refType="w" fact="0.022"/>
          <dgm:constr type="h" for="ch" forName="textaccent3" refType="h" fact="0.044"/>
          <dgm:constr type="l" for="ch" forName="imageaccent3" refType="w" fact="0.3299"/>
          <dgm:constr type="t" for="ch" forName="imageaccent3" refType="h" fact="0.1665"/>
          <dgm:constr type="w" for="ch" forName="imageaccent3" refType="w" fact="0.022"/>
          <dgm:constr type="h" for="ch" forName="imageaccent3" refType="h" fact="0.044"/>
          <dgm:constr type="l" for="ch" forName="textaccent4" refType="w" fact="0.65"/>
          <dgm:constr type="t" for="ch" forName="textaccent4" refType="h" fact="0.3746"/>
          <dgm:constr type="w" for="ch" forName="textaccent4" refType="w" fact="0.022"/>
          <dgm:constr type="h" for="ch" forName="textaccent4" refType="h" fact="0.044"/>
          <dgm:constr type="l" for="ch" forName="imageaccent4" refType="w" fact="0.6859"/>
          <dgm:constr type="t" for="ch" forName="imageaccent4" refType="h" fact="0.4261"/>
          <dgm:constr type="w" for="ch" forName="imageaccent4" refType="w" fact="0.022"/>
          <dgm:constr type="h" for="ch" forName="imageaccent4" refType="h" fact="0.044"/>
          <dgm:constr type="l" for="ch" forName="textaccent5" refType="w" fact="0.8123"/>
          <dgm:constr type="t" for="ch" forName="textaccent5" refType="h" fact="0.1724"/>
          <dgm:constr type="w" for="ch" forName="textaccent5" refType="w" fact="0.022"/>
          <dgm:constr type="h" for="ch" forName="textaccent5" refType="h" fact="0.044"/>
          <dgm:constr type="l" for="ch" forName="imageaccent5" refType="w" fact="0.849"/>
          <dgm:constr type="t" for="ch" forName="imageaccent5" refType="h" fact="0.222"/>
          <dgm:constr type="w" for="ch" forName="imageaccent5" refType="w" fact="0.022"/>
          <dgm:constr type="h" for="ch" forName="imageaccent5" refType="h" fact="0.044"/>
        </dgm:constrLst>
      </dgm:if>
      <dgm:if name="Name7" axis="ch" ptType="node" func="cnt" op="equ" val="6">
        <dgm:alg type="composite">
          <dgm:param type="ar" val="1.9179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3466"/>
          <dgm:constr type="w" for="ch" forName="image4" refType="w" fact="0.1886"/>
          <dgm:constr type="h" for="ch" forName="image4" refType="h" fact="0.3106"/>
          <dgm:constr type="l" for="ch" forName="text5" refType="w" fact="0.6491"/>
          <dgm:constr type="t" for="ch" forName="text5" refType="h" fact="0.0033"/>
          <dgm:constr type="w" for="ch" forName="text5" refType="w" fact="0.1886"/>
          <dgm:constr type="h" for="ch" forName="text5" refType="h" fact="0.3106"/>
          <dgm:constr type="l" for="ch" forName="image5" refType="w" fact="0.8114"/>
          <dgm:constr type="t" for="ch" forName="image5" refType="h" fact="0.1766"/>
          <dgm:constr type="w" for="ch" forName="image5" refType="w" fact="0.1886"/>
          <dgm:constr type="h" for="ch" forName="image5" refType="h" fact="0.3106"/>
          <dgm:constr type="l" for="ch" forName="image2" refType="w" fact="0.4868"/>
          <dgm:constr type="t" for="ch" forName="image2" refType="h" fact="0.5154"/>
          <dgm:constr type="w" for="ch" forName="image2" refType="w" fact="0.1886"/>
          <dgm:constr type="h" for="ch" forName="image2" refType="h" fact="0.3106"/>
          <dgm:constr type="l" for="ch" forName="text4" refType="w" fact="0.4868"/>
          <dgm:constr type="t" for="ch" forName="text4" refType="h" fact="0.172"/>
          <dgm:constr type="w" for="ch" forName="text4" refType="w" fact="0.1886"/>
          <dgm:constr type="h" for="ch" forName="text4" refType="h" fact="0.3106"/>
          <dgm:constr type="l" for="ch" forName="text2" refType="w" fact="0.3246"/>
          <dgm:constr type="t" for="ch" forName="text2" refType="h" fact="0.3434"/>
          <dgm:constr type="w" for="ch" forName="text2" refType="w" fact="0.1886"/>
          <dgm:constr type="h" for="ch" forName="text2" refType="h" fact="0.3106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3106"/>
          <dgm:constr type="l" for="ch" forName="text1" refType="w" fact="0.1623"/>
          <dgm:constr type="t" for="ch" forName="text1" refType="h" fact="0.516"/>
          <dgm:constr type="w" for="ch" forName="text1" refType="w" fact="0.1886"/>
          <dgm:constr type="h" for="ch" forName="text1" refType="h" fact="0.3106"/>
          <dgm:constr type="l" for="ch" forName="text3" refType="w" fact="0.1623"/>
          <dgm:constr type="t" for="ch" forName="text3" refType="h" fact="0.1727"/>
          <dgm:constr type="w" for="ch" forName="text3" refType="w" fact="0.1886"/>
          <dgm:constr type="h" for="ch" forName="text3" refType="h" fact="0.3106"/>
          <dgm:constr type="l" for="ch" forName="textaccent1" refType="w" fact="0.1668"/>
          <dgm:constr type="t" for="ch" forName="textaccent1" refType="h" fact="0.6549"/>
          <dgm:constr type="w" for="ch" forName="textaccent1" refType="w" fact="0.022"/>
          <dgm:constr type="h" for="ch" forName="textaccent1" refType="h" fact="0.0364"/>
          <dgm:constr type="l" for="ch" forName="image1" refType="w" fact="0"/>
          <dgm:constr type="t" for="ch" forName="image1" refType="h" fact="0.3443"/>
          <dgm:constr type="w" for="ch" forName="image1" refType="w" fact="0.1886"/>
          <dgm:constr type="h" for="ch" forName="image1" refType="h" fact="0.3106"/>
          <dgm:constr type="l" for="ch" forName="imageaccent1" refType="w" fact="0.1292"/>
          <dgm:constr type="t" for="ch" forName="imageaccent1" refType="h" fact="0.6137"/>
          <dgm:constr type="w" for="ch" forName="imageaccent1" refType="w" fact="0.022"/>
          <dgm:constr type="h" for="ch" forName="imageaccent1" refType="h" fact="0.0364"/>
          <dgm:constr type="l" for="ch" forName="textaccent2" refType="w" fact="0.4544"/>
          <dgm:constr type="t" for="ch" forName="textaccent2" refType="h" fact="0.612"/>
          <dgm:constr type="w" for="ch" forName="textaccent2" refType="w" fact="0.022"/>
          <dgm:constr type="h" for="ch" forName="textaccent2" refType="h" fact="0.0364"/>
          <dgm:constr type="l" for="ch" forName="imageaccent2" refType="w" fact="0.4914"/>
          <dgm:constr type="t" for="ch" forName="imageaccent2" refType="h" fact="0.6536"/>
          <dgm:constr type="w" for="ch" forName="imageaccent2" refType="w" fact="0.022"/>
          <dgm:constr type="h" for="ch" forName="imageaccent2" refType="h" fact="0.0364"/>
          <dgm:constr type="l" for="ch" forName="textaccent3" refType="w" fact="0.2915"/>
          <dgm:constr type="t" for="ch" forName="textaccent3" refType="h" fact="0.1786"/>
          <dgm:constr type="w" for="ch" forName="textaccent3" refType="w" fact="0.022"/>
          <dgm:constr type="h" for="ch" forName="textaccent3" refType="h" fact="0.0364"/>
          <dgm:constr type="l" for="ch" forName="imageaccent3" refType="w" fact="0.3299"/>
          <dgm:constr type="t" for="ch" forName="imageaccent3" refType="h" fact="0.1376"/>
          <dgm:constr type="w" for="ch" forName="imageaccent3" refType="w" fact="0.022"/>
          <dgm:constr type="h" for="ch" forName="imageaccent3" refType="h" fact="0.0364"/>
          <dgm:constr type="l" for="ch" forName="textaccent4" refType="w" fact="0.65"/>
          <dgm:constr type="t" for="ch" forName="textaccent4" refType="h" fact="0.3096"/>
          <dgm:constr type="w" for="ch" forName="textaccent4" refType="w" fact="0.022"/>
          <dgm:constr type="h" for="ch" forName="textaccent4" refType="h" fact="0.0364"/>
          <dgm:constr type="l" for="ch" forName="imageaccent4" refType="w" fact="0.6859"/>
          <dgm:constr type="t" for="ch" forName="imageaccent4" refType="h" fact="0.3522"/>
          <dgm:constr type="w" for="ch" forName="imageaccent4" refType="w" fact="0.022"/>
          <dgm:constr type="h" for="ch" forName="imageaccent4" refType="h" fact="0.0364"/>
          <dgm:constr type="l" for="ch" forName="textaccent5" refType="w" fact="0.8123"/>
          <dgm:constr type="t" for="ch" forName="textaccent5" refType="h" fact="0.1425"/>
          <dgm:constr type="w" for="ch" forName="textaccent5" refType="w" fact="0.022"/>
          <dgm:constr type="h" for="ch" forName="textaccent5" refType="h" fact="0.0364"/>
          <dgm:constr type="l" for="ch" forName="imageaccent5" refType="w" fact="0.849"/>
          <dgm:constr type="t" for="ch" forName="imageaccent5" refType="h" fact="0.1835"/>
          <dgm:constr type="w" for="ch" forName="imageaccent5" refType="w" fact="0.022"/>
          <dgm:constr type="h" for="ch" forName="imageaccent5" refType="h" fact="0.0364"/>
          <dgm:constr type="l" for="ch" forName="image6" refType="w" fact="0.6491"/>
          <dgm:constr type="t" for="ch" forName="image6" refType="h" fact="0.6894"/>
          <dgm:constr type="w" for="ch" forName="image6" refType="w" fact="0.1886"/>
          <dgm:constr type="h" for="ch" forName="image6" refType="h" fact="0.3106"/>
          <dgm:constr type="l" for="ch" forName="text6" refType="w" fact="0.8114"/>
          <dgm:constr type="t" for="ch" forName="text6" refType="h" fact="0.5194"/>
          <dgm:constr type="w" for="ch" forName="text6" refType="w" fact="0.1886"/>
          <dgm:constr type="h" for="ch" forName="text6" refType="h" fact="0.3106"/>
          <dgm:constr type="l" for="ch" forName="imageaccent6" refType="w" fact="0.8138"/>
          <dgm:constr type="t" for="ch" forName="imageaccent6" refType="h" fact="0.8257"/>
          <dgm:constr type="w" for="ch" forName="imageaccent6" refType="w" fact="0.022"/>
          <dgm:constr type="h" for="ch" forName="imageaccent6" refType="h" fact="0.0364"/>
          <dgm:constr type="l" for="ch" forName="textaccent6" refType="w" fact="0.8488"/>
          <dgm:constr type="t" for="ch" forName="textaccent6" refType="h" fact="0.7914"/>
          <dgm:constr type="w" for="ch" forName="textaccent6" refType="w" fact="0.022"/>
          <dgm:constr type="h" for="ch" forName="textaccent6" refType="h" fact="0.0364"/>
        </dgm:constrLst>
      </dgm:if>
      <dgm:if name="Name8" axis="ch" ptType="node" func="cnt" op="equ" val="7">
        <dgm:alg type="composite">
          <dgm:param type="ar" val="1.6382"/>
        </dgm:alg>
        <dgm:constrLst>
          <dgm:constr type="primFontSz" for="des" ptType="node" op="equ" val="65"/>
          <dgm:constr type="l" for="ch" forName="image4" refType="w" fact="0.6491"/>
          <dgm:constr type="t" for="ch" forName="image4" refType="h" fact="0.2961"/>
          <dgm:constr type="w" for="ch" forName="image4" refType="w" fact="0.1886"/>
          <dgm:constr type="h" for="ch" forName="image4" refType="h" fact="0.2653"/>
          <dgm:constr type="l" for="ch" forName="text5" refType="w" fact="0.6491"/>
          <dgm:constr type="t" for="ch" forName="text5" refType="h" fact="0.0028"/>
          <dgm:constr type="w" for="ch" forName="text5" refType="w" fact="0.1886"/>
          <dgm:constr type="h" for="ch" forName="text5" refType="h" fact="0.2653"/>
          <dgm:constr type="l" for="ch" forName="image5" refType="w" fact="0.8114"/>
          <dgm:constr type="t" for="ch" forName="image5" refType="h" fact="0.1508"/>
          <dgm:constr type="w" for="ch" forName="image5" refType="w" fact="0.1886"/>
          <dgm:constr type="h" for="ch" forName="image5" refType="h" fact="0.2653"/>
          <dgm:constr type="l" for="ch" forName="image2" refType="w" fact="0.4868"/>
          <dgm:constr type="t" for="ch" forName="image2" refType="h" fact="0.4402"/>
          <dgm:constr type="w" for="ch" forName="image2" refType="w" fact="0.1886"/>
          <dgm:constr type="h" for="ch" forName="image2" refType="h" fact="0.2653"/>
          <dgm:constr type="l" for="ch" forName="text4" refType="w" fact="0.4868"/>
          <dgm:constr type="t" for="ch" forName="text4" refType="h" fact="0.1469"/>
          <dgm:constr type="w" for="ch" forName="text4" refType="w" fact="0.1886"/>
          <dgm:constr type="h" for="ch" forName="text4" refType="h" fact="0.2653"/>
          <dgm:constr type="l" for="ch" forName="text2" refType="w" fact="0.3246"/>
          <dgm:constr type="t" for="ch" forName="text2" refType="h" fact="0.2933"/>
          <dgm:constr type="w" for="ch" forName="text2" refType="w" fact="0.1886"/>
          <dgm:constr type="h" for="ch" forName="text2" refType="h" fact="0.2653"/>
          <dgm:constr type="l" for="ch" forName="image3" refType="w" fact="0.3246"/>
          <dgm:constr type="t" for="ch" forName="image3" refType="h" fact="0"/>
          <dgm:constr type="w" for="ch" forName="image3" refType="w" fact="0.1886"/>
          <dgm:constr type="h" for="ch" forName="image3" refType="h" fact="0.2653"/>
          <dgm:constr type="l" for="ch" forName="text1" refType="w" fact="0.1623"/>
          <dgm:constr type="t" for="ch" forName="text1" refType="h" fact="0.4408"/>
          <dgm:constr type="w" for="ch" forName="text1" refType="w" fact="0.1886"/>
          <dgm:constr type="h" for="ch" forName="text1" refType="h" fact="0.2653"/>
          <dgm:constr type="l" for="ch" forName="text3" refType="w" fact="0.1623"/>
          <dgm:constr type="t" for="ch" forName="text3" refType="h" fact="0.1475"/>
          <dgm:constr type="w" for="ch" forName="text3" refType="w" fact="0.1886"/>
          <dgm:constr type="h" for="ch" forName="text3" refType="h" fact="0.2653"/>
          <dgm:constr type="l" for="ch" forName="textaccent1" refType="w" fact="0.1668"/>
          <dgm:constr type="t" for="ch" forName="textaccent1" refType="h" fact="0.5594"/>
          <dgm:constr type="w" for="ch" forName="textaccent1" refType="w" fact="0.022"/>
          <dgm:constr type="h" for="ch" forName="textaccent1" refType="h" fact="0.0311"/>
          <dgm:constr type="l" for="ch" forName="image1" refType="w" fact="0"/>
          <dgm:constr type="t" for="ch" forName="image1" refType="h" fact="0.2941"/>
          <dgm:constr type="w" for="ch" forName="image1" refType="w" fact="0.1886"/>
          <dgm:constr type="h" for="ch" forName="image1" refType="h" fact="0.2653"/>
          <dgm:constr type="l" for="ch" forName="imageaccent1" refType="w" fact="0.1292"/>
          <dgm:constr type="t" for="ch" forName="imageaccent1" refType="h" fact="0.5242"/>
          <dgm:constr type="w" for="ch" forName="imageaccent1" refType="w" fact="0.022"/>
          <dgm:constr type="h" for="ch" forName="imageaccent1" refType="h" fact="0.0311"/>
          <dgm:constr type="l" for="ch" forName="textaccent2" refType="w" fact="0.4544"/>
          <dgm:constr type="t" for="ch" forName="textaccent2" refType="h" fact="0.5228"/>
          <dgm:constr type="w" for="ch" forName="textaccent2" refType="w" fact="0.022"/>
          <dgm:constr type="h" for="ch" forName="textaccent2" refType="h" fact="0.0311"/>
          <dgm:constr type="l" for="ch" forName="imageaccent2" refType="w" fact="0.4914"/>
          <dgm:constr type="t" for="ch" forName="imageaccent2" refType="h" fact="0.5583"/>
          <dgm:constr type="w" for="ch" forName="imageaccent2" refType="w" fact="0.022"/>
          <dgm:constr type="h" for="ch" forName="imageaccent2" refType="h" fact="0.0311"/>
          <dgm:constr type="l" for="ch" forName="textaccent3" refType="w" fact="0.2907"/>
          <dgm:constr type="t" for="ch" forName="textaccent3" refType="h" fact="0.1511"/>
          <dgm:constr type="w" for="ch" forName="textaccent3" refType="w" fact="0.022"/>
          <dgm:constr type="h" for="ch" forName="textaccent3" refType="h" fact="0.0311"/>
          <dgm:constr type="l" for="ch" forName="imageaccent3" refType="w" fact="0.3299"/>
          <dgm:constr type="t" for="ch" forName="imageaccent3" refType="h" fact="0.1175"/>
          <dgm:constr type="w" for="ch" forName="imageaccent3" refType="w" fact="0.022"/>
          <dgm:constr type="h" for="ch" forName="imageaccent3" refType="h" fact="0.0311"/>
          <dgm:constr type="l" for="ch" forName="textaccent4" refType="w" fact="0.65"/>
          <dgm:constr type="t" for="ch" forName="textaccent4" refType="h" fact="0.2645"/>
          <dgm:constr type="w" for="ch" forName="textaccent4" refType="w" fact="0.022"/>
          <dgm:constr type="h" for="ch" forName="textaccent4" refType="h" fact="0.0311"/>
          <dgm:constr type="l" for="ch" forName="imageaccent4" refType="w" fact="0.6859"/>
          <dgm:constr type="t" for="ch" forName="imageaccent4" refType="h" fact="0.3008"/>
          <dgm:constr type="w" for="ch" forName="imageaccent4" refType="w" fact="0.022"/>
          <dgm:constr type="h" for="ch" forName="imageaccent4" refType="h" fact="0.0311"/>
          <dgm:constr type="l" for="ch" forName="textaccent5" refType="w" fact="0.8123"/>
          <dgm:constr type="t" for="ch" forName="textaccent5" refType="h" fact="0.1217"/>
          <dgm:constr type="w" for="ch" forName="textaccent5" refType="w" fact="0.022"/>
          <dgm:constr type="h" for="ch" forName="textaccent5" refType="h" fact="0.0311"/>
          <dgm:constr type="l" for="ch" forName="imageaccent5" refType="w" fact="0.849"/>
          <dgm:constr type="t" for="ch" forName="imageaccent5" refType="h" fact="0.1567"/>
          <dgm:constr type="w" for="ch" forName="imageaccent5" refType="w" fact="0.022"/>
          <dgm:constr type="h" for="ch" forName="imageaccent5" refType="h" fact="0.0311"/>
          <dgm:constr type="l" for="ch" forName="image6" refType="w" fact="0.6491"/>
          <dgm:constr type="t" for="ch" forName="image6" refType="h" fact="0.5889"/>
          <dgm:constr type="w" for="ch" forName="image6" refType="w" fact="0.1886"/>
          <dgm:constr type="h" for="ch" forName="image6" refType="h" fact="0.2653"/>
          <dgm:constr type="l" for="ch" forName="text6" refType="w" fact="0.8114"/>
          <dgm:constr type="t" for="ch" forName="text6" refType="h" fact="0.4436"/>
          <dgm:constr type="w" for="ch" forName="text6" refType="w" fact="0.1886"/>
          <dgm:constr type="h" for="ch" forName="text6" refType="h" fact="0.2653"/>
          <dgm:constr type="l" for="ch" forName="imageaccent6" refType="w" fact="0.8138"/>
          <dgm:constr type="t" for="ch" forName="imageaccent6" refType="h" fact="0.7053"/>
          <dgm:constr type="w" for="ch" forName="imageaccent6" refType="w" fact="0.022"/>
          <dgm:constr type="h" for="ch" forName="imageaccent6" refType="h" fact="0.0311"/>
          <dgm:constr type="l" for="ch" forName="textaccent6" refType="w" fact="0.8488"/>
          <dgm:constr type="t" for="ch" forName="textaccent6" refType="h" fact="0.676"/>
          <dgm:constr type="w" for="ch" forName="textaccent6" refType="w" fact="0.022"/>
          <dgm:constr type="h" for="ch" forName="textaccent6" refType="h" fact="0.0311"/>
          <dgm:constr type="l" for="ch" forName="text7" refType="w" fact="0.3244"/>
          <dgm:constr type="t" for="ch" forName="text7" refType="h" fact="0.5872"/>
          <dgm:constr type="w" for="ch" forName="text7" refType="w" fact="0.1886"/>
          <dgm:constr type="h" for="ch" forName="text7" refType="h" fact="0.2653"/>
          <dgm:constr type="l" for="ch" forName="image7" refType="w" fact="0.1622"/>
          <dgm:constr type="t" for="ch" forName="image7" refType="h" fact="0.7347"/>
          <dgm:constr type="w" for="ch" forName="image7" refType="w" fact="0.1886"/>
          <dgm:constr type="h" for="ch" forName="image7" refType="h" fact="0.2653"/>
          <dgm:constr type="l" for="ch" forName="imageaccent7" refType="w" fact="0.2905"/>
          <dgm:constr type="t" for="ch" forName="imageaccent7" refType="h" fact="0.7384"/>
          <dgm:constr type="w" for="ch" forName="imageaccent7" refType="w" fact="0.022"/>
          <dgm:constr type="h" for="ch" forName="imageaccent7" refType="h" fact="0.0311"/>
          <dgm:constr type="l" for="ch" forName="textaccent7" refType="w" fact="0.3298"/>
          <dgm:constr type="t" for="ch" forName="textaccent7" refType="h" fact="0.7048"/>
          <dgm:constr type="w" for="ch" forName="textaccent7" refType="w" fact="0.022"/>
          <dgm:constr type="h" for="ch" forName="textaccent7" refType="h" fact="0.0311"/>
        </dgm:constrLst>
      </dgm:if>
      <dgm:if name="Name9" axis="ch" ptType="node" func="cnt" op="equ" val="8">
        <dgm:alg type="composite">
          <dgm:param type="ar" val="1.8974"/>
        </dgm:alg>
        <dgm:constrLst>
          <dgm:constr type="primFontSz" for="des" ptType="node" op="equ" val="65"/>
          <dgm:constr type="l" for="ch" forName="image4" refType="w" fact="0.5589"/>
          <dgm:constr type="t" for="ch" forName="image4" refType="h" fact="0.2952"/>
          <dgm:constr type="w" for="ch" forName="image4" refType="w" fact="0.1624"/>
          <dgm:constr type="h" for="ch" forName="image4" refType="h" fact="0.2645"/>
          <dgm:constr type="l" for="ch" forName="text5" refType="w" fact="0.5589"/>
          <dgm:constr type="t" for="ch" forName="text5" refType="h" fact="0.0028"/>
          <dgm:constr type="w" for="ch" forName="text5" refType="w" fact="0.1624"/>
          <dgm:constr type="h" for="ch" forName="text5" refType="h" fact="0.2645"/>
          <dgm:constr type="l" for="ch" forName="image5" refType="w" fact="0.6986"/>
          <dgm:constr type="t" for="ch" forName="image5" refType="h" fact="0.1504"/>
          <dgm:constr type="w" for="ch" forName="image5" refType="w" fact="0.1624"/>
          <dgm:constr type="h" for="ch" forName="image5" refType="h" fact="0.2645"/>
          <dgm:constr type="l" for="ch" forName="image2" refType="w" fact="0.4192"/>
          <dgm:constr type="t" for="ch" forName="image2" refType="h" fact="0.439"/>
          <dgm:constr type="w" for="ch" forName="image2" refType="w" fact="0.1624"/>
          <dgm:constr type="h" for="ch" forName="image2" refType="h" fact="0.2645"/>
          <dgm:constr type="l" for="ch" forName="text4" refType="w" fact="0.4192"/>
          <dgm:constr type="t" for="ch" forName="text4" refType="h" fact="0.1465"/>
          <dgm:constr type="w" for="ch" forName="text4" refType="w" fact="0.1624"/>
          <dgm:constr type="h" for="ch" forName="text4" refType="h" fact="0.2645"/>
          <dgm:constr type="l" for="ch" forName="text2" refType="w" fact="0.2794"/>
          <dgm:constr type="t" for="ch" forName="text2" refType="h" fact="0.2925"/>
          <dgm:constr type="w" for="ch" forName="text2" refType="w" fact="0.1624"/>
          <dgm:constr type="h" for="ch" forName="text2" refType="h" fact="0.2645"/>
          <dgm:constr type="l" for="ch" forName="image3" refType="w" fact="0.2794"/>
          <dgm:constr type="t" for="ch" forName="image3" refType="h" fact="0"/>
          <dgm:constr type="w" for="ch" forName="image3" refType="w" fact="0.1624"/>
          <dgm:constr type="h" for="ch" forName="image3" refType="h" fact="0.2645"/>
          <dgm:constr type="l" for="ch" forName="text1" refType="w" fact="0.1397"/>
          <dgm:constr type="t" for="ch" forName="text1" refType="h" fact="0.4395"/>
          <dgm:constr type="w" for="ch" forName="text1" refType="w" fact="0.1624"/>
          <dgm:constr type="h" for="ch" forName="text1" refType="h" fact="0.2645"/>
          <dgm:constr type="l" for="ch" forName="text3" refType="w" fact="0.1397"/>
          <dgm:constr type="t" for="ch" forName="text3" refType="h" fact="0.1471"/>
          <dgm:constr type="w" for="ch" forName="text3" refType="w" fact="0.1624"/>
          <dgm:constr type="h" for="ch" forName="text3" refType="h" fact="0.2645"/>
          <dgm:constr type="l" for="ch" forName="textaccent1" refType="w" fact="0.1436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4"/>
          <dgm:constr type="h" for="ch" forName="image1" refType="h" fact="0.2645"/>
          <dgm:constr type="l" for="ch" forName="imageaccent1" refType="w" fact="0.1112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2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31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2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41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6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5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93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1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9"/>
          <dgm:constr type="t" for="ch" forName="image6" refType="h" fact="0.5872"/>
          <dgm:constr type="w" for="ch" forName="image6" refType="w" fact="0.1624"/>
          <dgm:constr type="h" for="ch" forName="image6" refType="h" fact="0.2645"/>
          <dgm:constr type="l" for="ch" forName="text6" refType="w" fact="0.6986"/>
          <dgm:constr type="t" for="ch" forName="text6" refType="h" fact="0.4424"/>
          <dgm:constr type="w" for="ch" forName="text6" refType="w" fact="0.1624"/>
          <dgm:constr type="h" for="ch" forName="text6" refType="h" fact="0.2645"/>
          <dgm:constr type="l" for="ch" forName="imageaccent6" refType="w" fact="0.7007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8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3"/>
          <dgm:constr type="t" for="ch" forName="text7" refType="h" fact="0.5856"/>
          <dgm:constr type="w" for="ch" forName="text7" refType="w" fact="0.1624"/>
          <dgm:constr type="h" for="ch" forName="text7" refType="h" fact="0.2645"/>
          <dgm:constr type="l" for="ch" forName="image7" refType="w" fact="0.1396"/>
          <dgm:constr type="t" for="ch" forName="image7" refType="h" fact="0.7326"/>
          <dgm:constr type="w" for="ch" forName="image7" refType="w" fact="0.1624"/>
          <dgm:constr type="h" for="ch" forName="image7" refType="h" fact="0.2645"/>
          <dgm:constr type="l" for="ch" forName="imageaccent7" refType="w" fact="0.2501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4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9"/>
          <dgm:constr type="t" for="ch" forName="image8" refType="h" fact="0.7355"/>
          <dgm:constr type="w" for="ch" forName="image8" refType="w" fact="0.1624"/>
          <dgm:constr type="h" for="ch" forName="image8" refType="h" fact="0.2645"/>
          <dgm:constr type="l" for="ch" forName="text8" refType="w" fact="0.8376"/>
          <dgm:constr type="t" for="ch" forName="text8" refType="h" fact="0.5906"/>
          <dgm:constr type="w" for="ch" forName="text8" refType="w" fact="0.1624"/>
          <dgm:constr type="h" for="ch" forName="text8" refType="h" fact="0.2645"/>
          <dgm:constr type="l" for="ch" forName="imageaccent8" refType="w" fact="0.8397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8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</dgm:constrLst>
      </dgm:if>
      <dgm:if name="Name10" axis="ch" ptType="node" func="cnt" op="equ" val="9">
        <dgm:alg type="composite">
          <dgm:param type="ar" val="1.8986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952"/>
          <dgm:constr type="w" for="ch" forName="image4" refType="w" fact="0.1623"/>
          <dgm:constr type="h" for="ch" forName="image4" refType="h" fact="0.2645"/>
          <dgm:constr type="l" for="ch" forName="text5" refType="w" fact="0.5585"/>
          <dgm:constr type="t" for="ch" forName="text5" refType="h" fact="0.0028"/>
          <dgm:constr type="w" for="ch" forName="text5" refType="w" fact="0.1623"/>
          <dgm:constr type="h" for="ch" forName="text5" refType="h" fact="0.2645"/>
          <dgm:constr type="l" for="ch" forName="image5" refType="w" fact="0.6982"/>
          <dgm:constr type="t" for="ch" forName="image5" refType="h" fact="0.1504"/>
          <dgm:constr type="w" for="ch" forName="image5" refType="w" fact="0.1623"/>
          <dgm:constr type="h" for="ch" forName="image5" refType="h" fact="0.2645"/>
          <dgm:constr type="l" for="ch" forName="image2" refType="w" fact="0.4189"/>
          <dgm:constr type="t" for="ch" forName="image2" refType="h" fact="0.439"/>
          <dgm:constr type="w" for="ch" forName="image2" refType="w" fact="0.1623"/>
          <dgm:constr type="h" for="ch" forName="image2" refType="h" fact="0.2645"/>
          <dgm:constr type="l" for="ch" forName="text4" refType="w" fact="0.4189"/>
          <dgm:constr type="t" for="ch" forName="text4" refType="h" fact="0.1465"/>
          <dgm:constr type="w" for="ch" forName="text4" refType="w" fact="0.1623"/>
          <dgm:constr type="h" for="ch" forName="text4" refType="h" fact="0.2645"/>
          <dgm:constr type="l" for="ch" forName="text2" refType="w" fact="0.2793"/>
          <dgm:constr type="t" for="ch" forName="text2" refType="h" fact="0.2925"/>
          <dgm:constr type="w" for="ch" forName="text2" refType="w" fact="0.1623"/>
          <dgm:constr type="h" for="ch" forName="text2" refType="h" fact="0.2645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645"/>
          <dgm:constr type="l" for="ch" forName="text1" refType="w" fact="0.1396"/>
          <dgm:constr type="t" for="ch" forName="text1" refType="h" fact="0.4395"/>
          <dgm:constr type="w" for="ch" forName="text1" refType="w" fact="0.1623"/>
          <dgm:constr type="h" for="ch" forName="text1" refType="h" fact="0.2645"/>
          <dgm:constr type="l" for="ch" forName="text3" refType="w" fact="0.1396"/>
          <dgm:constr type="t" for="ch" forName="text3" refType="h" fact="0.1471"/>
          <dgm:constr type="w" for="ch" forName="text3" refType="w" fact="0.1623"/>
          <dgm:constr type="h" for="ch" forName="text3" refType="h" fact="0.2645"/>
          <dgm:constr type="l" for="ch" forName="textaccent1" refType="w" fact="0.1435"/>
          <dgm:constr type="t" for="ch" forName="textaccent1" refType="h" fact="0.5578"/>
          <dgm:constr type="w" for="ch" forName="textaccent1" refType="w" fact="0.0189"/>
          <dgm:constr type="h" for="ch" forName="textaccent1" refType="h" fact="0.031"/>
          <dgm:constr type="l" for="ch" forName="image1" refType="w" fact="0"/>
          <dgm:constr type="t" for="ch" forName="image1" refType="h" fact="0.2933"/>
          <dgm:constr type="w" for="ch" forName="image1" refType="w" fact="0.1623"/>
          <dgm:constr type="h" for="ch" forName="image1" refType="h" fact="0.2645"/>
          <dgm:constr type="l" for="ch" forName="imageaccent1" refType="w" fact="0.1111"/>
          <dgm:constr type="t" for="ch" forName="imageaccent1" refType="h" fact="0.5227"/>
          <dgm:constr type="w" for="ch" forName="imageaccent1" refType="w" fact="0.0189"/>
          <dgm:constr type="h" for="ch" forName="imageaccent1" refType="h" fact="0.031"/>
          <dgm:constr type="l" for="ch" forName="textaccent2" refType="w" fact="0.391"/>
          <dgm:constr type="t" for="ch" forName="textaccent2" refType="h" fact="0.5213"/>
          <dgm:constr type="w" for="ch" forName="textaccent2" refType="w" fact="0.0189"/>
          <dgm:constr type="h" for="ch" forName="textaccent2" refType="h" fact="0.031"/>
          <dgm:constr type="l" for="ch" forName="imageaccent2" refType="w" fact="0.4228"/>
          <dgm:constr type="t" for="ch" forName="imageaccent2" refType="h" fact="0.5567"/>
          <dgm:constr type="w" for="ch" forName="imageaccent2" refType="w" fact="0.0189"/>
          <dgm:constr type="h" for="ch" forName="imageaccent2" refType="h" fact="0.031"/>
          <dgm:constr type="l" for="ch" forName="textaccent3" refType="w" fact="0.2501"/>
          <dgm:constr type="t" for="ch" forName="textaccent3" refType="h" fact="0.1507"/>
          <dgm:constr type="w" for="ch" forName="textaccent3" refType="w" fact="0.0189"/>
          <dgm:constr type="h" for="ch" forName="textaccent3" refType="h" fact="0.031"/>
          <dgm:constr type="l" for="ch" forName="imageaccent3" refType="w" fact="0.2839"/>
          <dgm:constr type="t" for="ch" forName="imageaccent3" refType="h" fact="0.1172"/>
          <dgm:constr type="w" for="ch" forName="imageaccent3" refType="w" fact="0.0189"/>
          <dgm:constr type="h" for="ch" forName="imageaccent3" refType="h" fact="0.031"/>
          <dgm:constr type="l" for="ch" forName="textaccent4" refType="w" fact="0.5593"/>
          <dgm:constr type="t" for="ch" forName="textaccent4" refType="h" fact="0.2637"/>
          <dgm:constr type="w" for="ch" forName="textaccent4" refType="w" fact="0.0189"/>
          <dgm:constr type="h" for="ch" forName="textaccent4" refType="h" fact="0.031"/>
          <dgm:constr type="l" for="ch" forName="imageaccent4" refType="w" fact="0.5901"/>
          <dgm:constr type="t" for="ch" forName="imageaccent4" refType="h" fact="0.3"/>
          <dgm:constr type="w" for="ch" forName="imageaccent4" refType="w" fact="0.0189"/>
          <dgm:constr type="h" for="ch" forName="imageaccent4" refType="h" fact="0.031"/>
          <dgm:constr type="l" for="ch" forName="textaccent5" refType="w" fact="0.6989"/>
          <dgm:constr type="t" for="ch" forName="textaccent5" refType="h" fact="0.1214"/>
          <dgm:constr type="w" for="ch" forName="textaccent5" refType="w" fact="0.0189"/>
          <dgm:constr type="h" for="ch" forName="textaccent5" refType="h" fact="0.031"/>
          <dgm:constr type="l" for="ch" forName="imageaccent5" refType="w" fact="0.7305"/>
          <dgm:constr type="t" for="ch" forName="imageaccent5" refType="h" fact="0.1563"/>
          <dgm:constr type="w" for="ch" forName="imageaccent5" refType="w" fact="0.0189"/>
          <dgm:constr type="h" for="ch" forName="imageaccent5" refType="h" fact="0.031"/>
          <dgm:constr type="l" for="ch" forName="image6" refType="w" fact="0.5585"/>
          <dgm:constr type="t" for="ch" forName="image6" refType="h" fact="0.5872"/>
          <dgm:constr type="w" for="ch" forName="image6" refType="w" fact="0.1623"/>
          <dgm:constr type="h" for="ch" forName="image6" refType="h" fact="0.2645"/>
          <dgm:constr type="l" for="ch" forName="text6" refType="w" fact="0.6982"/>
          <dgm:constr type="t" for="ch" forName="text6" refType="h" fact="0.4424"/>
          <dgm:constr type="w" for="ch" forName="text6" refType="w" fact="0.1623"/>
          <dgm:constr type="h" for="ch" forName="text6" refType="h" fact="0.2645"/>
          <dgm:constr type="l" for="ch" forName="imageaccent6" refType="w" fact="0.7002"/>
          <dgm:constr type="t" for="ch" forName="imageaccent6" refType="h" fact="0.7033"/>
          <dgm:constr type="w" for="ch" forName="imageaccent6" refType="w" fact="0.0189"/>
          <dgm:constr type="h" for="ch" forName="imageaccent6" refType="h" fact="0.031"/>
          <dgm:constr type="l" for="ch" forName="textaccent6" refType="w" fact="0.7303"/>
          <dgm:constr type="t" for="ch" forName="textaccent6" refType="h" fact="0.6741"/>
          <dgm:constr type="w" for="ch" forName="textaccent6" refType="w" fact="0.0189"/>
          <dgm:constr type="h" for="ch" forName="textaccent6" refType="h" fact="0.031"/>
          <dgm:constr type="l" for="ch" forName="text7" refType="w" fact="0.2792"/>
          <dgm:constr type="t" for="ch" forName="text7" refType="h" fact="0.5856"/>
          <dgm:constr type="w" for="ch" forName="text7" refType="w" fact="0.1623"/>
          <dgm:constr type="h" for="ch" forName="text7" refType="h" fact="0.2645"/>
          <dgm:constr type="l" for="ch" forName="image7" refType="w" fact="0.1395"/>
          <dgm:constr type="t" for="ch" forName="image7" refType="h" fact="0.7326"/>
          <dgm:constr type="w" for="ch" forName="image7" refType="w" fact="0.1623"/>
          <dgm:constr type="h" for="ch" forName="image7" refType="h" fact="0.2645"/>
          <dgm:constr type="l" for="ch" forName="imageaccent7" refType="w" fact="0.25"/>
          <dgm:constr type="t" for="ch" forName="imageaccent7" refType="h" fact="0.7363"/>
          <dgm:constr type="w" for="ch" forName="imageaccent7" refType="w" fact="0.0189"/>
          <dgm:constr type="h" for="ch" forName="imageaccent7" refType="h" fact="0.031"/>
          <dgm:constr type="l" for="ch" forName="textaccent7" refType="w" fact="0.2838"/>
          <dgm:constr type="t" for="ch" forName="textaccent7" refType="h" fact="0.7028"/>
          <dgm:constr type="w" for="ch" forName="textaccent7" refType="w" fact="0.0189"/>
          <dgm:constr type="h" for="ch" forName="textaccent7" refType="h" fact="0.031"/>
          <dgm:constr type="l" for="ch" forName="image8" refType="w" fact="0.6975"/>
          <dgm:constr type="t" for="ch" forName="image8" refType="h" fact="0.7355"/>
          <dgm:constr type="w" for="ch" forName="image8" refType="w" fact="0.1623"/>
          <dgm:constr type="h" for="ch" forName="image8" refType="h" fact="0.2645"/>
          <dgm:constr type="l" for="ch" forName="text8" refType="w" fact="0.8371"/>
          <dgm:constr type="t" for="ch" forName="text8" refType="h" fact="0.5906"/>
          <dgm:constr type="w" for="ch" forName="text8" refType="w" fact="0.1623"/>
          <dgm:constr type="h" for="ch" forName="text8" refType="h" fact="0.2645"/>
          <dgm:constr type="l" for="ch" forName="imageaccent8" refType="w" fact="0.8392"/>
          <dgm:constr type="t" for="ch" forName="imageaccent8" refType="h" fact="0.8516"/>
          <dgm:constr type="w" for="ch" forName="imageaccent8" refType="w" fact="0.0189"/>
          <dgm:constr type="h" for="ch" forName="imageaccent8" refType="h" fact="0.031"/>
          <dgm:constr type="l" for="ch" forName="textaccent8" refType="w" fact="0.8693"/>
          <dgm:constr type="t" for="ch" forName="textaccent8" refType="h" fact="0.8223"/>
          <dgm:constr type="w" for="ch" forName="textaccent8" refType="w" fact="0.0189"/>
          <dgm:constr type="h" for="ch" forName="textaccent8" refType="h" fact="0.031"/>
          <dgm:constr type="l" for="ch" forName="text9" refType="w" fact="0.8377"/>
          <dgm:constr type="t" for="ch" forName="text9" refType="h" fact="0.0057"/>
          <dgm:constr type="w" for="ch" forName="text9" refType="w" fact="0.1623"/>
          <dgm:constr type="h" for="ch" forName="text9" refType="h" fact="0.2645"/>
          <dgm:constr type="l" for="ch" forName="textaccent9" refType="w" fact="0.95"/>
          <dgm:constr type="t" for="ch" forName="textaccent9" refType="h" fact="0.2383"/>
          <dgm:constr type="w" for="ch" forName="textaccent9" refType="w" fact="0.0189"/>
          <dgm:constr type="h" for="ch" forName="textaccent9" refType="h" fact="0.031"/>
          <dgm:constr type="l" for="ch" forName="image9" refType="w" fact="0.8377"/>
          <dgm:constr type="t" for="ch" forName="image9" refType="h" fact="0.2977"/>
          <dgm:constr type="w" for="ch" forName="image9" refType="w" fact="0.1623"/>
          <dgm:constr type="h" for="ch" forName="image9" refType="h" fact="0.2645"/>
          <dgm:constr type="l" for="ch" forName="imageaccent9" refType="w" fact="0.95"/>
          <dgm:constr type="t" for="ch" forName="imageaccent9" refType="h" fact="0.2993"/>
          <dgm:constr type="w" for="ch" forName="imageaccent9" refType="w" fact="0.0189"/>
          <dgm:constr type="h" for="ch" forName="imageaccent9" refType="h" fact="0.031"/>
        </dgm:constrLst>
      </dgm:if>
      <dgm:if name="Name11" axis="ch" ptType="node" func="cnt" op="equ" val="10">
        <dgm:alg type="composite">
          <dgm:param type="ar" val="1.6608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583"/>
          <dgm:constr type="w" for="ch" forName="image4" refType="w" fact="0.1623"/>
          <dgm:constr type="h" for="ch" forName="image4" refType="h" fact="0.2314"/>
          <dgm:constr type="l" for="ch" forName="text5" refType="w" fact="0.5585"/>
          <dgm:constr type="t" for="ch" forName="text5" refType="h" fact="0.0024"/>
          <dgm:constr type="w" for="ch" forName="text5" refType="w" fact="0.1623"/>
          <dgm:constr type="h" for="ch" forName="text5" refType="h" fact="0.2314"/>
          <dgm:constr type="l" for="ch" forName="image5" refType="w" fact="0.6982"/>
          <dgm:constr type="t" for="ch" forName="image5" refType="h" fact="0.1316"/>
          <dgm:constr type="w" for="ch" forName="image5" refType="w" fact="0.1623"/>
          <dgm:constr type="h" for="ch" forName="image5" refType="h" fact="0.2314"/>
          <dgm:constr type="l" for="ch" forName="image2" refType="w" fact="0.4189"/>
          <dgm:constr type="t" for="ch" forName="image2" refType="h" fact="0.384"/>
          <dgm:constr type="w" for="ch" forName="image2" refType="w" fact="0.1623"/>
          <dgm:constr type="h" for="ch" forName="image2" refType="h" fact="0.2314"/>
          <dgm:constr type="l" for="ch" forName="text4" refType="w" fact="0.4189"/>
          <dgm:constr type="t" for="ch" forName="text4" refType="h" fact="0.1282"/>
          <dgm:constr type="w" for="ch" forName="text4" refType="w" fact="0.1623"/>
          <dgm:constr type="h" for="ch" forName="text4" refType="h" fact="0.2314"/>
          <dgm:constr type="l" for="ch" forName="text2" refType="w" fact="0.2793"/>
          <dgm:constr type="t" for="ch" forName="text2" refType="h" fact="0.2558"/>
          <dgm:constr type="w" for="ch" forName="text2" refType="w" fact="0.1623"/>
          <dgm:constr type="h" for="ch" forName="text2" refType="h" fact="0.2314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314"/>
          <dgm:constr type="l" for="ch" forName="text1" refType="w" fact="0.1396"/>
          <dgm:constr type="t" for="ch" forName="text1" refType="h" fact="0.3845"/>
          <dgm:constr type="w" for="ch" forName="text1" refType="w" fact="0.1623"/>
          <dgm:constr type="h" for="ch" forName="text1" refType="h" fact="0.2314"/>
          <dgm:constr type="l" for="ch" forName="text3" refType="w" fact="0.1396"/>
          <dgm:constr type="t" for="ch" forName="text3" refType="h" fact="0.1286"/>
          <dgm:constr type="w" for="ch" forName="text3" refType="w" fact="0.1623"/>
          <dgm:constr type="h" for="ch" forName="text3" refType="h" fact="0.2314"/>
          <dgm:constr type="l" for="ch" forName="textaccent1" refType="w" fact="0.1435"/>
          <dgm:constr type="t" for="ch" forName="textaccent1" refType="h" fact="0.488"/>
          <dgm:constr type="w" for="ch" forName="textaccent1" refType="w" fact="0.0189"/>
          <dgm:constr type="h" for="ch" forName="textaccent1" refType="h" fact="0.0271"/>
          <dgm:constr type="l" for="ch" forName="image1" refType="w" fact="0"/>
          <dgm:constr type="t" for="ch" forName="image1" refType="h" fact="0.2566"/>
          <dgm:constr type="w" for="ch" forName="image1" refType="w" fact="0.1623"/>
          <dgm:constr type="h" for="ch" forName="image1" refType="h" fact="0.2314"/>
          <dgm:constr type="l" for="ch" forName="imageaccent1" refType="w" fact="0.1111"/>
          <dgm:constr type="t" for="ch" forName="imageaccent1" refType="h" fact="0.4572"/>
          <dgm:constr type="w" for="ch" forName="imageaccent1" refType="w" fact="0.0189"/>
          <dgm:constr type="h" for="ch" forName="imageaccent1" refType="h" fact="0.0271"/>
          <dgm:constr type="l" for="ch" forName="textaccent2" refType="w" fact="0.391"/>
          <dgm:constr type="t" for="ch" forName="textaccent2" refType="h" fact="0.456"/>
          <dgm:constr type="w" for="ch" forName="textaccent2" refType="w" fact="0.0189"/>
          <dgm:constr type="h" for="ch" forName="textaccent2" refType="h" fact="0.0271"/>
          <dgm:constr type="l" for="ch" forName="imageaccent2" refType="w" fact="0.4228"/>
          <dgm:constr type="t" for="ch" forName="imageaccent2" refType="h" fact="0.487"/>
          <dgm:constr type="w" for="ch" forName="imageaccent2" refType="w" fact="0.0189"/>
          <dgm:constr type="h" for="ch" forName="imageaccent2" refType="h" fact="0.0271"/>
          <dgm:constr type="l" for="ch" forName="textaccent3" refType="w" fact="0.2501"/>
          <dgm:constr type="t" for="ch" forName="textaccent3" refType="h" fact="0.1318"/>
          <dgm:constr type="w" for="ch" forName="textaccent3" refType="w" fact="0.0189"/>
          <dgm:constr type="h" for="ch" forName="textaccent3" refType="h" fact="0.0271"/>
          <dgm:constr type="l" for="ch" forName="imageaccent3" refType="w" fact="0.2839"/>
          <dgm:constr type="t" for="ch" forName="imageaccent3" refType="h" fact="0.1025"/>
          <dgm:constr type="w" for="ch" forName="imageaccent3" refType="w" fact="0.0189"/>
          <dgm:constr type="h" for="ch" forName="imageaccent3" refType="h" fact="0.0271"/>
          <dgm:constr type="l" for="ch" forName="textaccent4" refType="w" fact="0.5593"/>
          <dgm:constr type="t" for="ch" forName="textaccent4" refType="h" fact="0.2307"/>
          <dgm:constr type="w" for="ch" forName="textaccent4" refType="w" fact="0.0189"/>
          <dgm:constr type="h" for="ch" forName="textaccent4" refType="h" fact="0.0271"/>
          <dgm:constr type="l" for="ch" forName="imageaccent4" refType="w" fact="0.5901"/>
          <dgm:constr type="t" for="ch" forName="imageaccent4" refType="h" fact="0.2624"/>
          <dgm:constr type="w" for="ch" forName="imageaccent4" refType="w" fact="0.0189"/>
          <dgm:constr type="h" for="ch" forName="imageaccent4" refType="h" fact="0.0271"/>
          <dgm:constr type="l" for="ch" forName="textaccent5" refType="w" fact="0.6989"/>
          <dgm:constr type="t" for="ch" forName="textaccent5" refType="h" fact="0.1062"/>
          <dgm:constr type="w" for="ch" forName="textaccent5" refType="w" fact="0.0189"/>
          <dgm:constr type="h" for="ch" forName="textaccent5" refType="h" fact="0.0271"/>
          <dgm:constr type="l" for="ch" forName="imageaccent5" refType="w" fact="0.7305"/>
          <dgm:constr type="t" for="ch" forName="imageaccent5" refType="h" fact="0.1367"/>
          <dgm:constr type="w" for="ch" forName="imageaccent5" refType="w" fact="0.0189"/>
          <dgm:constr type="h" for="ch" forName="imageaccent5" refType="h" fact="0.0271"/>
          <dgm:constr type="l" for="ch" forName="image6" refType="w" fact="0.5585"/>
          <dgm:constr type="t" for="ch" forName="image6" refType="h" fact="0.5137"/>
          <dgm:constr type="w" for="ch" forName="image6" refType="w" fact="0.1623"/>
          <dgm:constr type="h" for="ch" forName="image6" refType="h" fact="0.2314"/>
          <dgm:constr type="l" for="ch" forName="text6" refType="w" fact="0.6982"/>
          <dgm:constr type="t" for="ch" forName="text6" refType="h" fact="0.387"/>
          <dgm:constr type="w" for="ch" forName="text6" refType="w" fact="0.1623"/>
          <dgm:constr type="h" for="ch" forName="text6" refType="h" fact="0.2314"/>
          <dgm:constr type="l" for="ch" forName="imageaccent6" refType="w" fact="0.7002"/>
          <dgm:constr type="t" for="ch" forName="imageaccent6" refType="h" fact="0.6152"/>
          <dgm:constr type="w" for="ch" forName="imageaccent6" refType="w" fact="0.0189"/>
          <dgm:constr type="h" for="ch" forName="imageaccent6" refType="h" fact="0.0271"/>
          <dgm:constr type="l" for="ch" forName="textaccent6" refType="w" fact="0.7303"/>
          <dgm:constr type="t" for="ch" forName="textaccent6" refType="h" fact="0.5897"/>
          <dgm:constr type="w" for="ch" forName="textaccent6" refType="w" fact="0.0189"/>
          <dgm:constr type="h" for="ch" forName="textaccent6" refType="h" fact="0.0271"/>
          <dgm:constr type="l" for="ch" forName="text7" refType="w" fact="0.2792"/>
          <dgm:constr type="t" for="ch" forName="text7" refType="h" fact="0.5122"/>
          <dgm:constr type="w" for="ch" forName="text7" refType="w" fact="0.1623"/>
          <dgm:constr type="h" for="ch" forName="text7" refType="h" fact="0.2314"/>
          <dgm:constr type="l" for="ch" forName="image7" refType="w" fact="0.1395"/>
          <dgm:constr type="t" for="ch" forName="image7" refType="h" fact="0.6409"/>
          <dgm:constr type="w" for="ch" forName="image7" refType="w" fact="0.1623"/>
          <dgm:constr type="h" for="ch" forName="image7" refType="h" fact="0.2314"/>
          <dgm:constr type="l" for="ch" forName="imageaccent7" refType="w" fact="0.25"/>
          <dgm:constr type="t" for="ch" forName="imageaccent7" refType="h" fact="0.6441"/>
          <dgm:constr type="w" for="ch" forName="imageaccent7" refType="w" fact="0.0189"/>
          <dgm:constr type="h" for="ch" forName="imageaccent7" refType="h" fact="0.0271"/>
          <dgm:constr type="l" for="ch" forName="textaccent7" refType="w" fact="0.2838"/>
          <dgm:constr type="t" for="ch" forName="textaccent7" refType="h" fact="0.6148"/>
          <dgm:constr type="w" for="ch" forName="textaccent7" refType="w" fact="0.0189"/>
          <dgm:constr type="h" for="ch" forName="textaccent7" refType="h" fact="0.0271"/>
          <dgm:constr type="l" for="ch" forName="image8" refType="w" fact="0.6975"/>
          <dgm:constr type="t" for="ch" forName="image8" refType="h" fact="0.6433"/>
          <dgm:constr type="w" for="ch" forName="image8" refType="w" fact="0.1623"/>
          <dgm:constr type="h" for="ch" forName="image8" refType="h" fact="0.2314"/>
          <dgm:constr type="l" for="ch" forName="text8" refType="w" fact="0.8371"/>
          <dgm:constr type="t" for="ch" forName="text8" refType="h" fact="0.5167"/>
          <dgm:constr type="w" for="ch" forName="text8" refType="w" fact="0.1623"/>
          <dgm:constr type="h" for="ch" forName="text8" refType="h" fact="0.2314"/>
          <dgm:constr type="l" for="ch" forName="imageaccent8" refType="w" fact="0.8392"/>
          <dgm:constr type="t" for="ch" forName="imageaccent8" refType="h" fact="0.7449"/>
          <dgm:constr type="w" for="ch" forName="imageaccent8" refType="w" fact="0.0189"/>
          <dgm:constr type="h" for="ch" forName="imageaccent8" refType="h" fact="0.0271"/>
          <dgm:constr type="l" for="ch" forName="textaccent8" refType="w" fact="0.8693"/>
          <dgm:constr type="t" for="ch" forName="textaccent8" refType="h" fact="0.7194"/>
          <dgm:constr type="w" for="ch" forName="textaccent8" refType="w" fact="0.0189"/>
          <dgm:constr type="h" for="ch" forName="textaccent8" refType="h" fact="0.0271"/>
          <dgm:constr type="l" for="ch" forName="text9" refType="w" fact="0.8377"/>
          <dgm:constr type="t" for="ch" forName="text9" refType="h" fact="0.005"/>
          <dgm:constr type="w" for="ch" forName="text9" refType="w" fact="0.1623"/>
          <dgm:constr type="h" for="ch" forName="text9" refType="h" fact="0.2314"/>
          <dgm:constr type="l" for="ch" forName="textaccent9" refType="w" fact="0.95"/>
          <dgm:constr type="t" for="ch" forName="textaccent9" refType="h" fact="0.2084"/>
          <dgm:constr type="w" for="ch" forName="textaccent9" refType="w" fact="0.0189"/>
          <dgm:constr type="h" for="ch" forName="textaccent9" refType="h" fact="0.0271"/>
          <dgm:constr type="l" for="ch" forName="image9" refType="w" fact="0.8377"/>
          <dgm:constr type="t" for="ch" forName="image9" refType="h" fact="0.2604"/>
          <dgm:constr type="w" for="ch" forName="image9" refType="w" fact="0.1623"/>
          <dgm:constr type="h" for="ch" forName="image9" refType="h" fact="0.2314"/>
          <dgm:constr type="l" for="ch" forName="imageaccent9" refType="w" fact="0.95"/>
          <dgm:constr type="t" for="ch" forName="imageaccent9" refType="h" fact="0.2618"/>
          <dgm:constr type="w" for="ch" forName="imageaccent9" refType="w" fact="0.0189"/>
          <dgm:constr type="h" for="ch" forName="imageaccent9" refType="h" fact="0.0271"/>
          <dgm:constr type="l" for="ch" forName="image10" refType="w" fact="0.2786"/>
          <dgm:constr type="t" for="ch" forName="image10" refType="h" fact="0.7686"/>
          <dgm:constr type="w" for="ch" forName="image10" refType="w" fact="0.1623"/>
          <dgm:constr type="h" for="ch" forName="image10" refType="h" fact="0.2314"/>
          <dgm:constr type="l" for="ch" forName="text10" refType="w" fact="0.4183"/>
          <dgm:constr type="t" for="ch" forName="text10" refType="h" fact="0.6419"/>
          <dgm:constr type="w" for="ch" forName="text10" refType="w" fact="0.1623"/>
          <dgm:constr type="h" for="ch" forName="text10" refType="h" fact="0.2314"/>
          <dgm:constr type="l" for="ch" forName="imageaccent10" refType="w" fact="0.4203"/>
          <dgm:constr type="t" for="ch" forName="imageaccent10" refType="h" fact="0.8701"/>
          <dgm:constr type="w" for="ch" forName="imageaccent10" refType="w" fact="0.0189"/>
          <dgm:constr type="h" for="ch" forName="imageaccent10" refType="h" fact="0.0271"/>
          <dgm:constr type="l" for="ch" forName="textaccent10" refType="w" fact="0.4504"/>
          <dgm:constr type="t" for="ch" forName="textaccent10" refType="h" fact="0.8446"/>
          <dgm:constr type="w" for="ch" forName="textaccent10" refType="w" fact="0.0189"/>
          <dgm:constr type="h" for="ch" forName="textaccent10" refType="h" fact="0.0271"/>
        </dgm:constrLst>
      </dgm:if>
      <dgm:if name="Name12" axis="ch" ptType="node" func="cnt" op="equ" val="11">
        <dgm:alg type="composite">
          <dgm:param type="ar" val="1.4704"/>
        </dgm:alg>
        <dgm:constrLst>
          <dgm:constr type="primFontSz" for="des" ptType="node" op="equ" val="65"/>
          <dgm:constr type="l" for="ch" forName="image4" refType="w" fact="0.5585"/>
          <dgm:constr type="t" for="ch" forName="image4" refType="h" fact="0.2287"/>
          <dgm:constr type="w" for="ch" forName="image4" refType="w" fact="0.1623"/>
          <dgm:constr type="h" for="ch" forName="image4" refType="h" fact="0.2049"/>
          <dgm:constr type="l" for="ch" forName="text5" refType="w" fact="0.5585"/>
          <dgm:constr type="t" for="ch" forName="text5" refType="h" fact="0.0022"/>
          <dgm:constr type="w" for="ch" forName="text5" refType="w" fact="0.1623"/>
          <dgm:constr type="h" for="ch" forName="text5" refType="h" fact="0.2049"/>
          <dgm:constr type="l" for="ch" forName="image5" refType="w" fact="0.6982"/>
          <dgm:constr type="t" for="ch" forName="image5" refType="h" fact="0.1165"/>
          <dgm:constr type="w" for="ch" forName="image5" refType="w" fact="0.1623"/>
          <dgm:constr type="h" for="ch" forName="image5" refType="h" fact="0.2049"/>
          <dgm:constr type="l" for="ch" forName="image2" refType="w" fact="0.4189"/>
          <dgm:constr type="t" for="ch" forName="image2" refType="h" fact="0.34"/>
          <dgm:constr type="w" for="ch" forName="image2" refType="w" fact="0.1623"/>
          <dgm:constr type="h" for="ch" forName="image2" refType="h" fact="0.2049"/>
          <dgm:constr type="l" for="ch" forName="text4" refType="w" fact="0.4189"/>
          <dgm:constr type="t" for="ch" forName="text4" refType="h" fact="0.1135"/>
          <dgm:constr type="w" for="ch" forName="text4" refType="w" fact="0.1623"/>
          <dgm:constr type="h" for="ch" forName="text4" refType="h" fact="0.2049"/>
          <dgm:constr type="l" for="ch" forName="text2" refType="w" fact="0.2793"/>
          <dgm:constr type="t" for="ch" forName="text2" refType="h" fact="0.2265"/>
          <dgm:constr type="w" for="ch" forName="text2" refType="w" fact="0.1623"/>
          <dgm:constr type="h" for="ch" forName="text2" refType="h" fact="0.2049"/>
          <dgm:constr type="l" for="ch" forName="image3" refType="w" fact="0.2793"/>
          <dgm:constr type="t" for="ch" forName="image3" refType="h" fact="0"/>
          <dgm:constr type="w" for="ch" forName="image3" refType="w" fact="0.1623"/>
          <dgm:constr type="h" for="ch" forName="image3" refType="h" fact="0.2049"/>
          <dgm:constr type="l" for="ch" forName="text1" refType="w" fact="0.1396"/>
          <dgm:constr type="t" for="ch" forName="text1" refType="h" fact="0.3404"/>
          <dgm:constr type="w" for="ch" forName="text1" refType="w" fact="0.1623"/>
          <dgm:constr type="h" for="ch" forName="text1" refType="h" fact="0.2049"/>
          <dgm:constr type="l" for="ch" forName="text3" refType="w" fact="0.1396"/>
          <dgm:constr type="t" for="ch" forName="text3" refType="h" fact="0.1139"/>
          <dgm:constr type="w" for="ch" forName="text3" refType="w" fact="0.1623"/>
          <dgm:constr type="h" for="ch" forName="text3" refType="h" fact="0.2049"/>
          <dgm:constr type="l" for="ch" forName="textaccent1" refType="w" fact="0.1435"/>
          <dgm:constr type="t" for="ch" forName="textaccent1" refType="h" fact="0.432"/>
          <dgm:constr type="w" for="ch" forName="textaccent1" refType="w" fact="0.0189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623"/>
          <dgm:constr type="h" for="ch" forName="image1" refType="h" fact="0.2049"/>
          <dgm:constr type="l" for="ch" forName="imageaccent1" refType="w" fact="0.1111"/>
          <dgm:constr type="t" for="ch" forName="imageaccent1" refType="h" fact="0.4048"/>
          <dgm:constr type="w" for="ch" forName="imageaccent1" refType="w" fact="0.0189"/>
          <dgm:constr type="h" for="ch" forName="imageaccent1" refType="h" fact="0.024"/>
          <dgm:constr type="l" for="ch" forName="textaccent2" refType="w" fact="0.391"/>
          <dgm:constr type="t" for="ch" forName="textaccent2" refType="h" fact="0.4038"/>
          <dgm:constr type="w" for="ch" forName="textaccent2" refType="w" fact="0.0189"/>
          <dgm:constr type="h" for="ch" forName="textaccent2" refType="h" fact="0.024"/>
          <dgm:constr type="l" for="ch" forName="imageaccent2" refType="w" fact="0.4228"/>
          <dgm:constr type="t" for="ch" forName="imageaccent2" refType="h" fact="0.4312"/>
          <dgm:constr type="w" for="ch" forName="imageaccent2" refType="w" fact="0.0189"/>
          <dgm:constr type="h" for="ch" forName="imageaccent2" refType="h" fact="0.024"/>
          <dgm:constr type="l" for="ch" forName="textaccent3" refType="w" fact="0.2501"/>
          <dgm:constr type="t" for="ch" forName="textaccent3" refType="h" fact="0.1167"/>
          <dgm:constr type="w" for="ch" forName="textaccent3" refType="w" fact="0.0189"/>
          <dgm:constr type="h" for="ch" forName="textaccent3" refType="h" fact="0.024"/>
          <dgm:constr type="l" for="ch" forName="imageaccent3" refType="w" fact="0.2839"/>
          <dgm:constr type="t" for="ch" forName="imageaccent3" refType="h" fact="0.0908"/>
          <dgm:constr type="w" for="ch" forName="imageaccent3" refType="w" fact="0.0189"/>
          <dgm:constr type="h" for="ch" forName="imageaccent3" refType="h" fact="0.024"/>
          <dgm:constr type="l" for="ch" forName="textaccent4" refType="w" fact="0.5593"/>
          <dgm:constr type="t" for="ch" forName="textaccent4" refType="h" fact="0.2042"/>
          <dgm:constr type="w" for="ch" forName="textaccent4" refType="w" fact="0.0189"/>
          <dgm:constr type="h" for="ch" forName="textaccent4" refType="h" fact="0.024"/>
          <dgm:constr type="l" for="ch" forName="imageaccent4" refType="w" fact="0.5901"/>
          <dgm:constr type="t" for="ch" forName="imageaccent4" refType="h" fact="0.2323"/>
          <dgm:constr type="w" for="ch" forName="imageaccent4" refType="w" fact="0.0189"/>
          <dgm:constr type="h" for="ch" forName="imageaccent4" refType="h" fact="0.024"/>
          <dgm:constr type="l" for="ch" forName="textaccent5" refType="w" fact="0.6989"/>
          <dgm:constr type="t" for="ch" forName="textaccent5" refType="h" fact="0.094"/>
          <dgm:constr type="w" for="ch" forName="textaccent5" refType="w" fact="0.0189"/>
          <dgm:constr type="h" for="ch" forName="textaccent5" refType="h" fact="0.024"/>
          <dgm:constr type="l" for="ch" forName="imageaccent5" refType="w" fact="0.7305"/>
          <dgm:constr type="t" for="ch" forName="imageaccent5" refType="h" fact="0.121"/>
          <dgm:constr type="w" for="ch" forName="imageaccent5" refType="w" fact="0.0189"/>
          <dgm:constr type="h" for="ch" forName="imageaccent5" refType="h" fact="0.024"/>
          <dgm:constr type="l" for="ch" forName="image6" refType="w" fact="0.5585"/>
          <dgm:constr type="t" for="ch" forName="image6" refType="h" fact="0.4548"/>
          <dgm:constr type="w" for="ch" forName="image6" refType="w" fact="0.1623"/>
          <dgm:constr type="h" for="ch" forName="image6" refType="h" fact="0.2049"/>
          <dgm:constr type="l" for="ch" forName="text6" refType="w" fact="0.6982"/>
          <dgm:constr type="t" for="ch" forName="text6" refType="h" fact="0.3426"/>
          <dgm:constr type="w" for="ch" forName="text6" refType="w" fact="0.1623"/>
          <dgm:constr type="h" for="ch" forName="text6" refType="h" fact="0.2049"/>
          <dgm:constr type="l" for="ch" forName="imageaccent6" refType="w" fact="0.7002"/>
          <dgm:constr type="t" for="ch" forName="imageaccent6" refType="h" fact="0.5447"/>
          <dgm:constr type="w" for="ch" forName="imageaccent6" refType="w" fact="0.0189"/>
          <dgm:constr type="h" for="ch" forName="imageaccent6" refType="h" fact="0.024"/>
          <dgm:constr type="l" for="ch" forName="textaccent6" refType="w" fact="0.7303"/>
          <dgm:constr type="t" for="ch" forName="textaccent6" refType="h" fact="0.5221"/>
          <dgm:constr type="w" for="ch" forName="textaccent6" refType="w" fact="0.0189"/>
          <dgm:constr type="h" for="ch" forName="textaccent6" refType="h" fact="0.024"/>
          <dgm:constr type="l" for="ch" forName="text7" refType="w" fact="0.2792"/>
          <dgm:constr type="t" for="ch" forName="text7" refType="h" fact="0.4535"/>
          <dgm:constr type="w" for="ch" forName="text7" refType="w" fact="0.1623"/>
          <dgm:constr type="h" for="ch" forName="text7" refType="h" fact="0.2049"/>
          <dgm:constr type="l" for="ch" forName="image7" refType="w" fact="0.1395"/>
          <dgm:constr type="t" for="ch" forName="image7" refType="h" fact="0.5674"/>
          <dgm:constr type="w" for="ch" forName="image7" refType="w" fact="0.1623"/>
          <dgm:constr type="h" for="ch" forName="image7" refType="h" fact="0.2049"/>
          <dgm:constr type="l" for="ch" forName="imageaccent7" refType="w" fact="0.25"/>
          <dgm:constr type="t" for="ch" forName="imageaccent7" refType="h" fact="0.5703"/>
          <dgm:constr type="w" for="ch" forName="imageaccent7" refType="w" fact="0.0189"/>
          <dgm:constr type="h" for="ch" forName="imageaccent7" refType="h" fact="0.024"/>
          <dgm:constr type="l" for="ch" forName="textaccent7" refType="w" fact="0.2838"/>
          <dgm:constr type="t" for="ch" forName="textaccent7" refType="h" fact="0.5443"/>
          <dgm:constr type="w" for="ch" forName="textaccent7" refType="w" fact="0.0189"/>
          <dgm:constr type="h" for="ch" forName="textaccent7" refType="h" fact="0.024"/>
          <dgm:constr type="l" for="ch" forName="image8" refType="w" fact="0.6975"/>
          <dgm:constr type="t" for="ch" forName="image8" refType="h" fact="0.5696"/>
          <dgm:constr type="w" for="ch" forName="image8" refType="w" fact="0.1623"/>
          <dgm:constr type="h" for="ch" forName="image8" refType="h" fact="0.2049"/>
          <dgm:constr type="l" for="ch" forName="text8" refType="w" fact="0.8371"/>
          <dgm:constr type="t" for="ch" forName="text8" refType="h" fact="0.4574"/>
          <dgm:constr type="w" for="ch" forName="text8" refType="w" fact="0.1623"/>
          <dgm:constr type="h" for="ch" forName="text8" refType="h" fact="0.2049"/>
          <dgm:constr type="l" for="ch" forName="imageaccent8" refType="w" fact="0.8392"/>
          <dgm:constr type="t" for="ch" forName="imageaccent8" refType="h" fact="0.6595"/>
          <dgm:constr type="w" for="ch" forName="imageaccent8" refType="w" fact="0.0189"/>
          <dgm:constr type="h" for="ch" forName="imageaccent8" refType="h" fact="0.024"/>
          <dgm:constr type="l" for="ch" forName="textaccent8" refType="w" fact="0.8693"/>
          <dgm:constr type="t" for="ch" forName="textaccent8" refType="h" fact="0.6369"/>
          <dgm:constr type="w" for="ch" forName="textaccent8" refType="w" fact="0.0189"/>
          <dgm:constr type="h" for="ch" forName="textaccent8" refType="h" fact="0.024"/>
          <dgm:constr type="l" for="ch" forName="text9" refType="w" fact="0.8377"/>
          <dgm:constr type="t" for="ch" forName="text9" refType="h" fact="0.0044"/>
          <dgm:constr type="w" for="ch" forName="text9" refType="w" fact="0.1623"/>
          <dgm:constr type="h" for="ch" forName="text9" refType="h" fact="0.2049"/>
          <dgm:constr type="l" for="ch" forName="textaccent9" refType="w" fact="0.95"/>
          <dgm:constr type="t" for="ch" forName="textaccent9" refType="h" fact="0.1846"/>
          <dgm:constr type="w" for="ch" forName="textaccent9" refType="w" fact="0.0189"/>
          <dgm:constr type="h" for="ch" forName="textaccent9" refType="h" fact="0.024"/>
          <dgm:constr type="l" for="ch" forName="image9" refType="w" fact="0.8377"/>
          <dgm:constr type="t" for="ch" forName="image9" refType="h" fact="0.2306"/>
          <dgm:constr type="w" for="ch" forName="image9" refType="w" fact="0.1623"/>
          <dgm:constr type="h" for="ch" forName="image9" refType="h" fact="0.2049"/>
          <dgm:constr type="l" for="ch" forName="imageaccent9" refType="w" fact="0.95"/>
          <dgm:constr type="t" for="ch" forName="imageaccent9" refType="h" fact="0.2318"/>
          <dgm:constr type="w" for="ch" forName="imageaccent9" refType="w" fact="0.0189"/>
          <dgm:constr type="h" for="ch" forName="imageaccent9" refType="h" fact="0.024"/>
          <dgm:constr type="l" for="ch" forName="image10" refType="w" fact="0.2786"/>
          <dgm:constr type="t" for="ch" forName="image10" refType="h" fact="0.6805"/>
          <dgm:constr type="w" for="ch" forName="image10" refType="w" fact="0.1623"/>
          <dgm:constr type="h" for="ch" forName="image10" refType="h" fact="0.2049"/>
          <dgm:constr type="l" for="ch" forName="text10" refType="w" fact="0.4183"/>
          <dgm:constr type="t" for="ch" forName="text10" refType="h" fact="0.5683"/>
          <dgm:constr type="w" for="ch" forName="text10" refType="w" fact="0.1623"/>
          <dgm:constr type="h" for="ch" forName="text10" refType="h" fact="0.2049"/>
          <dgm:constr type="l" for="ch" forName="imageaccent10" refType="w" fact="0.4203"/>
          <dgm:constr type="t" for="ch" forName="imageaccent10" refType="h" fact="0.7704"/>
          <dgm:constr type="w" for="ch" forName="imageaccent10" refType="w" fact="0.0189"/>
          <dgm:constr type="h" for="ch" forName="imageaccent10" refType="h" fact="0.024"/>
          <dgm:constr type="l" for="ch" forName="textaccent10" refType="w" fact="0.4504"/>
          <dgm:constr type="t" for="ch" forName="textaccent10" refType="h" fact="0.7478"/>
          <dgm:constr type="w" for="ch" forName="textaccent10" refType="w" fact="0.0189"/>
          <dgm:constr type="h" for="ch" forName="textaccent10" refType="h" fact="0.024"/>
          <dgm:constr type="l" for="ch" forName="text11" refType="w" fact="0.6971"/>
          <dgm:constr type="t" for="ch" forName="text11" refType="h" fact="0.7951"/>
          <dgm:constr type="w" for="ch" forName="text11" refType="w" fact="0.1623"/>
          <dgm:constr type="h" for="ch" forName="text11" refType="h" fact="0.2049"/>
          <dgm:constr type="l" for="ch" forName="image11" refType="w" fact="0.5575"/>
          <dgm:constr type="t" for="ch" forName="image11" refType="h" fact="0.6816"/>
          <dgm:constr type="w" for="ch" forName="image11" refType="w" fact="0.1623"/>
          <dgm:constr type="h" for="ch" forName="image11" refType="h" fact="0.2049"/>
          <dgm:constr type="l" for="ch" forName="imageaccent11" refType="w" fact="0.6692"/>
          <dgm:constr type="t" for="ch" forName="imageaccent11" refType="h" fact="0.8589"/>
          <dgm:constr type="w" for="ch" forName="imageaccent11" refType="w" fact="0.0189"/>
          <dgm:constr type="h" for="ch" forName="imageaccent11" refType="h" fact="0.024"/>
          <dgm:constr type="l" for="ch" forName="textaccent11" refType="w" fact="0.701"/>
          <dgm:constr type="t" for="ch" forName="textaccent11" refType="h" fact="0.8863"/>
          <dgm:constr type="w" for="ch" forName="textaccent11" refType="w" fact="0.0189"/>
          <dgm:constr type="h" for="ch" forName="textaccent11" refType="h" fact="0.024"/>
        </dgm:constrLst>
      </dgm:if>
      <dgm:else name="Name13">
        <dgm:alg type="composite">
          <dgm:param type="ar" val="1.675"/>
        </dgm:alg>
        <dgm:constrLst>
          <dgm:constr type="primFontSz" for="des" ptType="node" op="equ" val="65"/>
          <dgm:constr type="l" for="ch" forName="image4" refType="w" fact="0.4903"/>
          <dgm:constr type="t" for="ch" forName="image4" refType="h" fact="0.2287"/>
          <dgm:constr type="w" for="ch" forName="image4" refType="w" fact="0.1425"/>
          <dgm:constr type="h" for="ch" forName="image4" refType="h" fact="0.2049"/>
          <dgm:constr type="l" for="ch" forName="text5" refType="w" fact="0.4903"/>
          <dgm:constr type="t" for="ch" forName="text5" refType="h" fact="0.0022"/>
          <dgm:constr type="w" for="ch" forName="text5" refType="w" fact="0.1425"/>
          <dgm:constr type="h" for="ch" forName="text5" refType="h" fact="0.2049"/>
          <dgm:constr type="l" for="ch" forName="image5" refType="w" fact="0.6129"/>
          <dgm:constr type="t" for="ch" forName="image5" refType="h" fact="0.1165"/>
          <dgm:constr type="w" for="ch" forName="image5" refType="w" fact="0.1425"/>
          <dgm:constr type="h" for="ch" forName="image5" refType="h" fact="0.2049"/>
          <dgm:constr type="l" for="ch" forName="image2" refType="w" fact="0.3677"/>
          <dgm:constr type="t" for="ch" forName="image2" refType="h" fact="0.34"/>
          <dgm:constr type="w" for="ch" forName="image2" refType="w" fact="0.1425"/>
          <dgm:constr type="h" for="ch" forName="image2" refType="h" fact="0.2049"/>
          <dgm:constr type="l" for="ch" forName="text4" refType="w" fact="0.3677"/>
          <dgm:constr type="t" for="ch" forName="text4" refType="h" fact="0.1135"/>
          <dgm:constr type="w" for="ch" forName="text4" refType="w" fact="0.1425"/>
          <dgm:constr type="h" for="ch" forName="text4" refType="h" fact="0.2049"/>
          <dgm:constr type="l" for="ch" forName="text2" refType="w" fact="0.2452"/>
          <dgm:constr type="t" for="ch" forName="text2" refType="h" fact="0.2265"/>
          <dgm:constr type="w" for="ch" forName="text2" refType="w" fact="0.1425"/>
          <dgm:constr type="h" for="ch" forName="text2" refType="h" fact="0.2049"/>
          <dgm:constr type="l" for="ch" forName="image3" refType="w" fact="0.2452"/>
          <dgm:constr type="t" for="ch" forName="image3" refType="h" fact="0"/>
          <dgm:constr type="w" for="ch" forName="image3" refType="w" fact="0.1425"/>
          <dgm:constr type="h" for="ch" forName="image3" refType="h" fact="0.2049"/>
          <dgm:constr type="l" for="ch" forName="text1" refType="w" fact="0.1226"/>
          <dgm:constr type="t" for="ch" forName="text1" refType="h" fact="0.3404"/>
          <dgm:constr type="w" for="ch" forName="text1" refType="w" fact="0.1425"/>
          <dgm:constr type="h" for="ch" forName="text1" refType="h" fact="0.2049"/>
          <dgm:constr type="l" for="ch" forName="text3" refType="w" fact="0.1226"/>
          <dgm:constr type="t" for="ch" forName="text3" refType="h" fact="0.1139"/>
          <dgm:constr type="w" for="ch" forName="text3" refType="w" fact="0.1425"/>
          <dgm:constr type="h" for="ch" forName="text3" refType="h" fact="0.2049"/>
          <dgm:constr type="l" for="ch" forName="textaccent1" refType="w" fact="0.126"/>
          <dgm:constr type="t" for="ch" forName="textaccent1" refType="h" fact="0.432"/>
          <dgm:constr type="w" for="ch" forName="textaccent1" refType="w" fact="0.0166"/>
          <dgm:constr type="h" for="ch" forName="textaccent1" refType="h" fact="0.024"/>
          <dgm:constr type="l" for="ch" forName="image1" refType="w" fact="0"/>
          <dgm:constr type="t" for="ch" forName="image1" refType="h" fact="0.2272"/>
          <dgm:constr type="w" for="ch" forName="image1" refType="w" fact="0.1425"/>
          <dgm:constr type="h" for="ch" forName="image1" refType="h" fact="0.2049"/>
          <dgm:constr type="l" for="ch" forName="imageaccent1" refType="w" fact="0.0976"/>
          <dgm:constr type="t" for="ch" forName="imageaccent1" refType="h" fact="0.4048"/>
          <dgm:constr type="w" for="ch" forName="imageaccent1" refType="w" fact="0.0166"/>
          <dgm:constr type="h" for="ch" forName="imageaccent1" refType="h" fact="0.024"/>
          <dgm:constr type="l" for="ch" forName="textaccent2" refType="w" fact="0.3432"/>
          <dgm:constr type="t" for="ch" forName="textaccent2" refType="h" fact="0.4038"/>
          <dgm:constr type="w" for="ch" forName="textaccent2" refType="w" fact="0.0166"/>
          <dgm:constr type="h" for="ch" forName="textaccent2" refType="h" fact="0.024"/>
          <dgm:constr type="l" for="ch" forName="imageaccent2" refType="w" fact="0.3712"/>
          <dgm:constr type="t" for="ch" forName="imageaccent2" refType="h" fact="0.4312"/>
          <dgm:constr type="w" for="ch" forName="imageaccent2" refType="w" fact="0.0166"/>
          <dgm:constr type="h" for="ch" forName="imageaccent2" refType="h" fact="0.024"/>
          <dgm:constr type="l" for="ch" forName="textaccent3" refType="w" fact="0.2196"/>
          <dgm:constr type="t" for="ch" forName="textaccent3" refType="h" fact="0.1167"/>
          <dgm:constr type="w" for="ch" forName="textaccent3" refType="w" fact="0.0166"/>
          <dgm:constr type="h" for="ch" forName="textaccent3" refType="h" fact="0.024"/>
          <dgm:constr type="l" for="ch" forName="imageaccent3" refType="w" fact="0.2492"/>
          <dgm:constr type="t" for="ch" forName="imageaccent3" refType="h" fact="0.0908"/>
          <dgm:constr type="w" for="ch" forName="imageaccent3" refType="w" fact="0.0166"/>
          <dgm:constr type="h" for="ch" forName="imageaccent3" refType="h" fact="0.024"/>
          <dgm:constr type="l" for="ch" forName="textaccent4" refType="w" fact="0.491"/>
          <dgm:constr type="t" for="ch" forName="textaccent4" refType="h" fact="0.2042"/>
          <dgm:constr type="w" for="ch" forName="textaccent4" refType="w" fact="0.0166"/>
          <dgm:constr type="h" for="ch" forName="textaccent4" refType="h" fact="0.024"/>
          <dgm:constr type="l" for="ch" forName="imageaccent4" refType="w" fact="0.5181"/>
          <dgm:constr type="t" for="ch" forName="imageaccent4" refType="h" fact="0.2323"/>
          <dgm:constr type="w" for="ch" forName="imageaccent4" refType="w" fact="0.0166"/>
          <dgm:constr type="h" for="ch" forName="imageaccent4" refType="h" fact="0.024"/>
          <dgm:constr type="l" for="ch" forName="textaccent5" refType="w" fact="0.6136"/>
          <dgm:constr type="t" for="ch" forName="textaccent5" refType="h" fact="0.094"/>
          <dgm:constr type="w" for="ch" forName="textaccent5" refType="w" fact="0.0166"/>
          <dgm:constr type="h" for="ch" forName="textaccent5" refType="h" fact="0.024"/>
          <dgm:constr type="l" for="ch" forName="imageaccent5" refType="w" fact="0.6413"/>
          <dgm:constr type="t" for="ch" forName="imageaccent5" refType="h" fact="0.121"/>
          <dgm:constr type="w" for="ch" forName="imageaccent5" refType="w" fact="0.0166"/>
          <dgm:constr type="h" for="ch" forName="imageaccent5" refType="h" fact="0.024"/>
          <dgm:constr type="l" for="ch" forName="image6" refType="w" fact="0.4903"/>
          <dgm:constr type="t" for="ch" forName="image6" refType="h" fact="0.4548"/>
          <dgm:constr type="w" for="ch" forName="image6" refType="w" fact="0.1425"/>
          <dgm:constr type="h" for="ch" forName="image6" refType="h" fact="0.2049"/>
          <dgm:constr type="l" for="ch" forName="text6" refType="w" fact="0.6129"/>
          <dgm:constr type="t" for="ch" forName="text6" refType="h" fact="0.3426"/>
          <dgm:constr type="w" for="ch" forName="text6" refType="w" fact="0.1425"/>
          <dgm:constr type="h" for="ch" forName="text6" refType="h" fact="0.2049"/>
          <dgm:constr type="l" for="ch" forName="imageaccent6" refType="w" fact="0.6147"/>
          <dgm:constr type="t" for="ch" forName="imageaccent6" refType="h" fact="0.5447"/>
          <dgm:constr type="w" for="ch" forName="imageaccent6" refType="w" fact="0.0166"/>
          <dgm:constr type="h" for="ch" forName="imageaccent6" refType="h" fact="0.024"/>
          <dgm:constr type="l" for="ch" forName="textaccent6" refType="w" fact="0.6411"/>
          <dgm:constr type="t" for="ch" forName="textaccent6" refType="h" fact="0.5221"/>
          <dgm:constr type="w" for="ch" forName="textaccent6" refType="w" fact="0.0166"/>
          <dgm:constr type="h" for="ch" forName="textaccent6" refType="h" fact="0.024"/>
          <dgm:constr type="l" for="ch" forName="text7" refType="w" fact="0.2451"/>
          <dgm:constr type="t" for="ch" forName="text7" refType="h" fact="0.4535"/>
          <dgm:constr type="w" for="ch" forName="text7" refType="w" fact="0.1425"/>
          <dgm:constr type="h" for="ch" forName="text7" refType="h" fact="0.2049"/>
          <dgm:constr type="l" for="ch" forName="image7" refType="w" fact="0.1225"/>
          <dgm:constr type="t" for="ch" forName="image7" refType="h" fact="0.5674"/>
          <dgm:constr type="w" for="ch" forName="image7" refType="w" fact="0.1425"/>
          <dgm:constr type="h" for="ch" forName="image7" refType="h" fact="0.2049"/>
          <dgm:constr type="l" for="ch" forName="imageaccent7" refType="w" fact="0.2195"/>
          <dgm:constr type="t" for="ch" forName="imageaccent7" refType="h" fact="0.5703"/>
          <dgm:constr type="w" for="ch" forName="imageaccent7" refType="w" fact="0.0166"/>
          <dgm:constr type="h" for="ch" forName="imageaccent7" refType="h" fact="0.024"/>
          <dgm:constr type="l" for="ch" forName="textaccent7" refType="w" fact="0.2491"/>
          <dgm:constr type="t" for="ch" forName="textaccent7" refType="h" fact="0.5443"/>
          <dgm:constr type="w" for="ch" forName="textaccent7" refType="w" fact="0.0166"/>
          <dgm:constr type="h" for="ch" forName="textaccent7" refType="h" fact="0.024"/>
          <dgm:constr type="l" for="ch" forName="image8" refType="w" fact="0.6123"/>
          <dgm:constr type="t" for="ch" forName="image8" refType="h" fact="0.5696"/>
          <dgm:constr type="w" for="ch" forName="image8" refType="w" fact="0.1425"/>
          <dgm:constr type="h" for="ch" forName="image8" refType="h" fact="0.2049"/>
          <dgm:constr type="l" for="ch" forName="text8" refType="w" fact="0.7349"/>
          <dgm:constr type="t" for="ch" forName="text8" refType="h" fact="0.4574"/>
          <dgm:constr type="w" for="ch" forName="text8" refType="w" fact="0.1425"/>
          <dgm:constr type="h" for="ch" forName="text8" refType="h" fact="0.2049"/>
          <dgm:constr type="l" for="ch" forName="imageaccent8" refType="w" fact="0.7367"/>
          <dgm:constr type="t" for="ch" forName="imageaccent8" refType="h" fact="0.6595"/>
          <dgm:constr type="w" for="ch" forName="imageaccent8" refType="w" fact="0.0166"/>
          <dgm:constr type="h" for="ch" forName="imageaccent8" refType="h" fact="0.024"/>
          <dgm:constr type="l" for="ch" forName="textaccent8" refType="w" fact="0.7631"/>
          <dgm:constr type="t" for="ch" forName="textaccent8" refType="h" fact="0.6369"/>
          <dgm:constr type="w" for="ch" forName="textaccent8" refType="w" fact="0.0166"/>
          <dgm:constr type="h" for="ch" forName="textaccent8" refType="h" fact="0.024"/>
          <dgm:constr type="l" for="ch" forName="text9" refType="w" fact="0.7354"/>
          <dgm:constr type="t" for="ch" forName="text9" refType="h" fact="0.0044"/>
          <dgm:constr type="w" for="ch" forName="text9" refType="w" fact="0.1425"/>
          <dgm:constr type="h" for="ch" forName="text9" refType="h" fact="0.2049"/>
          <dgm:constr type="l" for="ch" forName="textaccent9" refType="w" fact="0.8339"/>
          <dgm:constr type="t" for="ch" forName="textaccent9" refType="h" fact="0.1846"/>
          <dgm:constr type="w" for="ch" forName="textaccent9" refType="w" fact="0.0166"/>
          <dgm:constr type="h" for="ch" forName="textaccent9" refType="h" fact="0.024"/>
          <dgm:constr type="l" for="ch" forName="image9" refType="w" fact="0.7354"/>
          <dgm:constr type="t" for="ch" forName="image9" refType="h" fact="0.2306"/>
          <dgm:constr type="w" for="ch" forName="image9" refType="w" fact="0.1425"/>
          <dgm:constr type="h" for="ch" forName="image9" refType="h" fact="0.2049"/>
          <dgm:constr type="l" for="ch" forName="imageaccent9" refType="w" fact="0.8339"/>
          <dgm:constr type="t" for="ch" forName="imageaccent9" refType="h" fact="0.2318"/>
          <dgm:constr type="w" for="ch" forName="imageaccent9" refType="w" fact="0.0166"/>
          <dgm:constr type="h" for="ch" forName="imageaccent9" refType="h" fact="0.024"/>
          <dgm:constr type="l" for="ch" forName="image10" refType="w" fact="0.2446"/>
          <dgm:constr type="t" for="ch" forName="image10" refType="h" fact="0.6805"/>
          <dgm:constr type="w" for="ch" forName="image10" refType="w" fact="0.1425"/>
          <dgm:constr type="h" for="ch" forName="image10" refType="h" fact="0.2049"/>
          <dgm:constr type="l" for="ch" forName="text10" refType="w" fact="0.3672"/>
          <dgm:constr type="t" for="ch" forName="text10" refType="h" fact="0.5683"/>
          <dgm:constr type="w" for="ch" forName="text10" refType="w" fact="0.1425"/>
          <dgm:constr type="h" for="ch" forName="text10" refType="h" fact="0.2049"/>
          <dgm:constr type="l" for="ch" forName="imageaccent10" refType="w" fact="0.369"/>
          <dgm:constr type="t" for="ch" forName="imageaccent10" refType="h" fact="0.7704"/>
          <dgm:constr type="w" for="ch" forName="imageaccent10" refType="w" fact="0.0166"/>
          <dgm:constr type="h" for="ch" forName="imageaccent10" refType="h" fact="0.024"/>
          <dgm:constr type="l" for="ch" forName="textaccent10" refType="w" fact="0.3954"/>
          <dgm:constr type="t" for="ch" forName="textaccent10" refType="h" fact="0.7478"/>
          <dgm:constr type="w" for="ch" forName="textaccent10" refType="w" fact="0.0166"/>
          <dgm:constr type="h" for="ch" forName="textaccent10" refType="h" fact="0.024"/>
          <dgm:constr type="l" for="ch" forName="text11" refType="w" fact="0.612"/>
          <dgm:constr type="t" for="ch" forName="text11" refType="h" fact="0.7951"/>
          <dgm:constr type="w" for="ch" forName="text11" refType="w" fact="0.1425"/>
          <dgm:constr type="h" for="ch" forName="text11" refType="h" fact="0.2049"/>
          <dgm:constr type="l" for="ch" forName="image11" refType="w" fact="0.4894"/>
          <dgm:constr type="t" for="ch" forName="image11" refType="h" fact="0.6816"/>
          <dgm:constr type="w" for="ch" forName="image11" refType="w" fact="0.1425"/>
          <dgm:constr type="h" for="ch" forName="image11" refType="h" fact="0.2049"/>
          <dgm:constr type="l" for="ch" forName="imageaccent11" refType="w" fact="0.5874"/>
          <dgm:constr type="t" for="ch" forName="imageaccent11" refType="h" fact="0.8589"/>
          <dgm:constr type="w" for="ch" forName="imageaccent11" refType="w" fact="0.0166"/>
          <dgm:constr type="h" for="ch" forName="imageaccent11" refType="h" fact="0.024"/>
          <dgm:constr type="l" for="ch" forName="textaccent11" refType="w" fact="0.6154"/>
          <dgm:constr type="t" for="ch" forName="textaccent11" refType="h" fact="0.8863"/>
          <dgm:constr type="w" for="ch" forName="textaccent11" refType="w" fact="0.0166"/>
          <dgm:constr type="h" for="ch" forName="textaccent11" refType="h" fact="0.024"/>
          <dgm:constr type="l" for="ch" forName="text12" refType="w" fact="0.735"/>
          <dgm:constr type="t" for="ch" forName="text12" refType="h" fact="0.684"/>
          <dgm:constr type="w" for="ch" forName="text12" refType="w" fact="0.1425"/>
          <dgm:constr type="h" for="ch" forName="text12" refType="h" fact="0.2049"/>
          <dgm:constr type="l" for="ch" forName="image12" refType="w" fact="0.8575"/>
          <dgm:constr type="t" for="ch" forName="image12" refType="h" fact="0.5718"/>
          <dgm:constr type="w" for="ch" forName="image12" refType="w" fact="0.1425"/>
          <dgm:constr type="h" for="ch" forName="image12" refType="h" fact="0.2049"/>
          <dgm:constr type="l" for="ch" forName="textaccent12" refType="w" fact="0.8594"/>
          <dgm:constr type="t" for="ch" forName="textaccent12" refType="h" fact="0.7739"/>
          <dgm:constr type="w" for="ch" forName="textaccent12" refType="w" fact="0.0166"/>
          <dgm:constr type="h" for="ch" forName="textaccent12" refType="h" fact="0.024"/>
          <dgm:constr type="l" for="ch" forName="imageaccent12" refType="w" fact="0.8858"/>
          <dgm:constr type="t" for="ch" forName="imageaccent12" refType="h" fact="0.7513"/>
          <dgm:constr type="w" for="ch" forName="imageaccent12" refType="w" fact="0.0166"/>
          <dgm:constr type="h" for="ch" forName="imageaccent12" refType="h" fact="0.024"/>
        </dgm:constrLst>
      </dgm:else>
    </dgm:choose>
    <dgm:forEach name="wrapper" axis="self" ptType="parTrans">
      <dgm:forEach name="wrapper2" axis="self" ptType="sibTrans" st="2">
        <dgm:forEach name="textRepeat" axis="self">
          <dgm:layoutNode name="textRepeatNode" styleLbl="alignNode1">
            <dgm:varLst>
              <dgm:chMax val="0"/>
              <dgm:chPref val="0"/>
              <dgm:bulletEnabled val="1"/>
            </dgm:varLst>
            <dgm:alg type="tx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.1"/>
              <dgm:constr type="bMarg" refType="primFontSz" fact="0.1"/>
            </dgm:constrLst>
            <dgm:ruleLst>
              <dgm:rule type="primFontSz" val="5" fact="NaN" max="NaN"/>
            </dgm:ruleLst>
          </dgm:layoutNode>
        </dgm:forEach>
        <dgm:forEach name="accentRepeat" axis="self">
          <dgm:layoutNode name="accentRepeatNode" styleLbl="solidAlignAcc1">
            <dgm:alg type="sp"/>
            <dgm:shape xmlns:r="http://schemas.openxmlformats.org/officeDocument/2006/relationships" type="hexagon" r:blip="">
              <dgm:adjLst>
                <dgm:adj idx="1" val="0.25"/>
                <dgm:adj idx="2" val="1.1547"/>
              </dgm:adjLst>
            </dgm:shape>
            <dgm:presOf/>
          </dgm:layoutNode>
        </dgm:forEach>
        <dgm:forEach name="imageRepeat" axis="self">
          <dgm:layoutNode name="imageRepeatNode" styleLbl="alignAcc1">
            <dgm:alg type="sp"/>
            <dgm:shape xmlns:r="http://schemas.openxmlformats.org/officeDocument/2006/relationships" type="hexagon" r:blip="" blipPhldr="1">
              <dgm:adjLst>
                <dgm:adj idx="1" val="0.25"/>
                <dgm:adj idx="2" val="1.1547"/>
              </dgm:adjLst>
            </dgm:shape>
            <dgm:presOf axis="self"/>
          </dgm:layoutNode>
        </dgm:forEach>
      </dgm:forEach>
    </dgm:forEach>
    <dgm:forEach name="Name14" axis="ch" ptType="node" cnt="1">
      <dgm:layoutNode name="text1">
        <dgm:alg type="sp"/>
        <dgm:shape xmlns:r="http://schemas.openxmlformats.org/officeDocument/2006/relationships" r:blip="">
          <dgm:adjLst/>
        </dgm:shape>
        <dgm:presOf/>
        <dgm:constrLst/>
        <dgm:forEach name="Name15" ref="textRepeat"/>
      </dgm:layoutNode>
      <dgm:layoutNode name="textaccent1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"/>
      </dgm:layoutNode>
    </dgm:forEach>
    <dgm:forEach name="Name17" axis="ch" ptType="sibTrans" hideLastTrans="0" cnt="1">
      <dgm:layoutNode name="image1">
        <dgm:alg type="sp"/>
        <dgm:shape xmlns:r="http://schemas.openxmlformats.org/officeDocument/2006/relationships" r:blip="">
          <dgm:adjLst/>
        </dgm:shape>
        <dgm:presOf/>
        <dgm:constrLst/>
        <dgm:forEach name="Name18" ref="imageRepeat"/>
      </dgm:layoutNode>
      <dgm:layoutNode name="imageaccent1">
        <dgm:alg type="sp"/>
        <dgm:shape xmlns:r="http://schemas.openxmlformats.org/officeDocument/2006/relationships" r:blip="">
          <dgm:adjLst/>
        </dgm:shape>
        <dgm:presOf/>
        <dgm:constrLst/>
        <dgm:forEach name="Name19" ref="accentRepeat"/>
      </dgm:layoutNode>
    </dgm:forEach>
    <dgm:forEach name="Name20" axis="ch" ptType="node" st="2" cnt="1">
      <dgm:layoutNode name="text2">
        <dgm:alg type="sp"/>
        <dgm:shape xmlns:r="http://schemas.openxmlformats.org/officeDocument/2006/relationships" r:blip="">
          <dgm:adjLst/>
        </dgm:shape>
        <dgm:presOf/>
        <dgm:constrLst/>
        <dgm:forEach name="Name21" ref="textRepeat"/>
      </dgm:layoutNode>
      <dgm:layoutNode name="textaccent2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"/>
      </dgm:layoutNode>
    </dgm:forEach>
    <dgm:forEach name="Name23" axis="ch" ptType="sibTrans" hideLastTrans="0" st="2" cnt="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24" ref="imageRepeat"/>
      </dgm:layoutNode>
      <dgm:layoutNode name="imageaccent2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"/>
      </dgm:layoutNode>
    </dgm:forEach>
    <dgm:forEach name="Name26" axis="ch" ptType="node" st="3" cnt="1">
      <dgm:layoutNode name="text3">
        <dgm:alg type="sp"/>
        <dgm:shape xmlns:r="http://schemas.openxmlformats.org/officeDocument/2006/relationships" r:blip="">
          <dgm:adjLst/>
        </dgm:shape>
        <dgm:presOf/>
        <dgm:constrLst/>
        <dgm:forEach name="Name27" ref="textRepeat"/>
      </dgm:layoutNode>
      <dgm:layoutNode name="textaccent3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</dgm:forEach>
    <dgm:forEach name="Name29" axis="ch" ptType="sibTrans" hideLastTrans="0" st="3" cnt="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30" ref="imageRepeat"/>
      </dgm:layoutNode>
      <dgm:layoutNode name="imageaccent3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4" cnt="1">
      <dgm:layoutNode name="text4">
        <dgm:alg type="sp"/>
        <dgm:shape xmlns:r="http://schemas.openxmlformats.org/officeDocument/2006/relationships" r:blip="">
          <dgm:adjLst/>
        </dgm:shape>
        <dgm:presOf/>
        <dgm:constrLst/>
        <dgm:forEach name="Name33" ref="textRepeat"/>
      </dgm:layoutNode>
      <dgm:layoutNode name="textaccent4">
        <dgm:alg type="sp"/>
        <dgm:shape xmlns:r="http://schemas.openxmlformats.org/officeDocument/2006/relationships" r:blip="">
          <dgm:adjLst/>
        </dgm:shape>
        <dgm:presOf/>
        <dgm:constrLst/>
        <dgm:forEach name="Name34" ref="accentRepeat"/>
      </dgm:layoutNode>
    </dgm:forEach>
    <dgm:forEach name="Name35" axis="ch" ptType="sibTrans" hideLastTrans="0" st="4" cnt="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36" ref="imageRepeat"/>
      </dgm:layoutNode>
      <dgm:layoutNode name="imageaccent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text5">
        <dgm:alg type="sp"/>
        <dgm:shape xmlns:r="http://schemas.openxmlformats.org/officeDocument/2006/relationships" r:blip="">
          <dgm:adjLst/>
        </dgm:shape>
        <dgm:presOf/>
        <dgm:constrLst/>
        <dgm:forEach name="Name39" ref="textRepeat"/>
      </dgm:layoutNode>
      <dgm:layoutNode name="textaccent5">
        <dgm:alg type="sp"/>
        <dgm:shape xmlns:r="http://schemas.openxmlformats.org/officeDocument/2006/relationships" r:blip="">
          <dgm:adjLst/>
        </dgm:shape>
        <dgm:presOf/>
        <dgm:constrLst/>
        <dgm:forEach name="Name40" ref="accentRepeat"/>
      </dgm:layoutNode>
    </dgm:forEach>
    <dgm:forEach name="Name41" axis="ch" ptType="sibTrans" hideLastTrans="0" st="5" cnt="1">
      <dgm:layoutNode name="image5">
        <dgm:alg type="sp"/>
        <dgm:shape xmlns:r="http://schemas.openxmlformats.org/officeDocument/2006/relationships" r:blip="">
          <dgm:adjLst/>
        </dgm:shape>
        <dgm:presOf/>
        <dgm:constrLst/>
        <dgm:forEach name="Name42" ref="imageRepeat"/>
      </dgm:layoutNode>
      <dgm:layoutNode name="imageaccent5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  <dgm:forEach name="Name44" axis="ch" ptType="node" st="6" cnt="1">
      <dgm:layoutNode name="text6">
        <dgm:alg type="sp"/>
        <dgm:shape xmlns:r="http://schemas.openxmlformats.org/officeDocument/2006/relationships" r:blip="">
          <dgm:adjLst/>
        </dgm:shape>
        <dgm:presOf/>
        <dgm:constrLst/>
        <dgm:forEach name="Name45" ref="textRepeat"/>
      </dgm:layoutNode>
      <dgm:layoutNode name="textaccent6">
        <dgm:alg type="sp"/>
        <dgm:shape xmlns:r="http://schemas.openxmlformats.org/officeDocument/2006/relationships" r:blip="">
          <dgm:adjLst/>
        </dgm:shape>
        <dgm:presOf/>
        <dgm:constrLst/>
        <dgm:forEach name="Name46" ref="accentRepeat"/>
      </dgm:layoutNode>
    </dgm:forEach>
    <dgm:forEach name="Name47" axis="ch" ptType="sibTrans" hideLastTrans="0" st="6" cnt="1">
      <dgm:layoutNode name="image6">
        <dgm:alg type="sp"/>
        <dgm:shape xmlns:r="http://schemas.openxmlformats.org/officeDocument/2006/relationships" r:blip="">
          <dgm:adjLst/>
        </dgm:shape>
        <dgm:presOf/>
        <dgm:constrLst/>
        <dgm:forEach name="Name48" ref="imageRepeat"/>
      </dgm:layoutNode>
      <dgm:layoutNode name="imageaccent6">
        <dgm:alg type="sp"/>
        <dgm:shape xmlns:r="http://schemas.openxmlformats.org/officeDocument/2006/relationships" r:blip="">
          <dgm:adjLst/>
        </dgm:shape>
        <dgm:presOf/>
        <dgm:constrLst/>
        <dgm:forEach name="Name49" ref="accentRepeat"/>
      </dgm:layoutNode>
    </dgm:forEach>
    <dgm:forEach name="Name50" axis="ch" ptType="node" st="7" cnt="1">
      <dgm:layoutNode name="text7">
        <dgm:alg type="sp"/>
        <dgm:shape xmlns:r="http://schemas.openxmlformats.org/officeDocument/2006/relationships" r:blip="">
          <dgm:adjLst/>
        </dgm:shape>
        <dgm:presOf/>
        <dgm:constrLst/>
        <dgm:forEach name="Name51" ref="textRepeat"/>
      </dgm:layoutNode>
      <dgm:layoutNode name="textaccent7">
        <dgm:alg type="sp"/>
        <dgm:shape xmlns:r="http://schemas.openxmlformats.org/officeDocument/2006/relationships" r:blip="">
          <dgm:adjLst/>
        </dgm:shape>
        <dgm:presOf/>
        <dgm:constrLst/>
        <dgm:forEach name="Name52" ref="accentRepeat"/>
      </dgm:layoutNode>
    </dgm:forEach>
    <dgm:forEach name="Name53" axis="ch" ptType="sibTrans" hideLastTrans="0" st="7" cnt="1">
      <dgm:layoutNode name="image7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  <dgm:layoutNode name="imageaccent7">
        <dgm:alg type="sp"/>
        <dgm:shape xmlns:r="http://schemas.openxmlformats.org/officeDocument/2006/relationships" r:blip="">
          <dgm:adjLst/>
        </dgm:shape>
        <dgm:presOf/>
        <dgm:constrLst/>
        <dgm:forEach name="Name55" ref="accentRepeat"/>
      </dgm:layoutNode>
    </dgm:forEach>
    <dgm:forEach name="Name56" axis="ch" ptType="node" st="8" cnt="1">
      <dgm:layoutNode name="text8">
        <dgm:alg type="sp"/>
        <dgm:shape xmlns:r="http://schemas.openxmlformats.org/officeDocument/2006/relationships" r:blip="">
          <dgm:adjLst/>
        </dgm:shape>
        <dgm:presOf/>
        <dgm:constrLst/>
        <dgm:forEach name="Name57" ref="textRepeat"/>
      </dgm:layoutNode>
      <dgm:layoutNode name="textaccent8">
        <dgm:alg type="sp"/>
        <dgm:shape xmlns:r="http://schemas.openxmlformats.org/officeDocument/2006/relationships" r:blip="">
          <dgm:adjLst/>
        </dgm:shape>
        <dgm:presOf/>
        <dgm:constrLst/>
        <dgm:forEach name="Name58" ref="accentRepeat"/>
      </dgm:layoutNode>
    </dgm:forEach>
    <dgm:forEach name="Name59" axis="ch" ptType="sibTrans" hideLastTrans="0" st="8" cnt="1">
      <dgm:layoutNode name="image8">
        <dgm:alg type="sp"/>
        <dgm:shape xmlns:r="http://schemas.openxmlformats.org/officeDocument/2006/relationships" r:blip="">
          <dgm:adjLst/>
        </dgm:shape>
        <dgm:presOf/>
        <dgm:constrLst/>
        <dgm:forEach name="Name60" ref="imageRepeat"/>
      </dgm:layoutNode>
      <dgm:layoutNode name="imageaccent8">
        <dgm:alg type="sp"/>
        <dgm:shape xmlns:r="http://schemas.openxmlformats.org/officeDocument/2006/relationships" r:blip="">
          <dgm:adjLst/>
        </dgm:shape>
        <dgm:presOf/>
        <dgm:constrLst/>
        <dgm:forEach name="Name61" ref="accentRepeat"/>
      </dgm:layoutNode>
    </dgm:forEach>
    <dgm:forEach name="Name62" axis="ch" ptType="node" st="9" cnt="1">
      <dgm:layoutNode name="text9">
        <dgm:alg type="sp"/>
        <dgm:shape xmlns:r="http://schemas.openxmlformats.org/officeDocument/2006/relationships" r:blip="">
          <dgm:adjLst/>
        </dgm:shape>
        <dgm:presOf/>
        <dgm:constrLst/>
        <dgm:forEach name="Name63" ref="textRepeat"/>
      </dgm:layoutNode>
      <dgm:layoutNode name="textaccent9">
        <dgm:alg type="sp"/>
        <dgm:shape xmlns:r="http://schemas.openxmlformats.org/officeDocument/2006/relationships" r:blip="">
          <dgm:adjLst/>
        </dgm:shape>
        <dgm:presOf/>
        <dgm:constrLst/>
        <dgm:forEach name="Name64" ref="accentRepeat"/>
      </dgm:layoutNode>
    </dgm:forEach>
    <dgm:forEach name="Name65" axis="ch" ptType="sibTrans" hideLastTrans="0" st="9" cnt="1">
      <dgm:layoutNode name="image9">
        <dgm:alg type="sp"/>
        <dgm:shape xmlns:r="http://schemas.openxmlformats.org/officeDocument/2006/relationships" r:blip="">
          <dgm:adjLst/>
        </dgm:shape>
        <dgm:presOf/>
        <dgm:constrLst/>
        <dgm:forEach name="Name66" ref="imageRepeat"/>
      </dgm:layoutNode>
      <dgm:layoutNode name="imageaccent9">
        <dgm:alg type="sp"/>
        <dgm:shape xmlns:r="http://schemas.openxmlformats.org/officeDocument/2006/relationships" r:blip="">
          <dgm:adjLst/>
        </dgm:shape>
        <dgm:presOf/>
        <dgm:constrLst/>
        <dgm:forEach name="Name67" ref="accentRepeat"/>
      </dgm:layoutNode>
    </dgm:forEach>
    <dgm:forEach name="Name68" axis="ch" ptType="node" st="10" cnt="1">
      <dgm:layoutNode name="text10">
        <dgm:alg type="sp"/>
        <dgm:shape xmlns:r="http://schemas.openxmlformats.org/officeDocument/2006/relationships" r:blip="">
          <dgm:adjLst/>
        </dgm:shape>
        <dgm:presOf/>
        <dgm:constrLst/>
        <dgm:forEach name="Name69" ref="textRepeat"/>
      </dgm:layoutNode>
      <dgm:layoutNode name="textaccent10">
        <dgm:alg type="sp"/>
        <dgm:shape xmlns:r="http://schemas.openxmlformats.org/officeDocument/2006/relationships" r:blip="">
          <dgm:adjLst/>
        </dgm:shape>
        <dgm:presOf/>
        <dgm:constrLst/>
        <dgm:forEach name="Name70" ref="accentRepeat"/>
      </dgm:layoutNode>
    </dgm:forEach>
    <dgm:forEach name="Name71" axis="ch" ptType="sibTrans" hideLastTrans="0" st="10" cnt="1">
      <dgm:layoutNode name="image10">
        <dgm:alg type="sp"/>
        <dgm:shape xmlns:r="http://schemas.openxmlformats.org/officeDocument/2006/relationships" r:blip="">
          <dgm:adjLst/>
        </dgm:shape>
        <dgm:presOf/>
        <dgm:constrLst/>
        <dgm:forEach name="Name72" ref="imageRepeat"/>
      </dgm:layoutNode>
      <dgm:layoutNode name="imageaccent10">
        <dgm:alg type="sp"/>
        <dgm:shape xmlns:r="http://schemas.openxmlformats.org/officeDocument/2006/relationships" r:blip="">
          <dgm:adjLst/>
        </dgm:shape>
        <dgm:presOf/>
        <dgm:constrLst/>
        <dgm:forEach name="Name73" ref="accentRepeat"/>
      </dgm:layoutNode>
    </dgm:forEach>
    <dgm:forEach name="Name74" axis="ch" ptType="node" st="11" cnt="1">
      <dgm:layoutNode name="text11">
        <dgm:alg type="sp"/>
        <dgm:shape xmlns:r="http://schemas.openxmlformats.org/officeDocument/2006/relationships" r:blip="">
          <dgm:adjLst/>
        </dgm:shape>
        <dgm:presOf/>
        <dgm:constrLst/>
        <dgm:forEach name="Name75" ref="textRepeat"/>
      </dgm:layoutNode>
      <dgm:layoutNode name="textaccent1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</dgm:forEach>
    <dgm:forEach name="Name77" axis="ch" ptType="sibTrans" hideLastTrans="0" st="11" cnt="1">
      <dgm:layoutNode name="image11">
        <dgm:alg type="sp"/>
        <dgm:shape xmlns:r="http://schemas.openxmlformats.org/officeDocument/2006/relationships" r:blip="">
          <dgm:adjLst/>
        </dgm:shape>
        <dgm:presOf/>
        <dgm:constrLst/>
        <dgm:forEach name="Name78" ref="imageRepeat"/>
      </dgm:layoutNode>
      <dgm:layoutNode name="imageaccent11">
        <dgm:alg type="sp"/>
        <dgm:shape xmlns:r="http://schemas.openxmlformats.org/officeDocument/2006/relationships" r:blip="">
          <dgm:adjLst/>
        </dgm:shape>
        <dgm:presOf/>
        <dgm:constrLst/>
        <dgm:forEach name="Name79" ref="accentRepeat"/>
      </dgm:layoutNode>
    </dgm:forEach>
    <dgm:forEach name="Name80" axis="ch" ptType="node" st="12" cnt="1">
      <dgm:layoutNode name="text12">
        <dgm:alg type="sp"/>
        <dgm:shape xmlns:r="http://schemas.openxmlformats.org/officeDocument/2006/relationships" r:blip="">
          <dgm:adjLst/>
        </dgm:shape>
        <dgm:presOf/>
        <dgm:constrLst/>
        <dgm:forEach name="Name81" ref="textRepeat"/>
      </dgm:layoutNode>
      <dgm:layoutNode name="textaccent12">
        <dgm:alg type="sp"/>
        <dgm:shape xmlns:r="http://schemas.openxmlformats.org/officeDocument/2006/relationships" r:blip="">
          <dgm:adjLst/>
        </dgm:shape>
        <dgm:presOf/>
        <dgm:constrLst/>
        <dgm:forEach name="Name82" ref="accentRepeat"/>
      </dgm:layoutNode>
    </dgm:forEach>
    <dgm:forEach name="Name83" axis="ch" ptType="sibTrans" hideLastTrans="0" st="12" cnt="1">
      <dgm:layoutNode name="image12">
        <dgm:alg type="sp"/>
        <dgm:shape xmlns:r="http://schemas.openxmlformats.org/officeDocument/2006/relationships" r:blip="">
          <dgm:adjLst/>
        </dgm:shape>
        <dgm:presOf/>
        <dgm:constrLst/>
        <dgm:forEach name="Name84" ref="imageRepeat"/>
      </dgm:layoutNode>
      <dgm:layoutNode name="imageaccent12">
        <dgm:alg type="sp"/>
        <dgm:shape xmlns:r="http://schemas.openxmlformats.org/officeDocument/2006/relationships" r:blip="">
          <dgm:adjLst/>
        </dgm:shape>
        <dgm:presOf/>
        <dgm:constrLst/>
        <dgm:forEach name="Name85" ref="accentRepeat"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816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736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00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212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229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179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4675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300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8732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0762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39888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0585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7283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6271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3355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369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9935C-4372-4411-A3E2-0BE7A6AB73F4}" type="datetimeFigureOut">
              <a:rPr lang="ru-RU" smtClean="0"/>
              <a:t>28.09.2026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3DFB4D8-C2B3-4F2F-9098-D72BA1D434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846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5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1.jpeg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6.jpeg"/><Relationship Id="rId4" Type="http://schemas.openxmlformats.org/officeDocument/2006/relationships/image" Target="../media/image12.png"/><Relationship Id="rId9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5213" y="326571"/>
            <a:ext cx="7987347" cy="1071156"/>
          </a:xfrm>
        </p:spPr>
        <p:txBody>
          <a:bodyPr>
            <a:normAutofit fontScale="90000"/>
          </a:bodyPr>
          <a:lstStyle/>
          <a:p>
            <a:pPr algn="r" defTabSz="914400" fontAlgn="base">
              <a:spcBef>
                <a:spcPts val="0"/>
              </a:spcBef>
              <a:spcAft>
                <a:spcPct val="0"/>
              </a:spcAft>
            </a:pPr>
            <a:r>
              <a:rPr lang="ru-RU" dirty="0"/>
              <a:t> </a:t>
            </a:r>
            <a:r>
              <a:rPr lang="ru-RU" sz="2200" b="1" i="1" kern="200" dirty="0">
                <a:solidFill>
                  <a:srgbClr val="0066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ПРОФЕССИОНАЛЬНОЕ КРЕДО:</a:t>
            </a:r>
            <a:br>
              <a:rPr lang="ru-RU" sz="2200" b="1" i="1" kern="200" dirty="0">
                <a:solidFill>
                  <a:srgbClr val="006600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200" b="1" kern="200" dirty="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t>«</a:t>
            </a:r>
            <a:r>
              <a:rPr lang="ru-RU" sz="2200" kern="200" dirty="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t>Чтобы быть хорошим преподавателем, </a:t>
            </a:r>
            <a:r>
              <a:rPr lang="ru-RU" sz="2200" kern="200" dirty="0" smtClean="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t/>
            </a:r>
            <a:br>
              <a:rPr lang="ru-RU" sz="2200" kern="200" dirty="0" smtClean="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</a:br>
            <a:r>
              <a:rPr lang="ru-RU" sz="2200" kern="200" dirty="0" smtClean="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t>нужно </a:t>
            </a:r>
            <a:r>
              <a:rPr lang="ru-RU" sz="2200" kern="200" dirty="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t>любить то, что преподаешь» </a:t>
            </a:r>
            <a:br>
              <a:rPr lang="ru-RU" sz="2200" kern="200" dirty="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</a:br>
            <a:r>
              <a:rPr lang="ru-RU" sz="2200" i="1" kern="200" dirty="0">
                <a:solidFill>
                  <a:srgbClr val="000000"/>
                </a:solidFill>
                <a:latin typeface="Times New Roman"/>
                <a:ea typeface="+mn-ea"/>
                <a:cs typeface="+mn-cs"/>
              </a:rPr>
              <a:t>Василий Ключевский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1733" y="1737362"/>
            <a:ext cx="4201885" cy="4598124"/>
          </a:xfrm>
        </p:spPr>
        <p:txBody>
          <a:bodyPr>
            <a:normAutofit lnSpcReduction="10000"/>
          </a:bodyPr>
          <a:lstStyle/>
          <a:p>
            <a:pPr algn="ctr" defTabSz="914400">
              <a:spcBef>
                <a:spcPts val="0"/>
              </a:spcBef>
              <a:buClrTx/>
              <a:defRPr/>
            </a:pPr>
            <a:r>
              <a:rPr lang="ru-RU" sz="4400" kern="0" dirty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Смирнова </a:t>
            </a:r>
          </a:p>
          <a:p>
            <a:pPr algn="ctr" defTabSz="914400">
              <a:spcBef>
                <a:spcPts val="0"/>
              </a:spcBef>
              <a:buClrTx/>
              <a:defRPr/>
            </a:pPr>
            <a:r>
              <a:rPr lang="ru-RU" sz="4400" kern="0" dirty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Надежда Николаевна</a:t>
            </a:r>
          </a:p>
          <a:p>
            <a:pPr algn="ctr" defTabSz="914400">
              <a:spcBef>
                <a:spcPts val="0"/>
              </a:spcBef>
              <a:buClrTx/>
              <a:defRPr/>
            </a:pPr>
            <a:endParaRPr lang="ru-RU" sz="2000" kern="0" dirty="0">
              <a:ln w="10541" cmpd="sng">
                <a:solidFill>
                  <a:prstClr val="black"/>
                </a:solidFill>
                <a:prstDash val="solid"/>
              </a:ln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400">
              <a:spcBef>
                <a:spcPts val="0"/>
              </a:spcBef>
              <a:buClrTx/>
              <a:defRPr/>
            </a:pPr>
            <a:r>
              <a:rPr lang="ru-RU" sz="1900" kern="0" dirty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  <a:endParaRPr lang="en-US" sz="1900" kern="0" dirty="0" smtClean="0">
              <a:ln w="10541" cmpd="sng">
                <a:solidFill>
                  <a:prstClr val="black"/>
                </a:solidFill>
                <a:prstDash val="solid"/>
              </a:ln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400">
              <a:spcBef>
                <a:spcPts val="0"/>
              </a:spcBef>
              <a:buClrTx/>
              <a:defRPr/>
            </a:pPr>
            <a:r>
              <a:rPr lang="ru-RU" sz="1900" kern="0" dirty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1900" kern="0" dirty="0" smtClean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руда (профиль</a:t>
            </a:r>
            <a:r>
              <a:rPr lang="ru-RU" sz="1900" kern="0" dirty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 цветоводство и декоративное садоводство) </a:t>
            </a:r>
            <a:br>
              <a:rPr lang="ru-RU" sz="1900" kern="0" dirty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1900" kern="0" dirty="0" smtClean="0">
              <a:ln w="10541" cmpd="sng">
                <a:solidFill>
                  <a:prstClr val="black"/>
                </a:solidFill>
                <a:prstDash val="solid"/>
              </a:ln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914400">
              <a:spcBef>
                <a:spcPts val="0"/>
              </a:spcBef>
              <a:buClrTx/>
              <a:defRPr/>
            </a:pPr>
            <a:r>
              <a:rPr lang="ru-RU" sz="1900" kern="0" dirty="0" smtClean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 </a:t>
            </a:r>
            <a:r>
              <a:rPr lang="ru-RU" sz="1900" kern="0" dirty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казённого </a:t>
            </a:r>
            <a:r>
              <a:rPr lang="ru-RU" sz="1900" kern="0" dirty="0" smtClean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общеобразовательного </a:t>
            </a:r>
            <a:r>
              <a:rPr lang="ru-RU" sz="1900" kern="0" dirty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 </a:t>
            </a:r>
          </a:p>
          <a:p>
            <a:pPr algn="ctr" defTabSz="914400">
              <a:spcBef>
                <a:spcPts val="0"/>
              </a:spcBef>
              <a:buClrTx/>
              <a:defRPr/>
            </a:pPr>
            <a:r>
              <a:rPr lang="ru-RU" sz="1900" kern="0" dirty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«Семеновская школа - интернат»</a:t>
            </a:r>
            <a:br>
              <a:rPr lang="ru-RU" sz="1900" kern="0" dirty="0">
                <a:ln w="10541" cmpd="sng">
                  <a:solidFill>
                    <a:prstClr val="black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900" kern="0" dirty="0">
              <a:solidFill>
                <a:sysClr val="windowText" lastClr="000000"/>
              </a:solidFill>
            </a:endParaRP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597" y="1610584"/>
            <a:ext cx="3283132" cy="47249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20070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5366" y="108720"/>
            <a:ext cx="7165549" cy="3972828"/>
          </a:xfrm>
        </p:spPr>
        <p:txBody>
          <a:bodyPr>
            <a:noAutofit/>
          </a:bodyPr>
          <a:lstStyle/>
          <a:p>
            <a:pPr algn="ctr"/>
            <a:r>
              <a:rPr lang="ru-RU" sz="4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«Экспериментирование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 формирования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социально-трудовых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компетенций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с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нарушением интеллекта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уроках цветоводства и декоративного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садоводства»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619" y="3988158"/>
            <a:ext cx="3521042" cy="26347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77687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0577" y="87879"/>
            <a:ext cx="6645229" cy="849087"/>
          </a:xfrm>
        </p:spPr>
        <p:txBody>
          <a:bodyPr/>
          <a:lstStyle/>
          <a:p>
            <a:pPr algn="r"/>
            <a:r>
              <a:rPr lang="ru-RU" sz="1800" b="1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ФОРМИРОВАНИЯ ЛИЧНОГО ВКЛАДА ПЕДАГОГА В РАЗВИТИЕ ОБРАЗОВАНИЯ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7363969"/>
              </p:ext>
            </p:extLst>
          </p:nvPr>
        </p:nvGraphicFramePr>
        <p:xfrm>
          <a:off x="942180" y="1045031"/>
          <a:ext cx="7953626" cy="5630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5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75612" y="104504"/>
            <a:ext cx="4911636" cy="888274"/>
          </a:xfrm>
        </p:spPr>
        <p:txBody>
          <a:bodyPr>
            <a:normAutofit/>
          </a:bodyPr>
          <a:lstStyle/>
          <a:p>
            <a:pPr algn="r"/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>Актуальность личного вклада </a:t>
            </a:r>
            <a:b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>в развитие образования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1484728"/>
              </p:ext>
            </p:extLst>
          </p:nvPr>
        </p:nvGraphicFramePr>
        <p:xfrm>
          <a:off x="789387" y="1620982"/>
          <a:ext cx="8131040" cy="603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1563341" y="992778"/>
            <a:ext cx="7173335" cy="1206525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школы-интерната проживают в сельской местности, многие имеют подсобное хозяйство,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социально-трудовых компетенций является залогом эффективной социализации.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748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C1DA47-BC19-C788-B97A-05DBBDFCD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927" y="211016"/>
            <a:ext cx="8075074" cy="664195"/>
          </a:xfrm>
        </p:spPr>
        <p:txBody>
          <a:bodyPr/>
          <a:lstStyle/>
          <a:p>
            <a:pPr algn="r"/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>Актуальность личного вклада </a:t>
            </a:r>
            <a:b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>в развитие образования</a:t>
            </a:r>
            <a:endParaRPr lang="ru-RU" dirty="0"/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3B0B6076-01BB-D960-67F0-EAFB03C2AC7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5189855"/>
              </p:ext>
            </p:extLst>
          </p:nvPr>
        </p:nvGraphicFramePr>
        <p:xfrm>
          <a:off x="132725" y="483326"/>
          <a:ext cx="8436510" cy="6374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57885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D632559-12A3-CA93-B351-8192CD011417}"/>
              </a:ext>
            </a:extLst>
          </p:cNvPr>
          <p:cNvGrpSpPr/>
          <p:nvPr/>
        </p:nvGrpSpPr>
        <p:grpSpPr>
          <a:xfrm>
            <a:off x="470263" y="1358536"/>
            <a:ext cx="7160621" cy="5218107"/>
            <a:chOff x="1603717" y="709939"/>
            <a:chExt cx="10306930" cy="5419436"/>
          </a:xfrm>
        </p:grpSpPr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id="{F9A536AC-84EF-0F48-5428-E33FD29462A7}"/>
                </a:ext>
              </a:extLst>
            </p:cNvPr>
            <p:cNvSpPr/>
            <p:nvPr/>
          </p:nvSpPr>
          <p:spPr>
            <a:xfrm>
              <a:off x="1603718" y="709939"/>
              <a:ext cx="10306929" cy="976280"/>
            </a:xfrm>
            <a:custGeom>
              <a:avLst/>
              <a:gdLst>
                <a:gd name="connsiteX0" fmla="*/ 0 w 10306929"/>
                <a:gd name="connsiteY0" fmla="*/ 188926 h 1133536"/>
                <a:gd name="connsiteX1" fmla="*/ 188926 w 10306929"/>
                <a:gd name="connsiteY1" fmla="*/ 0 h 1133536"/>
                <a:gd name="connsiteX2" fmla="*/ 10118003 w 10306929"/>
                <a:gd name="connsiteY2" fmla="*/ 0 h 1133536"/>
                <a:gd name="connsiteX3" fmla="*/ 10306929 w 10306929"/>
                <a:gd name="connsiteY3" fmla="*/ 188926 h 1133536"/>
                <a:gd name="connsiteX4" fmla="*/ 10306929 w 10306929"/>
                <a:gd name="connsiteY4" fmla="*/ 944610 h 1133536"/>
                <a:gd name="connsiteX5" fmla="*/ 10118003 w 10306929"/>
                <a:gd name="connsiteY5" fmla="*/ 1133536 h 1133536"/>
                <a:gd name="connsiteX6" fmla="*/ 188926 w 10306929"/>
                <a:gd name="connsiteY6" fmla="*/ 1133536 h 1133536"/>
                <a:gd name="connsiteX7" fmla="*/ 0 w 10306929"/>
                <a:gd name="connsiteY7" fmla="*/ 944610 h 1133536"/>
                <a:gd name="connsiteX8" fmla="*/ 0 w 10306929"/>
                <a:gd name="connsiteY8" fmla="*/ 188926 h 11335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06929" h="1133536">
                  <a:moveTo>
                    <a:pt x="0" y="188926"/>
                  </a:moveTo>
                  <a:cubicBezTo>
                    <a:pt x="0" y="84585"/>
                    <a:pt x="84585" y="0"/>
                    <a:pt x="188926" y="0"/>
                  </a:cubicBezTo>
                  <a:lnTo>
                    <a:pt x="10118003" y="0"/>
                  </a:lnTo>
                  <a:cubicBezTo>
                    <a:pt x="10222344" y="0"/>
                    <a:pt x="10306929" y="84585"/>
                    <a:pt x="10306929" y="188926"/>
                  </a:cubicBezTo>
                  <a:lnTo>
                    <a:pt x="10306929" y="944610"/>
                  </a:lnTo>
                  <a:cubicBezTo>
                    <a:pt x="10306929" y="1048951"/>
                    <a:pt x="10222344" y="1133536"/>
                    <a:pt x="10118003" y="1133536"/>
                  </a:cubicBezTo>
                  <a:lnTo>
                    <a:pt x="188926" y="1133536"/>
                  </a:lnTo>
                  <a:cubicBezTo>
                    <a:pt x="84585" y="1133536"/>
                    <a:pt x="0" y="1048951"/>
                    <a:pt x="0" y="944610"/>
                  </a:cubicBezTo>
                  <a:lnTo>
                    <a:pt x="0" y="188926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6775" tIns="146775" rIns="146775" bIns="146775" numCol="1" spcCol="1270" anchor="ctr" anchorCtr="0">
              <a:noAutofit/>
            </a:bodyPr>
            <a:lstStyle/>
            <a:p>
              <a:pPr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Ведущая роль профессионально-трудового обучения в подготовке </a:t>
              </a:r>
              <a:r>
                <a:rPr lang="ru-RU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обучающихся с нарушением интеллекта к жизни </a:t>
              </a:r>
              <a:r>
                <a:rPr lang="ru-RU" sz="2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и труду в обществе </a:t>
              </a: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F1872A2F-5DFD-BF21-3712-DE8E98D20CF9}"/>
                </a:ext>
              </a:extLst>
            </p:cNvPr>
            <p:cNvSpPr/>
            <p:nvPr/>
          </p:nvSpPr>
          <p:spPr>
            <a:xfrm>
              <a:off x="1603718" y="1814687"/>
              <a:ext cx="10306929" cy="338633"/>
            </a:xfrm>
            <a:custGeom>
              <a:avLst/>
              <a:gdLst>
                <a:gd name="connsiteX0" fmla="*/ 0 w 10306929"/>
                <a:gd name="connsiteY0" fmla="*/ 0 h 668315"/>
                <a:gd name="connsiteX1" fmla="*/ 10306929 w 10306929"/>
                <a:gd name="connsiteY1" fmla="*/ 0 h 668315"/>
                <a:gd name="connsiteX2" fmla="*/ 10306929 w 10306929"/>
                <a:gd name="connsiteY2" fmla="*/ 668315 h 668315"/>
                <a:gd name="connsiteX3" fmla="*/ 0 w 10306929"/>
                <a:gd name="connsiteY3" fmla="*/ 668315 h 668315"/>
                <a:gd name="connsiteX4" fmla="*/ 0 w 10306929"/>
                <a:gd name="connsiteY4" fmla="*/ 0 h 668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06929" h="668315">
                  <a:moveTo>
                    <a:pt x="0" y="0"/>
                  </a:moveTo>
                  <a:lnTo>
                    <a:pt x="10306929" y="0"/>
                  </a:lnTo>
                  <a:lnTo>
                    <a:pt x="10306929" y="668315"/>
                  </a:lnTo>
                  <a:lnTo>
                    <a:pt x="0" y="66831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7245" tIns="30480" rIns="170688" bIns="30480" numCol="1" spcCol="1270" anchor="t" anchorCtr="0">
              <a:noAutofit/>
            </a:bodyPr>
            <a:lstStyle/>
            <a:p>
              <a:pPr marL="228600" lvl="1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"/>
              </a:pP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Г.М.Дульнев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С.Л.Мирский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Б.И.Пинский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и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др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id="{0116AF7A-6FAE-7882-420D-159FAC56B7D1}"/>
                </a:ext>
              </a:extLst>
            </p:cNvPr>
            <p:cNvSpPr/>
            <p:nvPr/>
          </p:nvSpPr>
          <p:spPr>
            <a:xfrm>
              <a:off x="1603717" y="2168216"/>
              <a:ext cx="10306929" cy="1062146"/>
            </a:xfrm>
            <a:custGeom>
              <a:avLst/>
              <a:gdLst>
                <a:gd name="connsiteX0" fmla="*/ 0 w 10306929"/>
                <a:gd name="connsiteY0" fmla="*/ 162628 h 975749"/>
                <a:gd name="connsiteX1" fmla="*/ 162628 w 10306929"/>
                <a:gd name="connsiteY1" fmla="*/ 0 h 975749"/>
                <a:gd name="connsiteX2" fmla="*/ 10144301 w 10306929"/>
                <a:gd name="connsiteY2" fmla="*/ 0 h 975749"/>
                <a:gd name="connsiteX3" fmla="*/ 10306929 w 10306929"/>
                <a:gd name="connsiteY3" fmla="*/ 162628 h 975749"/>
                <a:gd name="connsiteX4" fmla="*/ 10306929 w 10306929"/>
                <a:gd name="connsiteY4" fmla="*/ 813121 h 975749"/>
                <a:gd name="connsiteX5" fmla="*/ 10144301 w 10306929"/>
                <a:gd name="connsiteY5" fmla="*/ 975749 h 975749"/>
                <a:gd name="connsiteX6" fmla="*/ 162628 w 10306929"/>
                <a:gd name="connsiteY6" fmla="*/ 975749 h 975749"/>
                <a:gd name="connsiteX7" fmla="*/ 0 w 10306929"/>
                <a:gd name="connsiteY7" fmla="*/ 813121 h 975749"/>
                <a:gd name="connsiteX8" fmla="*/ 0 w 10306929"/>
                <a:gd name="connsiteY8" fmla="*/ 162628 h 975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06929" h="975749">
                  <a:moveTo>
                    <a:pt x="0" y="162628"/>
                  </a:moveTo>
                  <a:cubicBezTo>
                    <a:pt x="0" y="72811"/>
                    <a:pt x="72811" y="0"/>
                    <a:pt x="162628" y="0"/>
                  </a:cubicBezTo>
                  <a:lnTo>
                    <a:pt x="10144301" y="0"/>
                  </a:lnTo>
                  <a:cubicBezTo>
                    <a:pt x="10234118" y="0"/>
                    <a:pt x="10306929" y="72811"/>
                    <a:pt x="10306929" y="162628"/>
                  </a:cubicBezTo>
                  <a:lnTo>
                    <a:pt x="10306929" y="813121"/>
                  </a:lnTo>
                  <a:cubicBezTo>
                    <a:pt x="10306929" y="902938"/>
                    <a:pt x="10234118" y="975749"/>
                    <a:pt x="10144301" y="975749"/>
                  </a:cubicBezTo>
                  <a:lnTo>
                    <a:pt x="162628" y="975749"/>
                  </a:lnTo>
                  <a:cubicBezTo>
                    <a:pt x="72811" y="975749"/>
                    <a:pt x="0" y="902938"/>
                    <a:pt x="0" y="813121"/>
                  </a:cubicBezTo>
                  <a:lnTo>
                    <a:pt x="0" y="162628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9072" tIns="139072" rIns="139072" bIns="139072" numCol="1" spcCol="1270" anchor="ctr" anchorCtr="0">
              <a:noAutofit/>
            </a:bodyPr>
            <a:lstStyle/>
            <a:p>
              <a:pPr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Роль специально организованного (коррекционного) обучения детей с отклонениями в развитии в решении вопроса их социальной адаптации и реабилитации </a:t>
              </a: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id="{2FFD736F-67D0-6D17-6BC9-3F5860412A77}"/>
                </a:ext>
              </a:extLst>
            </p:cNvPr>
            <p:cNvSpPr/>
            <p:nvPr/>
          </p:nvSpPr>
          <p:spPr>
            <a:xfrm>
              <a:off x="1603718" y="3416468"/>
              <a:ext cx="10306929" cy="358405"/>
            </a:xfrm>
            <a:custGeom>
              <a:avLst/>
              <a:gdLst>
                <a:gd name="connsiteX0" fmla="*/ 0 w 10306929"/>
                <a:gd name="connsiteY0" fmla="*/ 0 h 418096"/>
                <a:gd name="connsiteX1" fmla="*/ 10306929 w 10306929"/>
                <a:gd name="connsiteY1" fmla="*/ 0 h 418096"/>
                <a:gd name="connsiteX2" fmla="*/ 10306929 w 10306929"/>
                <a:gd name="connsiteY2" fmla="*/ 418096 h 418096"/>
                <a:gd name="connsiteX3" fmla="*/ 0 w 10306929"/>
                <a:gd name="connsiteY3" fmla="*/ 418096 h 418096"/>
                <a:gd name="connsiteX4" fmla="*/ 0 w 10306929"/>
                <a:gd name="connsiteY4" fmla="*/ 0 h 418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06929" h="418096">
                  <a:moveTo>
                    <a:pt x="0" y="0"/>
                  </a:moveTo>
                  <a:lnTo>
                    <a:pt x="10306929" y="0"/>
                  </a:lnTo>
                  <a:lnTo>
                    <a:pt x="10306929" y="418096"/>
                  </a:lnTo>
                  <a:lnTo>
                    <a:pt x="0" y="418096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7245" tIns="30480" rIns="170688" bIns="30480" numCol="1" spcCol="1270" anchor="t" anchorCtr="0">
              <a:noAutofit/>
            </a:bodyPr>
            <a:lstStyle/>
            <a:p>
              <a:pPr marL="228600" lvl="1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"/>
              </a:pP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Д.И.Азбукин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Т.А.Власова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24426700-6C7F-C777-FEC4-F8F9C8B8F47E}"/>
                </a:ext>
              </a:extLst>
            </p:cNvPr>
            <p:cNvSpPr/>
            <p:nvPr/>
          </p:nvSpPr>
          <p:spPr>
            <a:xfrm>
              <a:off x="1603717" y="3789770"/>
              <a:ext cx="10306929" cy="835407"/>
            </a:xfrm>
            <a:custGeom>
              <a:avLst/>
              <a:gdLst>
                <a:gd name="connsiteX0" fmla="*/ 0 w 10306929"/>
                <a:gd name="connsiteY0" fmla="*/ 143321 h 859908"/>
                <a:gd name="connsiteX1" fmla="*/ 143321 w 10306929"/>
                <a:gd name="connsiteY1" fmla="*/ 0 h 859908"/>
                <a:gd name="connsiteX2" fmla="*/ 10163608 w 10306929"/>
                <a:gd name="connsiteY2" fmla="*/ 0 h 859908"/>
                <a:gd name="connsiteX3" fmla="*/ 10306929 w 10306929"/>
                <a:gd name="connsiteY3" fmla="*/ 143321 h 859908"/>
                <a:gd name="connsiteX4" fmla="*/ 10306929 w 10306929"/>
                <a:gd name="connsiteY4" fmla="*/ 716587 h 859908"/>
                <a:gd name="connsiteX5" fmla="*/ 10163608 w 10306929"/>
                <a:gd name="connsiteY5" fmla="*/ 859908 h 859908"/>
                <a:gd name="connsiteX6" fmla="*/ 143321 w 10306929"/>
                <a:gd name="connsiteY6" fmla="*/ 859908 h 859908"/>
                <a:gd name="connsiteX7" fmla="*/ 0 w 10306929"/>
                <a:gd name="connsiteY7" fmla="*/ 716587 h 859908"/>
                <a:gd name="connsiteX8" fmla="*/ 0 w 10306929"/>
                <a:gd name="connsiteY8" fmla="*/ 143321 h 859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06929" h="859908">
                  <a:moveTo>
                    <a:pt x="0" y="143321"/>
                  </a:moveTo>
                  <a:cubicBezTo>
                    <a:pt x="0" y="64167"/>
                    <a:pt x="64167" y="0"/>
                    <a:pt x="143321" y="0"/>
                  </a:cubicBezTo>
                  <a:lnTo>
                    <a:pt x="10163608" y="0"/>
                  </a:lnTo>
                  <a:cubicBezTo>
                    <a:pt x="10242762" y="0"/>
                    <a:pt x="10306929" y="64167"/>
                    <a:pt x="10306929" y="143321"/>
                  </a:cubicBezTo>
                  <a:lnTo>
                    <a:pt x="10306929" y="716587"/>
                  </a:lnTo>
                  <a:cubicBezTo>
                    <a:pt x="10306929" y="795741"/>
                    <a:pt x="10242762" y="859908"/>
                    <a:pt x="10163608" y="859908"/>
                  </a:cubicBezTo>
                  <a:lnTo>
                    <a:pt x="143321" y="859908"/>
                  </a:lnTo>
                  <a:cubicBezTo>
                    <a:pt x="64167" y="859908"/>
                    <a:pt x="0" y="795741"/>
                    <a:pt x="0" y="716587"/>
                  </a:cubicBezTo>
                  <a:lnTo>
                    <a:pt x="0" y="143321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3417" tIns="133417" rIns="133417" bIns="133417" numCol="1" spcCol="1270" anchor="ctr" anchorCtr="0">
              <a:noAutofit/>
            </a:bodyPr>
            <a:lstStyle/>
            <a:p>
              <a:pPr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Концепции психологии, физиологии и профессиональной педагогики трудовой деятельности </a:t>
              </a: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9C53E4CA-2E9A-0961-FE92-1C75834DD0E4}"/>
                </a:ext>
              </a:extLst>
            </p:cNvPr>
            <p:cNvSpPr/>
            <p:nvPr/>
          </p:nvSpPr>
          <p:spPr>
            <a:xfrm>
              <a:off x="1603717" y="4765541"/>
              <a:ext cx="10306929" cy="663463"/>
            </a:xfrm>
            <a:custGeom>
              <a:avLst/>
              <a:gdLst>
                <a:gd name="connsiteX0" fmla="*/ 0 w 10306929"/>
                <a:gd name="connsiteY0" fmla="*/ 0 h 82800"/>
                <a:gd name="connsiteX1" fmla="*/ 10306929 w 10306929"/>
                <a:gd name="connsiteY1" fmla="*/ 0 h 82800"/>
                <a:gd name="connsiteX2" fmla="*/ 10306929 w 10306929"/>
                <a:gd name="connsiteY2" fmla="*/ 82800 h 82800"/>
                <a:gd name="connsiteX3" fmla="*/ 0 w 10306929"/>
                <a:gd name="connsiteY3" fmla="*/ 82800 h 82800"/>
                <a:gd name="connsiteX4" fmla="*/ 0 w 10306929"/>
                <a:gd name="connsiteY4" fmla="*/ 0 h 8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06929" h="82800">
                  <a:moveTo>
                    <a:pt x="0" y="0"/>
                  </a:moveTo>
                  <a:lnTo>
                    <a:pt x="10306929" y="0"/>
                  </a:lnTo>
                  <a:lnTo>
                    <a:pt x="10306929" y="82800"/>
                  </a:lnTo>
                  <a:lnTo>
                    <a:pt x="0" y="8280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7245" tIns="6350" rIns="35560" bIns="6350" numCol="1" spcCol="1270" anchor="t" anchorCtr="0">
              <a:noAutofit/>
            </a:bodyPr>
            <a:lstStyle/>
            <a:p>
              <a:pPr marL="57150" lvl="1" indent="-57150" defTabSz="1778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"/>
              </a:pPr>
              <a:r>
                <a:rPr lang="ru-RU" sz="24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.Я.Батышев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Н.А.Бернштейн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М.А.Жиделев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Е.А.Климов,C.А.Косилов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Б.Ф.Ломов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А.М.Новиков</a:t>
              </a:r>
              <a:r>
                <a:rPr lang="ru-RU" sz="2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К.К.Платонов</a:t>
              </a:r>
              <a:endParaRPr lang="ru-RU" sz="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4636373C-9984-9CE8-2F8A-3D1FEBFB86F5}"/>
                </a:ext>
              </a:extLst>
            </p:cNvPr>
            <p:cNvSpPr/>
            <p:nvPr/>
          </p:nvSpPr>
          <p:spPr>
            <a:xfrm>
              <a:off x="1603718" y="5444635"/>
              <a:ext cx="10306929" cy="528881"/>
            </a:xfrm>
            <a:custGeom>
              <a:avLst/>
              <a:gdLst>
                <a:gd name="connsiteX0" fmla="*/ 0 w 10306929"/>
                <a:gd name="connsiteY0" fmla="*/ 93236 h 559406"/>
                <a:gd name="connsiteX1" fmla="*/ 93236 w 10306929"/>
                <a:gd name="connsiteY1" fmla="*/ 0 h 559406"/>
                <a:gd name="connsiteX2" fmla="*/ 10213693 w 10306929"/>
                <a:gd name="connsiteY2" fmla="*/ 0 h 559406"/>
                <a:gd name="connsiteX3" fmla="*/ 10306929 w 10306929"/>
                <a:gd name="connsiteY3" fmla="*/ 93236 h 559406"/>
                <a:gd name="connsiteX4" fmla="*/ 10306929 w 10306929"/>
                <a:gd name="connsiteY4" fmla="*/ 466170 h 559406"/>
                <a:gd name="connsiteX5" fmla="*/ 10213693 w 10306929"/>
                <a:gd name="connsiteY5" fmla="*/ 559406 h 559406"/>
                <a:gd name="connsiteX6" fmla="*/ 93236 w 10306929"/>
                <a:gd name="connsiteY6" fmla="*/ 559406 h 559406"/>
                <a:gd name="connsiteX7" fmla="*/ 0 w 10306929"/>
                <a:gd name="connsiteY7" fmla="*/ 466170 h 559406"/>
                <a:gd name="connsiteX8" fmla="*/ 0 w 10306929"/>
                <a:gd name="connsiteY8" fmla="*/ 93236 h 559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306929" h="559406">
                  <a:moveTo>
                    <a:pt x="0" y="93236"/>
                  </a:moveTo>
                  <a:cubicBezTo>
                    <a:pt x="0" y="41743"/>
                    <a:pt x="41743" y="0"/>
                    <a:pt x="93236" y="0"/>
                  </a:cubicBezTo>
                  <a:lnTo>
                    <a:pt x="10213693" y="0"/>
                  </a:lnTo>
                  <a:cubicBezTo>
                    <a:pt x="10265186" y="0"/>
                    <a:pt x="10306929" y="41743"/>
                    <a:pt x="10306929" y="93236"/>
                  </a:cubicBezTo>
                  <a:lnTo>
                    <a:pt x="10306929" y="466170"/>
                  </a:lnTo>
                  <a:cubicBezTo>
                    <a:pt x="10306929" y="517663"/>
                    <a:pt x="10265186" y="559406"/>
                    <a:pt x="10213693" y="559406"/>
                  </a:cubicBezTo>
                  <a:lnTo>
                    <a:pt x="93236" y="559406"/>
                  </a:lnTo>
                  <a:cubicBezTo>
                    <a:pt x="41743" y="559406"/>
                    <a:pt x="0" y="517663"/>
                    <a:pt x="0" y="466170"/>
                  </a:cubicBezTo>
                  <a:lnTo>
                    <a:pt x="0" y="93236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8748" tIns="118748" rIns="118748" bIns="118748" numCol="1" spcCol="1270" anchor="ctr" anchorCtr="0">
              <a:noAutofit/>
            </a:bodyPr>
            <a:lstStyle/>
            <a:p>
              <a:pPr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Профессионально-трудовая подготовка умственно отсталых школьников</a:t>
              </a:r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id="{6CCFF008-5243-FCAD-1298-570CBFF8B43C}"/>
                </a:ext>
              </a:extLst>
            </p:cNvPr>
            <p:cNvSpPr/>
            <p:nvPr/>
          </p:nvSpPr>
          <p:spPr>
            <a:xfrm>
              <a:off x="1603718" y="5989147"/>
              <a:ext cx="10306929" cy="140228"/>
            </a:xfrm>
            <a:custGeom>
              <a:avLst/>
              <a:gdLst>
                <a:gd name="connsiteX0" fmla="*/ 0 w 10306929"/>
                <a:gd name="connsiteY0" fmla="*/ 0 h 140228"/>
                <a:gd name="connsiteX1" fmla="*/ 10306929 w 10306929"/>
                <a:gd name="connsiteY1" fmla="*/ 0 h 140228"/>
                <a:gd name="connsiteX2" fmla="*/ 10306929 w 10306929"/>
                <a:gd name="connsiteY2" fmla="*/ 140228 h 140228"/>
                <a:gd name="connsiteX3" fmla="*/ 0 w 10306929"/>
                <a:gd name="connsiteY3" fmla="*/ 140228 h 140228"/>
                <a:gd name="connsiteX4" fmla="*/ 0 w 10306929"/>
                <a:gd name="connsiteY4" fmla="*/ 0 h 1402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306929" h="140228">
                  <a:moveTo>
                    <a:pt x="0" y="0"/>
                  </a:moveTo>
                  <a:lnTo>
                    <a:pt x="10306929" y="0"/>
                  </a:lnTo>
                  <a:lnTo>
                    <a:pt x="10306929" y="140228"/>
                  </a:lnTo>
                  <a:lnTo>
                    <a:pt x="0" y="14022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27245" tIns="30480" rIns="170688" bIns="30480" numCol="1" spcCol="1270" anchor="t" anchorCtr="0">
              <a:noAutofit/>
            </a:bodyPr>
            <a:lstStyle/>
            <a:p>
              <a:pPr marL="228600" lvl="1" indent="-228600" defTabSz="1066800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har char="•"/>
              </a:pPr>
              <a:r>
                <a:rPr lang="ru-RU" sz="24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Г.В.Васенков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9A39FD-61A9-5CF7-32F6-450B548D1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5201" y="165399"/>
            <a:ext cx="6589199" cy="727525"/>
          </a:xfrm>
        </p:spPr>
        <p:txBody>
          <a:bodyPr>
            <a:normAutofit/>
          </a:bodyPr>
          <a:lstStyle/>
          <a:p>
            <a:pPr algn="r"/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>Теоретическое обоснование </a:t>
            </a:r>
            <a:b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> личного вклада в развитие образования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30885" y="942776"/>
            <a:ext cx="1362892" cy="1959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TextBox 15"/>
          <p:cNvSpPr txBox="1"/>
          <p:nvPr/>
        </p:nvSpPr>
        <p:spPr>
          <a:xfrm>
            <a:off x="7487194" y="2978227"/>
            <a:ext cx="15065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Пинский</a:t>
            </a:r>
            <a:r>
              <a:rPr lang="ru-RU" sz="16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Б.И</a:t>
            </a:r>
            <a:r>
              <a:rPr lang="ru-RU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0885" y="4188803"/>
            <a:ext cx="1362892" cy="20527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7630884" y="6409669"/>
            <a:ext cx="15131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Батышев</a:t>
            </a:r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С.Я.</a:t>
            </a:r>
            <a:endPara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9106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CEA64E-18F3-EC98-8688-F1623E2A0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214" y="1"/>
            <a:ext cx="7974284" cy="809896"/>
          </a:xfrm>
        </p:spPr>
        <p:txBody>
          <a:bodyPr/>
          <a:lstStyle/>
          <a:p>
            <a:pPr algn="r"/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>Цель и задачи педагогической деятельности</a:t>
            </a:r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81E8176-0FCF-9B41-3DDD-87AF82A0C1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36914" y="2769326"/>
            <a:ext cx="7458891" cy="3962777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Задачи:</a:t>
            </a:r>
          </a:p>
          <a:p>
            <a:pPr marL="457200" indent="-457200" algn="just">
              <a:buAutoNum type="arabicParenR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изучить научно-педагогическую литературу по теме;</a:t>
            </a:r>
          </a:p>
          <a:p>
            <a:pPr marL="457200" indent="-457200" algn="just">
              <a:buAutoNum type="arabicParenR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выявить особенности формирования социально-трудовых компетенций у обучающихся с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нарушением интеллекта;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buAutoNum type="arabicParenR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составить, апробировать коррекционно-развивающие задания, направленные на формирование социально-трудовых компетенций у обучающихся с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нарушением интеллекта средствами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эксперимента;</a:t>
            </a:r>
          </a:p>
          <a:p>
            <a:pPr marL="457200" indent="-457200" algn="just">
              <a:buAutoNum type="arabicParenR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сформулировать методические рекомендации педагогам по реализации наиболее эффективных способов формирования социально-трудовых компетенций у обучающихся с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нарушением интеллекта через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эксперимент.</a:t>
            </a:r>
          </a:p>
          <a:p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926282D-04DE-39B1-908F-E9E40FBFE1AC}"/>
              </a:ext>
            </a:extLst>
          </p:cNvPr>
          <p:cNvSpPr txBox="1"/>
          <p:nvPr/>
        </p:nvSpPr>
        <p:spPr>
          <a:xfrm>
            <a:off x="1436914" y="813459"/>
            <a:ext cx="73579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создание условий для формирования у обучающихся 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нарушением интеллекта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социально-трудовых компетенций через экспериментирование.</a:t>
            </a:r>
          </a:p>
        </p:txBody>
      </p:sp>
    </p:spTree>
    <p:extLst>
      <p:ext uri="{BB962C8B-B14F-4D97-AF65-F5344CB8AC3E}">
        <p14:creationId xmlns:p14="http://schemas.microsoft.com/office/powerpoint/2010/main" val="1594343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5DD113E-5ACC-C1D1-953C-C6A4B2BE6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926" y="198784"/>
            <a:ext cx="7866067" cy="424068"/>
          </a:xfrm>
        </p:spPr>
        <p:txBody>
          <a:bodyPr/>
          <a:lstStyle/>
          <a:p>
            <a:pPr algn="r"/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>Ведущая  педагогическая идея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155469" y="622852"/>
            <a:ext cx="787215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457200">
              <a:buClr>
                <a:srgbClr val="99CB38"/>
              </a:buClr>
            </a:pPr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«Расскажи - и я забуду, покажи - и я запомню</a:t>
            </a:r>
            <a:r>
              <a:rPr lang="ru-RU" sz="2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дай попробовать - и я пойму»</a:t>
            </a:r>
          </a:p>
          <a:p>
            <a:pPr lvl="0" algn="r" defTabSz="457200">
              <a:buClr>
                <a:srgbClr val="99CB38"/>
              </a:buClr>
            </a:pPr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Китайская пословица</a:t>
            </a:r>
            <a:endParaRPr lang="ru-RU" sz="2000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116045" y="1770058"/>
            <a:ext cx="3381325" cy="54416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ЭКСПЕРИМЕНТИРОВАНИЕ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552383" y="2991352"/>
            <a:ext cx="2382610" cy="171141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новых 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674385" y="2991352"/>
            <a:ext cx="2264650" cy="171141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 обучающихся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09189" y="2991352"/>
            <a:ext cx="2251849" cy="171141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Поисковая деятельность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4664291" y="2510707"/>
            <a:ext cx="284835" cy="3657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2066480">
            <a:off x="2754318" y="2510707"/>
            <a:ext cx="284835" cy="3657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19664116">
            <a:off x="6678742" y="2512358"/>
            <a:ext cx="284835" cy="3657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2323941" y="4922111"/>
            <a:ext cx="4965534" cy="742689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793179" y="5783521"/>
            <a:ext cx="6027058" cy="916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социально-трудовых компетенций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0553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ECC83E-6791-DAB7-C3E4-4CD47B08A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23970"/>
            <a:ext cx="8911687" cy="848138"/>
          </a:xfrm>
        </p:spPr>
        <p:txBody>
          <a:bodyPr>
            <a:normAutofit fontScale="90000"/>
          </a:bodyPr>
          <a:lstStyle/>
          <a:p>
            <a:pPr algn="r"/>
            <a:r>
              <a:rPr lang="ru-RU" sz="20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>Деятельностный аспект личного вклада</a:t>
            </a:r>
            <a:br>
              <a:rPr lang="ru-RU" sz="20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sz="20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/>
            </a:r>
            <a:br>
              <a:rPr lang="ru-RU" sz="20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sz="2000" cap="all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ОРГАНИЗАЦИЯ Эксперимента НА уроке цветоводства</a:t>
            </a:r>
            <a:r>
              <a:rPr lang="ru-RU" sz="2000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/>
            </a:r>
            <a:br>
              <a:rPr lang="ru-RU" sz="2000" cap="all" dirty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12" name="Объект 11">
            <a:extLst>
              <a:ext uri="{FF2B5EF4-FFF2-40B4-BE49-F238E27FC236}">
                <a16:creationId xmlns:a16="http://schemas.microsoft.com/office/drawing/2014/main" id="{B24E2806-4784-FFEB-190D-03D6C1C67C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9955521"/>
              </p:ext>
            </p:extLst>
          </p:nvPr>
        </p:nvGraphicFramePr>
        <p:xfrm>
          <a:off x="1293798" y="1245706"/>
          <a:ext cx="7693448" cy="56122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3D386AD1-A857-0BCF-9377-3D8FD96805E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381" t="11226" r="-613" b="22270"/>
          <a:stretch/>
        </p:blipFill>
        <p:spPr>
          <a:xfrm>
            <a:off x="3921322" y="5205306"/>
            <a:ext cx="2406991" cy="1502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D687F0F0-0327-6CEB-755A-6BA32709306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-1080" t="15266" r="338" b="10338"/>
          <a:stretch/>
        </p:blipFill>
        <p:spPr>
          <a:xfrm>
            <a:off x="6675119" y="5205304"/>
            <a:ext cx="2338251" cy="15024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5631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20C403-E32F-D106-E1ED-9F5848B99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926" y="212037"/>
            <a:ext cx="7931383" cy="454170"/>
          </a:xfrm>
        </p:spPr>
        <p:txBody>
          <a:bodyPr/>
          <a:lstStyle/>
          <a:p>
            <a:pPr algn="r"/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>Деятельностный аспект личного вклада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E528E37F-9B07-FD95-F7AC-63EF24507A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1341053"/>
              </p:ext>
            </p:extLst>
          </p:nvPr>
        </p:nvGraphicFramePr>
        <p:xfrm>
          <a:off x="1065215" y="874643"/>
          <a:ext cx="8078786" cy="5771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2252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0247AD-628C-4C50-925F-8EA89B056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927" y="172279"/>
            <a:ext cx="7983634" cy="543339"/>
          </a:xfrm>
        </p:spPr>
        <p:txBody>
          <a:bodyPr>
            <a:normAutofit fontScale="90000"/>
          </a:bodyPr>
          <a:lstStyle/>
          <a:p>
            <a:pPr algn="r"/>
            <a:r>
              <a:rPr lang="ru-RU" sz="20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>Деятельностный аспект личного вклада</a:t>
            </a:r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  <a:t/>
            </a:r>
            <a:br>
              <a:rPr lang="ru-RU" sz="1800" b="1" cap="all" dirty="0">
                <a:solidFill>
                  <a:prstClr val="black"/>
                </a:solidFill>
                <a:latin typeface="Times New Roman" panose="02020603050405020304" pitchFamily="18" charset="0"/>
              </a:rPr>
            </a:br>
            <a:r>
              <a:rPr lang="ru-RU" sz="1800" cap="all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применение метода экспериментирования позволяет</a:t>
            </a:r>
            <a:r>
              <a:rPr lang="ru-RU" sz="1800" cap="all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: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12" name="Объект 11">
            <a:extLst>
              <a:ext uri="{FF2B5EF4-FFF2-40B4-BE49-F238E27FC236}">
                <a16:creationId xmlns:a16="http://schemas.microsoft.com/office/drawing/2014/main" id="{3B2C1FE6-1A9E-B4F0-10A6-B964A00ACE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7512007"/>
              </p:ext>
            </p:extLst>
          </p:nvPr>
        </p:nvGraphicFramePr>
        <p:xfrm>
          <a:off x="457201" y="1058091"/>
          <a:ext cx="8503920" cy="5627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1905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1DCD83-522F-5A97-E405-2245A486B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044" y="208903"/>
            <a:ext cx="7970571" cy="787752"/>
          </a:xfrm>
        </p:spPr>
        <p:txBody>
          <a:bodyPr/>
          <a:lstStyle/>
          <a:p>
            <a:pPr algn="r"/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 ЛИЧНОГО ВКЛАДА ПЕДАГОГА </a:t>
            </a:r>
            <a:b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РАЗВИТИЕ ОБРАЗОВАНИЯ И СТЕПЕНЬ ЕГО НОВИЗНЫ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9720BC-4AA1-BABE-0171-2C49AF937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5212" y="1090414"/>
            <a:ext cx="7696403" cy="5268822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Новизна.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Предполагаемый подход формирования социально-трудовых компетенций на основе экспериментирования обеспечивает создание уникальной среды для развития самостоятельности и социальной адаптации в дальнейшей жизни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нарушением интеллекта.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опыт показывает: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освоение умения устанавливать причинно-следственные связи позволяет решать проблемные вопросы, строить логические умозаключения, развивает мыслительную деятельность обучающихся с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нарушением интеллекта.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значимость.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деятельности учителя представлены на заседаниях педагогического совета, ШМО, профессиональных конкурсах.</a:t>
            </a:r>
          </a:p>
        </p:txBody>
      </p:sp>
    </p:spTree>
    <p:extLst>
      <p:ext uri="{BB962C8B-B14F-4D97-AF65-F5344CB8AC3E}">
        <p14:creationId xmlns:p14="http://schemas.microsoft.com/office/powerpoint/2010/main" val="1037912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0BC4D7-4C5F-BBE0-8726-9E0E1CC10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0037" y="250227"/>
            <a:ext cx="7826397" cy="755614"/>
          </a:xfrm>
        </p:spPr>
        <p:txBody>
          <a:bodyPr>
            <a:normAutofit fontScale="90000"/>
          </a:bodyPr>
          <a:lstStyle/>
          <a:p>
            <a:pPr algn="r"/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 ПРОФЕССИОНАЛЬНОЙ ПЕДАГОГИЧЕСКОЙ ДЕЯТЕЛЬНОСТИ  И ДОСТИГНУТЫЕ ЭФФЕКТЫ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13" name="Объект 12">
            <a:extLst>
              <a:ext uri="{FF2B5EF4-FFF2-40B4-BE49-F238E27FC236}">
                <a16:creationId xmlns:a16="http://schemas.microsoft.com/office/drawing/2014/main" id="{D978AA7A-76E8-4E5A-C371-8C5F816BE7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2533188"/>
              </p:ext>
            </p:extLst>
          </p:nvPr>
        </p:nvGraphicFramePr>
        <p:xfrm>
          <a:off x="1112678" y="907774"/>
          <a:ext cx="3676910" cy="50040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C789E28-578A-1C24-9631-B13A16C1EC42}"/>
              </a:ext>
            </a:extLst>
          </p:cNvPr>
          <p:cNvSpPr txBox="1"/>
          <p:nvPr/>
        </p:nvSpPr>
        <p:spPr>
          <a:xfrm>
            <a:off x="4153989" y="907774"/>
            <a:ext cx="4872445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существенное отставание в развитии социальной компетентности</a:t>
            </a:r>
          </a:p>
          <a:p>
            <a:pPr marL="342900" indent="-342900" algn="just">
              <a:buFontTx/>
              <a:buAutoNum type="arabicPeriod"/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отставание в развитии социальной компетентности.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AutoNum type="arabicPeriod"/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социальная компетентность подростка в целом соответствует его возрасту (социально-психологический норматив).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AutoNum type="arabicPeriod"/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социальная компетентность подростка в целом соответствует его возрасту (социально-психологический норматив).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AutoNum type="arabicPeriod"/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подросток по уровню социальной компетентности несколько опережает своих сверстников.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Tx/>
              <a:buAutoNum type="arabicPeriod"/>
              <a:defRPr/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подросток существенно опережает своих сверстников по уровню социальной компетентности, что может свидетельствовать о чрезмерно быстром взрослении как неблагоприятной тенденции развития, а при изучении самооценке о ее нереалистично-завышенном характере. </a:t>
            </a:r>
          </a:p>
          <a:p>
            <a:pPr marL="342900" indent="-342900" algn="just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0402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57B50D-EFE5-3285-E414-233C8DF8C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927" y="212036"/>
            <a:ext cx="8075074" cy="649356"/>
          </a:xfrm>
        </p:spPr>
        <p:txBody>
          <a:bodyPr/>
          <a:lstStyle/>
          <a:p>
            <a:pPr algn="r"/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 ПРОФЕССИОНАЛЬНОЙ ПЕДАГОГИЧЕСКОЙ ДЕЯТЕЛЬНОСТИ  И ДОСТИГНУТЫЕ ЭФФЕКТЫ</a:t>
            </a:r>
            <a:endParaRPr lang="ru-RU" dirty="0"/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084EDDB2-B47C-E277-0905-D2EDC3E065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3639823"/>
              </p:ext>
            </p:extLst>
          </p:nvPr>
        </p:nvGraphicFramePr>
        <p:xfrm>
          <a:off x="614640" y="1031657"/>
          <a:ext cx="3774480" cy="4840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D6BF82A-CAB3-522C-DFB0-C68F0603F073}"/>
              </a:ext>
            </a:extLst>
          </p:cNvPr>
          <p:cNvSpPr txBox="1"/>
          <p:nvPr/>
        </p:nvSpPr>
        <p:spPr>
          <a:xfrm>
            <a:off x="4036423" y="1031656"/>
            <a:ext cx="492469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НИЗКИЙ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беспомощность во всех компонентах трудового процесса; отказ от деятельности, низкая самостоятельность, необходимость прямой помощи взрослого; результат труда низкого качества.</a:t>
            </a:r>
          </a:p>
          <a:p>
            <a:pPr algn="just"/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высокая самостоятельность в деятельности репродуктивного характера. качество результата высокое, но без элементов новизны или близкий перенос, недостаточные комбинаторные умения и самостоятельность для реализации творческого замысла (требуются советы, указания, включение взрослого в трудовой процесс); замысел реализован частично.</a:t>
            </a:r>
          </a:p>
          <a:p>
            <a:pPr algn="just"/>
            <a:r>
              <a:rPr lang="ru-RU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развитые комбинаторные умения. Использование пооперационных карт, обобщённый способ конструирования; полная самостоятельность; результат высокого качества, оригинален или с элементами новизны.</a:t>
            </a:r>
          </a:p>
        </p:txBody>
      </p:sp>
    </p:spTree>
    <p:extLst>
      <p:ext uri="{BB962C8B-B14F-4D97-AF65-F5344CB8AC3E}">
        <p14:creationId xmlns:p14="http://schemas.microsoft.com/office/powerpoint/2010/main" val="9212332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4D212E-CD75-DDA6-42BE-F30EEDF36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926" y="145774"/>
            <a:ext cx="8911687" cy="801004"/>
          </a:xfrm>
        </p:spPr>
        <p:txBody>
          <a:bodyPr/>
          <a:lstStyle/>
          <a:p>
            <a:pPr algn="r"/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 ПРОФЕССИОНАЛЬНОЙ ПЕДАГОГИЧЕСКОЙ ДЕЯТЕЛЬНОСТИ  И ДОСТИГНУТЫЕ ЭФФЕКТЫ</a:t>
            </a: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197E4C5-4075-0E13-EED0-EBE5675195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065" y="3263329"/>
            <a:ext cx="3175577" cy="2446370"/>
          </a:xfr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DB2B874-CFDC-2677-A15D-24B025404E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607" y="865564"/>
            <a:ext cx="2830118" cy="2021513"/>
          </a:xfrm>
          <a:prstGeom prst="rect">
            <a:avLst/>
          </a:prstGeom>
        </p:spPr>
      </p:pic>
      <p:graphicFrame>
        <p:nvGraphicFramePr>
          <p:cNvPr id="16" name="Объект 15">
            <a:extLst>
              <a:ext uri="{FF2B5EF4-FFF2-40B4-BE49-F238E27FC236}">
                <a16:creationId xmlns:a16="http://schemas.microsoft.com/office/drawing/2014/main" id="{21F17250-0599-D8D3-0104-347D39A76D1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6843707"/>
              </p:ext>
            </p:extLst>
          </p:nvPr>
        </p:nvGraphicFramePr>
        <p:xfrm>
          <a:off x="6401811" y="3968568"/>
          <a:ext cx="2010636" cy="2845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Acrobat Document" r:id="rId5" imgW="5667239" imgH="8019693" progId="AcroExch.Document.DC">
                  <p:embed/>
                </p:oleObj>
              </mc:Choice>
              <mc:Fallback>
                <p:oleObj name="Acrobat Document" r:id="rId5" imgW="5667239" imgH="8019693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401811" y="3968568"/>
                        <a:ext cx="2010636" cy="28450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2970A5A-F9C6-19D3-3E4A-FFC2FE0007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061" y="1026672"/>
            <a:ext cx="2023308" cy="286200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E322C40-4462-7F8D-63DF-1C8C237ED09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08" y="546276"/>
            <a:ext cx="2761653" cy="189735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4CEA39E-56E9-DD4E-621A-5CD148CBD72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597" y="2522551"/>
            <a:ext cx="2239792" cy="318714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9A6F08-EB6E-1C63-80EC-23201D9CAD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525" y="4827377"/>
            <a:ext cx="2707575" cy="1922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531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A24725-0013-F060-0BA5-0600185F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263" y="92766"/>
            <a:ext cx="8503922" cy="742121"/>
          </a:xfrm>
        </p:spPr>
        <p:txBody>
          <a:bodyPr>
            <a:normAutofit fontScale="90000"/>
          </a:bodyPr>
          <a:lstStyle/>
          <a:p>
            <a:pPr algn="r"/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ТРАНСЛИРУЕМОСТЬ ПРАКТИЧЕСКИХ ДОСТИЖЕНИЙ ПРОФЕССИОНАЛЬНОЙ ДЕЯТЕЛЬНОСТИ ПЕДАГОГИЧЕСКОГО РАБОТНИКА</a:t>
            </a:r>
            <a:endParaRPr lang="ru-RU" dirty="0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18E5F136-D409-0C53-1FF6-C6F335132C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6476590"/>
              </p:ext>
            </p:extLst>
          </p:nvPr>
        </p:nvGraphicFramePr>
        <p:xfrm>
          <a:off x="58048" y="834887"/>
          <a:ext cx="8916136" cy="5930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85151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8A36C1E-0B68-6DD1-1E72-42704DE42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926" y="143692"/>
            <a:ext cx="7892196" cy="479162"/>
          </a:xfrm>
        </p:spPr>
        <p:txBody>
          <a:bodyPr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8D5F7F-7DC6-92E9-E601-75BC40D8EFD7}"/>
              </a:ext>
            </a:extLst>
          </p:cNvPr>
          <p:cNvSpPr txBox="1"/>
          <p:nvPr/>
        </p:nvSpPr>
        <p:spPr>
          <a:xfrm>
            <a:off x="1306285" y="903310"/>
            <a:ext cx="7654835" cy="62786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Бгажнокова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И.М. Школа для детей с нарушениями интеллекта: тенденции, перспектива развития// Дефектология, № 3. М.: 2004,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Васенков Г.В. Формы и методы профессионально-трудовой подготовки умственно отсталых учащихся в новых экономических условиях// В сб. Инновации в Российском образовании. М., 1999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Мирский, С. Л. Методика профессионально-трудового обучения в коррекционной школе / С. Л. Мирский // Дефектология. – 2005. – № 2.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Мирский СЛ. Отражение практических приемов в планах трудовой деятельности учащихся вспомогательной школы// Дефектология, 1971.</a:t>
            </a:r>
          </a:p>
          <a:p>
            <a:pPr algn="l" fontAlgn="base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Москаленко В. В. Опытно -   экспериментальная деятельность/ В. В. Москаленко, Н. И. Крылова. – М.: Учитель, 2009. – 115 с.</a:t>
            </a:r>
            <a:b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Петрова В.Г. Практическая и умственная деятельность детей-олигофренов,- М.: Просвещение, 1968. 158с.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Пинский Б.И. Психологические особенности деятельности умственно отсталых школьников. М.: Изд-во АПН РСФСР, 1962.-319с.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Прихожан А. М. Диагностика личностного развития детей подросткового возраста. — М.: АНО «ПЭБ», 2007. — 56 с.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Рубинштейн C.JI. Психология умственно отсталого школьника. М.:1. Просвещение, 1986.- 192с.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Старобина, Е. М. Профессиональная подготовка лиц с умственной отсталостью / Е. М. Старобина. – М. : Издательство НЦ ЭНАС, 2003. – 120 с</a:t>
            </a:r>
          </a:p>
          <a:p>
            <a:pPr fontAlgn="base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 Чижова А. В. Организация экспериментальной деятельности детей с ОВЗ // Научно-методический электронный журнал «Концепт». – 2016. – Т. 28.  – URL: http://e-koncept.ru/2016/56525.htm.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686486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2578</TotalTime>
  <Words>1146</Words>
  <Application>Microsoft Office PowerPoint</Application>
  <PresentationFormat>Экран (4:3)</PresentationFormat>
  <Paragraphs>149</Paragraphs>
  <Slides>17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Century Gothic</vt:lpstr>
      <vt:lpstr>Times New Roman</vt:lpstr>
      <vt:lpstr>Wingdings 3</vt:lpstr>
      <vt:lpstr>Легкий дым</vt:lpstr>
      <vt:lpstr>Acrobat Document</vt:lpstr>
      <vt:lpstr> ПРОФЕССИОНАЛЬНОЕ КРЕДО: «Чтобы быть хорошим преподавателем,  нужно любить то, что преподаешь»  Василий Ключевский</vt:lpstr>
      <vt:lpstr>Тема «Экспериментирование  как средство формирования  социально-трудовых компетенций  у обучающихся с нарушением интеллекта на уроках цветоводства и декоративного садоводства»</vt:lpstr>
      <vt:lpstr>УСЛОВИЯ ФОРМИРОВАНИЯ ЛИЧНОГО ВКЛАДА ПЕДАГОГА В РАЗВИТИЕ ОБРАЗОВАНИЯ</vt:lpstr>
      <vt:lpstr>Актуальность личного вклада  в развитие образования</vt:lpstr>
      <vt:lpstr>Актуальность личного вклада  в развитие образования</vt:lpstr>
      <vt:lpstr>Теоретическое обоснование   личного вклада в развитие образования</vt:lpstr>
      <vt:lpstr>Цель и задачи педагогической деятельности</vt:lpstr>
      <vt:lpstr>Ведущая  педагогическая идея</vt:lpstr>
      <vt:lpstr>Деятельностный аспект личного вклада  ОРГАНИЗАЦИЯ Эксперимента НА уроке цветоводства  </vt:lpstr>
      <vt:lpstr>Деятельностный аспект личного вклада</vt:lpstr>
      <vt:lpstr>Деятельностный аспект личного вклада  применение метода экспериментирования позволяет:</vt:lpstr>
      <vt:lpstr>ДИАПАЗОН ЛИЧНОГО ВКЛАДА ПЕДАГОГА  В РАЗВИТИЕ ОБРАЗОВАНИЯ И СТЕПЕНЬ ЕГО НОВИЗНЫ</vt:lpstr>
      <vt:lpstr>РЕЗУЛЬТАТИВНОСТЬ  ПРОФЕССИОНАЛЬНОЙ ПЕДАГОГИЧЕСКОЙ ДЕЯТЕЛЬНОСТИ  И ДОСТИГНУТЫЕ ЭФФЕКТЫ </vt:lpstr>
      <vt:lpstr>РЕЗУЛЬТАТИВНОСТЬ  ПРОФЕССИОНАЛЬНОЙ ПЕДАГОГИЧЕСКОЙ ДЕЯТЕЛЬНОСТИ  И ДОСТИГНУТЫЕ ЭФФЕКТЫ</vt:lpstr>
      <vt:lpstr>РЕЗУЛЬТАТИВНОСТЬ  ПРОФЕССИОНАЛЬНОЙ ПЕДАГОГИЧЕСКОЙ ДЕЯТЕЛЬНОСТИ  И ДОСТИГНУТЫЕ ЭФФЕКТЫ</vt:lpstr>
      <vt:lpstr>ТРАНСЛИРУЕМОСТЬ ПРАКТИЧЕСКИХ ДОСТИЖЕНИЙ ПРОФЕССИОНАЛЬНОЙ ДЕЯТЕЛЬНОСТИ ПЕДАГОГИЧЕСКОГО РАБОТНИКА</vt:lpstr>
      <vt:lpstr>ЛИТЕРАТУРА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</dc:creator>
  <cp:lastModifiedBy>2</cp:lastModifiedBy>
  <cp:revision>51</cp:revision>
  <dcterms:created xsi:type="dcterms:W3CDTF">2023-02-13T09:22:41Z</dcterms:created>
  <dcterms:modified xsi:type="dcterms:W3CDTF">2026-09-28T10:40:21Z</dcterms:modified>
</cp:coreProperties>
</file>