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754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925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73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831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923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110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50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879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984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655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184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737B2-56A6-427B-9EB6-E308780E895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AE275-3872-4153-A7A1-051B8F961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784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Семья и быт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Обществознание 11 </a:t>
            </a:r>
            <a:r>
              <a:rPr lang="ru-RU" sz="2400" dirty="0" smtClean="0">
                <a:solidFill>
                  <a:schemeClr val="tx1"/>
                </a:solidFill>
              </a:rPr>
              <a:t>класс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Разработала </a:t>
            </a:r>
            <a:r>
              <a:rPr lang="ru-RU" sz="2400" dirty="0" err="1" smtClean="0">
                <a:solidFill>
                  <a:schemeClr val="tx1"/>
                </a:solidFill>
              </a:rPr>
              <a:t>Дармоедова</a:t>
            </a:r>
            <a:r>
              <a:rPr lang="ru-RU" sz="2400" dirty="0" smtClean="0">
                <a:solidFill>
                  <a:schemeClr val="tx1"/>
                </a:solidFill>
              </a:rPr>
              <a:t> Наталья Васильевна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учитель истории и обществознания, ВКК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МБОУ «</a:t>
            </a:r>
            <a:r>
              <a:rPr lang="ru-RU" sz="2400" dirty="0" err="1" smtClean="0">
                <a:solidFill>
                  <a:schemeClr val="tx1"/>
                </a:solidFill>
              </a:rPr>
              <a:t>Репьевская</a:t>
            </a:r>
            <a:r>
              <a:rPr lang="ru-RU" sz="2400" dirty="0" smtClean="0">
                <a:solidFill>
                  <a:schemeClr val="tx1"/>
                </a:solidFill>
              </a:rPr>
              <a:t> школа»</a:t>
            </a:r>
          </a:p>
          <a:p>
            <a:r>
              <a:rPr lang="ru-RU" sz="2400" smtClean="0">
                <a:solidFill>
                  <a:schemeClr val="tx1"/>
                </a:solidFill>
              </a:rPr>
              <a:t>Воронежская область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029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Распределение обязанностей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в семье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856983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524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/>
              <a:t>П. 16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4055256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План.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Семья как социальный институт.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Функции семьи.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Семья в современном обществе.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Бытовые отношения.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48200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Семья –социальное образование </a:t>
            </a:r>
            <a:br>
              <a:rPr lang="ru-RU" sz="3600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b="1" i="0" u="sng" strike="noStrike" baseline="0" dirty="0" smtClean="0">
                <a:solidFill>
                  <a:srgbClr val="C00000"/>
                </a:solidFill>
                <a:latin typeface="Times New Roman"/>
              </a:rPr>
              <a:t>Малая группа</a:t>
            </a:r>
          </a:p>
          <a:p>
            <a:pPr marL="0" indent="0">
              <a:buNone/>
            </a:pPr>
            <a:r>
              <a:rPr lang="ru-RU" b="0" i="0" u="none" strike="noStrike" baseline="0" dirty="0" smtClean="0">
                <a:solidFill>
                  <a:srgbClr val="000000"/>
                </a:solidFill>
                <a:latin typeface="Times New Roman"/>
              </a:rPr>
              <a:t>Это основанное на браке или кровном родстве сообщество людей, связанных общим бытом, взаимной ответственностью и взаимопомощью.</a:t>
            </a:r>
          </a:p>
          <a:p>
            <a:endParaRPr lang="ru-RU" b="0" i="0" u="none" strike="noStrike" baseline="0" dirty="0" smtClean="0">
              <a:solidFill>
                <a:srgbClr val="000000"/>
              </a:solidFill>
              <a:latin typeface="Times New Roman"/>
            </a:endParaRPr>
          </a:p>
          <a:p>
            <a:r>
              <a:rPr lang="ru-RU" sz="2800" b="1" i="0" u="sng" strike="noStrike" baseline="0" dirty="0" smtClean="0">
                <a:solidFill>
                  <a:srgbClr val="C00000"/>
                </a:solidFill>
                <a:latin typeface="Times New Roman"/>
              </a:rPr>
              <a:t>Социальный институт</a:t>
            </a:r>
          </a:p>
          <a:p>
            <a:pPr marL="0" indent="0">
              <a:buNone/>
            </a:pPr>
            <a:r>
              <a:rPr lang="ru-RU" b="0" i="0" u="none" strike="noStrike" baseline="0" dirty="0" smtClean="0">
                <a:solidFill>
                  <a:srgbClr val="000000"/>
                </a:solidFill>
                <a:latin typeface="Times New Roman"/>
              </a:rPr>
              <a:t>Это система разнообразных связей между супругами, родителями и детьми, другими родственниками, регулирующая их взаимоотношения на основе установленных в обществе ценностей и норм.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44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35292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387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Функции семьи.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13690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226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Функции семьи.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48883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9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Классификация семьи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052736"/>
            <a:ext cx="870585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506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Новое положение в семье женщины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892899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790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Государственная политика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поддержки семьи в РФ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5"/>
          <a:stretch/>
        </p:blipFill>
        <p:spPr bwMode="auto">
          <a:xfrm>
            <a:off x="107503" y="1628800"/>
            <a:ext cx="885698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105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116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Семья и быт</vt:lpstr>
      <vt:lpstr>План.</vt:lpstr>
      <vt:lpstr>Семья –социальное образование  </vt:lpstr>
      <vt:lpstr>Презентация PowerPoint</vt:lpstr>
      <vt:lpstr>Функции семьи.</vt:lpstr>
      <vt:lpstr>Функции семьи.</vt:lpstr>
      <vt:lpstr>Классификация семьи</vt:lpstr>
      <vt:lpstr>Новое положение в семье женщины</vt:lpstr>
      <vt:lpstr>Государственная политика  поддержки семьи в РФ</vt:lpstr>
      <vt:lpstr>Распределение обязанностей  в семье</vt:lpstr>
      <vt:lpstr>Домашнее задание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и быт</dc:title>
  <dc:creator>Наталья</dc:creator>
  <cp:lastModifiedBy>Наталья</cp:lastModifiedBy>
  <cp:revision>5</cp:revision>
  <cp:lastPrinted>2020-05-11T12:00:19Z</cp:lastPrinted>
  <dcterms:created xsi:type="dcterms:W3CDTF">2020-01-12T12:36:23Z</dcterms:created>
  <dcterms:modified xsi:type="dcterms:W3CDTF">2022-03-22T12:47:50Z</dcterms:modified>
</cp:coreProperties>
</file>