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7" r:id="rId3"/>
    <p:sldId id="263" r:id="rId4"/>
    <p:sldId id="259" r:id="rId5"/>
    <p:sldId id="262" r:id="rId6"/>
    <p:sldId id="271" r:id="rId7"/>
    <p:sldId id="264" r:id="rId8"/>
    <p:sldId id="268" r:id="rId9"/>
    <p:sldId id="265" r:id="rId10"/>
    <p:sldId id="269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63" autoAdjust="0"/>
    <p:restoredTop sz="94660"/>
  </p:normalViewPr>
  <p:slideViewPr>
    <p:cSldViewPr>
      <p:cViewPr varScale="1">
        <p:scale>
          <a:sx n="61" d="100"/>
          <a:sy n="61" d="100"/>
        </p:scale>
        <p:origin x="1492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16.01.2022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2636912"/>
            <a:ext cx="8712968" cy="178010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Модель судна-очистителя океана на </a:t>
            </a:r>
            <a:r>
              <a:rPr lang="ru-RU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базе конструктора </a:t>
            </a:r>
            <a:r>
              <a:rPr lang="ru-RU" b="1" dirty="0" err="1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Lego</a:t>
            </a:r>
            <a:r>
              <a:rPr lang="ru-RU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ru-RU" b="1" dirty="0" err="1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WeDo</a:t>
            </a:r>
            <a:r>
              <a:rPr lang="ru-RU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 2.0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79912" y="4692104"/>
            <a:ext cx="5176664" cy="2049264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Работу</a:t>
            </a:r>
            <a:r>
              <a:rPr lang="uk-UA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выполнил</a:t>
            </a:r>
            <a:r>
              <a:rPr lang="uk-UA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uk-UA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Касабо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Всеволод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uk-UA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ченик</a:t>
            </a:r>
            <a:r>
              <a:rPr lang="uk-UA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uk-UA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класса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uk-UA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СОШ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№ 30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Руководитель: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Лобанова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Татьяна Константиновна,</a:t>
            </a:r>
          </a:p>
          <a:p>
            <a:pPr algn="l"/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педагог дополнительного образования</a:t>
            </a:r>
          </a:p>
          <a:p>
            <a:pPr algn="l"/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ГБОУ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ЦДО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«Малая академия наук»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83568" y="236483"/>
            <a:ext cx="77048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Департамент образования и науки города Севастополя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ГБОУ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«Центр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дополнительного образования</a:t>
            </a:r>
          </a:p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«Малая академия наук»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92080" y="1484784"/>
            <a:ext cx="3600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Отделение:</a:t>
            </a:r>
            <a:r>
              <a:rPr lang="ru-RU" dirty="0" smtClean="0"/>
              <a:t> Компьютерные науки</a:t>
            </a:r>
          </a:p>
          <a:p>
            <a:r>
              <a:rPr lang="ru-RU" b="1" dirty="0" smtClean="0"/>
              <a:t>Секция:</a:t>
            </a:r>
            <a:r>
              <a:rPr lang="ru-RU" dirty="0" smtClean="0"/>
              <a:t>  Робототехника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54263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Актуальность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2060848"/>
            <a:ext cx="3822192" cy="4464496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Огромные скопления мусора,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 своим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размерам напоминающие острова или даже целые континенты, нередко встречаются в Тихом,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Индийском, Атлантическом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океанах. Исследователи этого явления сравнивают его с «мусорным супом»: часть отходов не тонет, а плавает на поверхности или в толще воды – и такие «пятна» мусора растягиваются на многие километры.</a:t>
            </a: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636912"/>
            <a:ext cx="4623204" cy="2859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2853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620688"/>
            <a:ext cx="86764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Целью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данной работы стало желание опробовать свои возможности в конструировании и программировании модели судна-очистителя океана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2132856"/>
            <a:ext cx="842493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Изучить  проблему скопления мусора в мировом океане.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Применить знания, полученные на занятиях в творческом объединении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«Образовательная робототехника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Lego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WeDo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»  на практике.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Придумать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форму модели.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Выбрать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механизм, который будет приводиться в движение.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Собрать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модель из деталей конструктора.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Запрограммировать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модель.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Провести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испытания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- Выполнить отчет по проделанной работе.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0599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1" y="-27384"/>
            <a:ext cx="9140829" cy="6885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528" y="5345921"/>
            <a:ext cx="85689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Засорение водоемов отходами жизнедеятельности человека – одна из злободневных проблем нашего времени. Часть мусора со временем разлагается, но немалая его масса оседает на дно или остается плавать на водной поверхности, нанося огромный ущерб окружающей среде.</a:t>
            </a:r>
          </a:p>
        </p:txBody>
      </p:sp>
    </p:spTree>
    <p:extLst>
      <p:ext uri="{BB962C8B-B14F-4D97-AF65-F5344CB8AC3E}">
        <p14:creationId xmlns:p14="http://schemas.microsoft.com/office/powerpoint/2010/main" val="1581253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866" y="1052736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Губителен мусор и для </a:t>
            </a:r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животных</a:t>
            </a:r>
            <a:r>
              <a:rPr lang="ru-RU" sz="4000" dirty="0" smtClean="0">
                <a:solidFill>
                  <a:srgbClr val="FF0000"/>
                </a:solidFill>
              </a:rPr>
              <a:t> </a:t>
            </a:r>
            <a:endParaRPr lang="ru-RU" sz="4000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861048"/>
            <a:ext cx="3816424" cy="2862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75" t="10062" r="4905" b="10442"/>
          <a:stretch/>
        </p:blipFill>
        <p:spPr bwMode="auto">
          <a:xfrm>
            <a:off x="151922" y="1760622"/>
            <a:ext cx="5068150" cy="34330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153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5536" y="620688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. 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Современные методы сбора мусора в океане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060848"/>
            <a:ext cx="3723044" cy="2091878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365105"/>
            <a:ext cx="3685624" cy="1936118"/>
          </a:xfrm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868" y="4402627"/>
            <a:ext cx="3311540" cy="2153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7431" y="2060848"/>
            <a:ext cx="2582414" cy="2233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2481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1" y="235791"/>
            <a:ext cx="8661000" cy="1609033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Пытаясь решить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проблемы мусора я создал </a:t>
            </a:r>
            <a:b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211748" y="1556792"/>
            <a:ext cx="8787019" cy="2421467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модель судна, которое собирает и перерабатывает мусор в океане.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600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081" r="6087" b="16729"/>
          <a:stretch/>
        </p:blipFill>
        <p:spPr bwMode="auto">
          <a:xfrm>
            <a:off x="695406" y="4613685"/>
            <a:ext cx="4596674" cy="1695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4" t="36109" r="19026" b="12188"/>
          <a:stretch/>
        </p:blipFill>
        <p:spPr bwMode="auto">
          <a:xfrm>
            <a:off x="5302024" y="2985121"/>
            <a:ext cx="2942384" cy="17400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8668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43608" y="2636912"/>
            <a:ext cx="7488832" cy="356125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Программа работы модели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 r="51523" b="16376"/>
          <a:stretch/>
        </p:blipFill>
        <p:spPr bwMode="auto">
          <a:xfrm>
            <a:off x="1043608" y="2742619"/>
            <a:ext cx="7128792" cy="2781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6451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1340768"/>
            <a:ext cx="7772400" cy="4248472"/>
          </a:xfrm>
        </p:spPr>
        <p:txBody>
          <a:bodyPr>
            <a:normAutofit/>
          </a:bodyPr>
          <a:lstStyle/>
          <a:p>
            <a:r>
              <a:rPr lang="ru-RU" sz="2800" dirty="0"/>
              <a:t/>
            </a:r>
            <a:br>
              <a:rPr lang="ru-RU" sz="2800" dirty="0"/>
            </a:br>
            <a:r>
              <a:rPr lang="ru-RU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Это судно собирает и перемалывает мусор, находящийся на поверхности океана.</a:t>
            </a:r>
            <a:br>
              <a:rPr lang="ru-RU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Надеюсь оно поможет </a:t>
            </a:r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окружающему </a:t>
            </a:r>
            <a:r>
              <a:rPr lang="ru-RU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нас миру</a:t>
            </a:r>
            <a:r>
              <a:rPr lang="ru-RU" sz="4000" dirty="0">
                <a:solidFill>
                  <a:srgbClr val="FF0000"/>
                </a:solidFill>
              </a:rPr>
              <a:t>. </a:t>
            </a:r>
            <a:br>
              <a:rPr lang="ru-RU" sz="4000" dirty="0">
                <a:solidFill>
                  <a:srgbClr val="FF0000"/>
                </a:solidFill>
              </a:rPr>
            </a:b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 flipV="1">
            <a:off x="323528" y="4800848"/>
            <a:ext cx="8712968" cy="1076423"/>
          </a:xfrm>
        </p:spPr>
        <p:txBody>
          <a:bodyPr>
            <a:noAutofit/>
          </a:bodyPr>
          <a:lstStyle/>
          <a:p>
            <a:endParaRPr lang="ru-RU" sz="9600" dirty="0"/>
          </a:p>
        </p:txBody>
      </p:sp>
    </p:spTree>
    <p:extLst>
      <p:ext uri="{BB962C8B-B14F-4D97-AF65-F5344CB8AC3E}">
        <p14:creationId xmlns:p14="http://schemas.microsoft.com/office/powerpoint/2010/main" val="3334325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dirty="0" smtClean="0"/>
              <a:t> </a:t>
            </a:r>
            <a:r>
              <a:rPr lang="ru-RU" sz="3200" dirty="0" smtClean="0"/>
              <a:t>У конструктора </a:t>
            </a:r>
            <a:r>
              <a:rPr lang="en-US" sz="3200" dirty="0"/>
              <a:t>Lego </a:t>
            </a:r>
            <a:r>
              <a:rPr lang="en-US" sz="3200" dirty="0" err="1"/>
              <a:t>WeDo</a:t>
            </a:r>
            <a:r>
              <a:rPr lang="en-US" sz="3200" dirty="0"/>
              <a:t> 2.0 </a:t>
            </a:r>
            <a:r>
              <a:rPr lang="ru-RU" sz="3200" dirty="0" smtClean="0"/>
              <a:t>ограниченные возможности, но </a:t>
            </a:r>
            <a:r>
              <a:rPr lang="ru-RU" sz="3200" dirty="0"/>
              <a:t>этот </a:t>
            </a:r>
            <a:r>
              <a:rPr lang="ru-RU" sz="3200" dirty="0" smtClean="0"/>
              <a:t>набор позволяет осуществить задуманное.</a:t>
            </a:r>
          </a:p>
          <a:p>
            <a:pPr marL="0" indent="0" algn="just">
              <a:buNone/>
            </a:pPr>
            <a:r>
              <a:rPr lang="ru-RU" sz="3200" dirty="0" smtClean="0"/>
              <a:t>Цели которые я поставил в начале проекта, </a:t>
            </a:r>
            <a:r>
              <a:rPr lang="ru-RU" sz="3200" dirty="0"/>
              <a:t>я </a:t>
            </a:r>
            <a:r>
              <a:rPr lang="ru-RU" sz="3200" dirty="0" smtClean="0"/>
              <a:t>осуществил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dirty="0" smtClean="0"/>
              <a:t>Выводы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2582896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1772816"/>
            <a:ext cx="8749480" cy="2928521"/>
          </a:xfrm>
          <a:prstGeom prst="rect">
            <a:avLst/>
          </a:prstGeom>
          <a:noFill/>
        </p:spPr>
        <p:txBody>
          <a:bodyPr wrap="square" rtlCol="0">
            <a:prstTxWarp prst="textWave1">
              <a:avLst>
                <a:gd name="adj1" fmla="val 12500"/>
                <a:gd name="adj2" fmla="val 118"/>
              </a:avLst>
            </a:prstTxWarp>
            <a:spAutoFit/>
          </a:bodyPr>
          <a:lstStyle/>
          <a:p>
            <a:pPr algn="ctr"/>
            <a:r>
              <a:rPr lang="ru-RU" sz="72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Спасибо </a:t>
            </a:r>
          </a:p>
          <a:p>
            <a:pPr algn="ctr"/>
            <a:r>
              <a:rPr lang="ru-RU" sz="72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 внимание !</a:t>
            </a:r>
            <a:endParaRPr lang="ru-RU" sz="72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3781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56806 0.40718 L 0.56806 0.40695 " pathEditMode="relative" rAng="0" ptsTypes="AA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3"/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56806 0.40718 L 0.56806 0.40695 " pathEditMode="relative" rAng="0" ptsTypes="AA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3"/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559</TotalTime>
  <Words>279</Words>
  <Application>Microsoft Office PowerPoint</Application>
  <PresentationFormat>Экран (4:3)</PresentationFormat>
  <Paragraphs>37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Candara</vt:lpstr>
      <vt:lpstr>Symbol</vt:lpstr>
      <vt:lpstr>Times New Roman</vt:lpstr>
      <vt:lpstr>Волна</vt:lpstr>
      <vt:lpstr>Модель судна-очистителя океана на базе конструктора Lego WeDo 2.0</vt:lpstr>
      <vt:lpstr>Актуальность </vt:lpstr>
      <vt:lpstr>Презентация PowerPoint</vt:lpstr>
      <vt:lpstr>Презентация PowerPoint</vt:lpstr>
      <vt:lpstr>Презентация PowerPoint</vt:lpstr>
      <vt:lpstr>Современные методы сбора мусора в океане</vt:lpstr>
      <vt:lpstr>  Пытаясь решить проблемы мусора я создал  </vt:lpstr>
      <vt:lpstr>Программа работы модели</vt:lpstr>
      <vt:lpstr> Это судно собирает и перемалывает мусор, находящийся на поверхности океана. Надеюсь оно поможет окружающему нас миру.  </vt:lpstr>
      <vt:lpstr>Выводы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41</cp:revision>
  <dcterms:created xsi:type="dcterms:W3CDTF">2019-12-10T05:57:50Z</dcterms:created>
  <dcterms:modified xsi:type="dcterms:W3CDTF">2022-01-16T15:07:10Z</dcterms:modified>
</cp:coreProperties>
</file>