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CE1B51-F0F3-49FE-84D7-6A0FD2B16451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17FA3C-5A43-4B83-816B-EAAA3971A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623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7FA3C-5A43-4B83-816B-EAAA3971A8F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954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52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764704"/>
            <a:ext cx="7772400" cy="576063"/>
          </a:xfrm>
        </p:spPr>
        <p:txBody>
          <a:bodyPr>
            <a:normAutofit fontScale="90000"/>
          </a:bodyPr>
          <a:lstStyle/>
          <a:p>
            <a:r>
              <a:rPr lang="ru-RU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innerShdw blurRad="63500" dist="50800">
                    <a:prstClr val="black">
                      <a:alpha val="50000"/>
                    </a:prstClr>
                  </a:innerShdw>
                  <a:reflection blurRad="12700" stA="28000" endPos="45000" dist="1000" dir="5400000" sy="-100000" algn="bl" rotWithShape="0"/>
                </a:effectLst>
              </a:rPr>
              <a:t>История профессии шофер</a:t>
            </a:r>
            <a:endParaRPr lang="ru-RU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innerShdw blurRad="63500" dist="50800">
                  <a:prstClr val="black">
                    <a:alpha val="50000"/>
                  </a:prstClr>
                </a:innerShdw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330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457200" y="3645024"/>
            <a:ext cx="8305800" cy="5478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864" y="620688"/>
            <a:ext cx="3700463" cy="2784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508" y="692148"/>
            <a:ext cx="3646487" cy="2805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280" y="3405241"/>
            <a:ext cx="4104456" cy="277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77401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654" y="677655"/>
            <a:ext cx="3437661" cy="2699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278" y="3689913"/>
            <a:ext cx="3744415" cy="2559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1"/>
          <a:stretch/>
        </p:blipFill>
        <p:spPr bwMode="auto">
          <a:xfrm>
            <a:off x="883690" y="3677918"/>
            <a:ext cx="3669588" cy="2540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973" y="692696"/>
            <a:ext cx="3494305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900463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242" y="692696"/>
            <a:ext cx="3590464" cy="2567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249" y="686396"/>
            <a:ext cx="3403724" cy="2564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963" y="3429000"/>
            <a:ext cx="3331067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946" y="3455815"/>
            <a:ext cx="3738330" cy="2493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397754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620688"/>
            <a:ext cx="7581900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728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80728"/>
            <a:ext cx="6992281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3847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624" y="764704"/>
            <a:ext cx="7233186" cy="5076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785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674694"/>
            <a:ext cx="7224803" cy="5418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8883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511" y="908720"/>
            <a:ext cx="7141777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123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190" y="836712"/>
            <a:ext cx="7373619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3260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166</TotalTime>
  <Words>4</Words>
  <Application>Microsoft Office PowerPoint</Application>
  <PresentationFormat>Экран (4:3)</PresentationFormat>
  <Paragraphs>2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Бумажная</vt:lpstr>
      <vt:lpstr>История профессии шофер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Пользователь Windows</cp:lastModifiedBy>
  <cp:revision>10</cp:revision>
  <dcterms:created xsi:type="dcterms:W3CDTF">2021-03-28T11:13:48Z</dcterms:created>
  <dcterms:modified xsi:type="dcterms:W3CDTF">2021-03-29T23:51:50Z</dcterms:modified>
</cp:coreProperties>
</file>