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197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6DD99-75A2-4176-A70A-9BAE5D57359C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4F0F3E-4998-4E84-9669-1D63E7A3E5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F0F3E-4998-4E84-9669-1D63E7A3E5A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1B25FD-0C6A-4A9B-BBC3-00F1F0C5D116}" type="datetimeFigureOut">
              <a:rPr lang="ru-RU" smtClean="0"/>
              <a:pPr/>
              <a:t>01.02.2022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B8EBBCD-2EF3-496E-96E4-9773E31DE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857232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Урок-экскурсия</a:t>
            </a:r>
            <a:br>
              <a:rPr lang="ru-RU" dirty="0" smtClean="0"/>
            </a:br>
            <a:r>
              <a:rPr lang="ru-RU" dirty="0" smtClean="0"/>
              <a:t>«Покормите птиц зимой»  по экологии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86256"/>
            <a:ext cx="6858000" cy="208866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педагог дополнительного образования МБУ ДО «Центр детского творчества» г.Кирсанов</a:t>
            </a:r>
          </a:p>
          <a:p>
            <a:r>
              <a:rPr lang="ru-RU" dirty="0" smtClean="0"/>
              <a:t>Шарапова Галина Петровна.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Но за одной </a:t>
            </a:r>
            <a:r>
              <a:rPr lang="ru-RU" smtClean="0">
                <a:solidFill>
                  <a:schemeClr val="tx1"/>
                </a:solidFill>
              </a:rPr>
              <a:t>кормушкой нам нравилось </a:t>
            </a:r>
            <a:r>
              <a:rPr lang="ru-RU" dirty="0" smtClean="0">
                <a:solidFill>
                  <a:schemeClr val="tx1"/>
                </a:solidFill>
              </a:rPr>
              <a:t>следить больше всего: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3" descr="C:\Users\777\Desktop\1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2724150" cy="4010025"/>
          </a:xfrm>
          <a:prstGeom prst="rect">
            <a:avLst/>
          </a:prstGeom>
          <a:noFill/>
        </p:spPr>
      </p:pic>
      <p:pic>
        <p:nvPicPr>
          <p:cNvPr id="5" name="Picture 4" descr="C:\Users\777\Desktop\3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70238" y="1960563"/>
            <a:ext cx="2801937" cy="2935287"/>
          </a:xfrm>
          <a:prstGeom prst="rect">
            <a:avLst/>
          </a:prstGeom>
          <a:noFill/>
        </p:spPr>
      </p:pic>
      <p:pic>
        <p:nvPicPr>
          <p:cNvPr id="1029" name="Picture 5" descr="C:\Users\777\Desktop\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1643050"/>
            <a:ext cx="2381250" cy="382905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28604"/>
            <a:ext cx="7467600" cy="60453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Кормушки мы старались размещать в закрытых от ветра и от хищников местах. Каждый день мы следили за кормушками.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Насыпали корм: семечки, пшено, пшеницу, а чаще всего сухарики, нам показалось, они их больше всего любят. Мы старались насыпать   разнообразный корм, чтобы к нам прилетали все виды птиц.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И наблюдали, каким птичкам мы помогаем.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 наши кормушки прилетали: задорные воробьи, красногрудые снегири, озорные синицы.</a:t>
            </a:r>
          </a:p>
          <a:p>
            <a:pPr>
              <a:buNone/>
            </a:pPr>
            <a:r>
              <a:rPr lang="ru-RU" dirty="0" smtClean="0"/>
              <a:t> Очень интересно, когда мы повесили кусочек сала для синиц, обнаружили, что салом прилетел полакомиться красивый дятел. </a:t>
            </a:r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7467600" cy="611678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ea typeface="Arial Unicode MS" pitchFamily="34" charset="-128"/>
                <a:cs typeface="Arial Unicode MS" pitchFamily="34" charset="-128"/>
              </a:rPr>
              <a:t>        </a:t>
            </a:r>
          </a:p>
          <a:p>
            <a:pPr algn="ctr">
              <a:buNone/>
            </a:pPr>
            <a:r>
              <a:rPr lang="ru-RU" sz="3600" dirty="0" smtClean="0">
                <a:ea typeface="Arial Unicode MS" pitchFamily="34" charset="-128"/>
                <a:cs typeface="Arial Unicode MS" pitchFamily="34" charset="-128"/>
              </a:rPr>
              <a:t>   Надеемся, мы спасем за зиму много птичек. Если мы поможем им зимой, то весной и летом они отблагодарят нас заботой о растениях, своим видом и звонким пением подарят нам радость и хорошее настроение!</a:t>
            </a:r>
            <a:endParaRPr lang="ru-RU" sz="3600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7396162" cy="664371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Цель: </a:t>
            </a:r>
            <a:r>
              <a:rPr lang="ru-RU" sz="2200" dirty="0" smtClean="0">
                <a:solidFill>
                  <a:schemeClr val="tx1"/>
                </a:solidFill>
              </a:rPr>
              <a:t>экологическое образование и воспитание детей.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  <a:latin typeface="Arial Black" pitchFamily="34" charset="0"/>
              </a:rPr>
              <a:t>Задачи : 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-привлечение детей к изучению природы родного края, </a:t>
            </a:r>
            <a:r>
              <a:rPr lang="ru-RU" sz="2200" dirty="0" err="1" smtClean="0">
                <a:solidFill>
                  <a:schemeClr val="tx1"/>
                </a:solidFill>
              </a:rPr>
              <a:t>экокультурных</a:t>
            </a:r>
            <a:r>
              <a:rPr lang="ru-RU" sz="2200" dirty="0" smtClean="0">
                <a:solidFill>
                  <a:schemeClr val="tx1"/>
                </a:solidFill>
              </a:rPr>
              <a:t> традиций России;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-знакомства с сезонными явлениями в природе и в жизни птиц;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-развитие наблюдательности и внимания;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-обучение определению зимующих птиц в природе;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-развитие гуманного отношения к птицам, мотивации и интереса к их охране;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-введение в экологическую этику и эстетику.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297634"/>
          </a:xfrm>
        </p:spPr>
        <p:txBody>
          <a:bodyPr>
            <a:normAutofit fontScale="90000"/>
          </a:bodyPr>
          <a:lstStyle/>
          <a:p>
            <a:pPr algn="ctr" fontAlgn="base"/>
            <a:r>
              <a:rPr lang="ru-RU" sz="2200" dirty="0" smtClean="0">
                <a:solidFill>
                  <a:schemeClr val="tx1"/>
                </a:solidFill>
              </a:rPr>
              <a:t>Мы видим птиц каждый день, привыкли к ним, зачастую не обращаем на них внимания и не задумываемся над тем, какова их роль в природе. А ведь именно от птиц во многом зависит, будут ли зеленеть наши сады и парки.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В современных, особенно промышленных, городах окружающая среда сильно загрязнена. Загрязнение вредно сказывается на растениях, дающих всем живым организмам необходимый кислород, защищающих нас от пыли, дающих нам тишину и покой. Для ослабленных плохими внешними условиями деревьев становятся особенно опасными насекомые-вредители.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Применение химических средств защиты растений от вредителей в городе нежелательно: это приведет к еще большему загрязнению, такие средства могут вызывать аллергию, вредно сказываться на здоровье людей. Верными защитниками растений от насекомых-вредителей в городе становятся птицы.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00066"/>
            <a:ext cx="7467600" cy="6357934"/>
          </a:xfrm>
        </p:spPr>
        <p:txBody>
          <a:bodyPr>
            <a:noAutofit/>
          </a:bodyPr>
          <a:lstStyle/>
          <a:p>
            <a:pPr algn="ctr" fontAlgn="base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Наши верные друзья – оседлые птицы, которые живут у нас круглый год, не улетают на юг. Это </a:t>
            </a:r>
            <a:r>
              <a:rPr lang="ru-RU" sz="2000" u="sng" dirty="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синицы, дятлы, голуби, снегири, воробьи. </a:t>
            </a:r>
            <a:r>
              <a:rPr lang="ru-RU" sz="2000" dirty="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В сильные морозы они в поисках пищи перебираются поближе к жилью человека, ждут помощи от нас.</a:t>
            </a:r>
            <a:br>
              <a:rPr lang="ru-RU" sz="2000" dirty="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ru-RU" sz="2000" dirty="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>Зима – трудное время для птиц. Это значит, что птицам приходится очень тяжело в этот период. Для того, чтобы не замёрзнуть, птицам нужно много корма. Когда ночная температура падает до –10°С и ниже, синички за ночь теряют до 10% собственного веса! Чтобы поддержать температуру тела (а она у них около +40°С) и выжить, птицам с самого раннего утра нужен корм. Но бывает, что к нему не добраться — естественные места кормления либо занесены сугробами, либо покрыты непробиваемой ледяной коркой. Орнитологи утверждают: если не помочь птицам в зимний период, то из десяти синиц до весны доживут только две. Гибнут птицы не от холода, а от голода. И помочь птицам выжить могут только люди.</a:t>
            </a:r>
            <a:r>
              <a:rPr lang="ru-RU" sz="1800" dirty="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800" dirty="0" smtClean="0">
                <a:solidFill>
                  <a:schemeClr val="tx1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67600" cy="107154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Мы повесили несколько кормушек: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-небольшую на окно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777\Desktop\Презентация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85926"/>
            <a:ext cx="7493052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186766" cy="8461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-3 пластиковые бутылки с прорезями</a:t>
            </a:r>
            <a:endParaRPr lang="ru-RU" dirty="0"/>
          </a:p>
        </p:txBody>
      </p:sp>
      <p:pic>
        <p:nvPicPr>
          <p:cNvPr id="2050" name="Picture 2" descr="C:\Users\777\Desktop\Презентация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4408418" cy="292888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051" name="Picture 3" descr="C:\Users\777\Desktop\Презентация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229095"/>
            <a:ext cx="3944448" cy="2628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777\Desktop\Презентация\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71546"/>
            <a:ext cx="3936162" cy="30871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70328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-одну деревянную открытую кормушку</a:t>
            </a:r>
            <a:endParaRPr lang="ru-RU" dirty="0"/>
          </a:p>
        </p:txBody>
      </p:sp>
      <p:pic>
        <p:nvPicPr>
          <p:cNvPr id="3074" name="Picture 2" descr="C:\Users\777\Desktop\Презентация\обреза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1500174"/>
            <a:ext cx="3905250" cy="455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467600" cy="7747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- кормушку с крышей в лесу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9" name="Picture 3" descr="C:\Users\777\Desktop\Презентация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285860"/>
            <a:ext cx="7285523" cy="4859545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 еще мы повесили на ниточках кусочки хлебушка и сала.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777\Desktop\Презентация\дяте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4190017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123" name="Picture 3" descr="C:\Users\777\Desktop\Презентация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76771" y="3000372"/>
            <a:ext cx="4476781" cy="335758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329</TotalTime>
  <Words>246</Words>
  <Application>Microsoft Office PowerPoint</Application>
  <PresentationFormat>Экран (4:3)</PresentationFormat>
  <Paragraphs>24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Урок-экскурсия «Покормите птиц зимой»  по экологии</vt:lpstr>
      <vt:lpstr>              Цель: экологическое образование и воспитание детей.   Задачи :  -привлечение детей к изучению природы родного края, экокультурных традиций России;  -знакомства с сезонными явлениями в природе и в жизни птиц;  -развитие наблюдательности и внимания;  -обучение определению зимующих птиц в природе;  -развитие гуманного отношения к птицам, мотивации и интереса к их охране;  -введение в экологическую этику и эстетику. </vt:lpstr>
      <vt:lpstr>Мы видим птиц каждый день, привыкли к ним, зачастую не обращаем на них внимания и не задумываемся над тем, какова их роль в природе. А ведь именно от птиц во многом зависит, будут ли зеленеть наши сады и парки. В современных, особенно промышленных, городах окружающая среда сильно загрязнена. Загрязнение вредно сказывается на растениях, дающих всем живым организмам необходимый кислород, защищающих нас от пыли, дающих нам тишину и покой. Для ослабленных плохими внешними условиями деревьев становятся особенно опасными насекомые-вредители. Применение химических средств защиты растений от вредителей в городе нежелательно: это приведет к еще большему загрязнению, такие средства могут вызывать аллергию, вредно сказываться на здоровье людей. Верными защитниками растений от насекомых-вредителей в городе становятся птицы. </vt:lpstr>
      <vt:lpstr>        Наши верные друзья – оседлые птицы, которые живут у нас круглый год, не улетают на юг. Это синицы, дятлы, голуби, снегири, воробьи. В сильные морозы они в поисках пищи перебираются поближе к жилью человека, ждут помощи от нас. Зима – трудное время для птиц. Это значит, что птицам приходится очень тяжело в этот период. Для того, чтобы не замёрзнуть, птицам нужно много корма. Когда ночная температура падает до –10°С и ниже, синички за ночь теряют до 10% собственного веса! Чтобы поддержать температуру тела (а она у них около +40°С) и выжить, птицам с самого раннего утра нужен корм. Но бывает, что к нему не добраться — естественные места кормления либо занесены сугробами, либо покрыты непробиваемой ледяной коркой. Орнитологи утверждают: если не помочь птицам в зимний период, то из десяти синиц до весны доживут только две. Гибнут птицы не от холода, а от голода. И помочь птицам выжить могут только люди.  </vt:lpstr>
      <vt:lpstr>Мы повесили несколько кормушек:  -небольшую на окно</vt:lpstr>
      <vt:lpstr> -3 пластиковые бутылки с прорезями</vt:lpstr>
      <vt:lpstr>-одну деревянную открытую кормушку</vt:lpstr>
      <vt:lpstr>- кормушку с крышей в лесу</vt:lpstr>
      <vt:lpstr>А еще мы повесили на ниточках кусочки хлебушка и сала.</vt:lpstr>
      <vt:lpstr>Но за одной кормушкой нам нравилось следить больше всего: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«Покормите птиц зимой»</dc:title>
  <dc:creator>777</dc:creator>
  <cp:lastModifiedBy>777</cp:lastModifiedBy>
  <cp:revision>45</cp:revision>
  <dcterms:created xsi:type="dcterms:W3CDTF">2016-02-22T14:45:40Z</dcterms:created>
  <dcterms:modified xsi:type="dcterms:W3CDTF">2022-02-01T17:18:51Z</dcterms:modified>
</cp:coreProperties>
</file>