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media/image5.jpg" ContentType="image/jpg"/>
  <Override PartName="/ppt/media/image11.jpg" ContentType="image/jpg"/>
  <Override PartName="/ppt/comments/comment1.xml" ContentType="application/vnd.openxmlformats-officedocument.presentationml.comments+xml"/>
  <Override PartName="/ppt/comments/comment2.xml" ContentType="application/vnd.openxmlformats-officedocument.presentationml.comments+xml"/>
  <Override PartName="/ppt/comments/comment3.xml" ContentType="application/vnd.openxmlformats-officedocument.presentationml.comments+xml"/>
  <Override PartName="/ppt/comments/comment4.xml" ContentType="application/vnd.openxmlformats-officedocument.presentationml.comments+xml"/>
  <Override PartName="/ppt/comments/comment5.xml" ContentType="application/vnd.openxmlformats-officedocument.presentationml.comments+xml"/>
  <Override PartName="/ppt/notesSlides/notesSlide1.xml" ContentType="application/vnd.openxmlformats-officedocument.presentationml.notesSlide+xml"/>
  <Override PartName="/ppt/comments/comment6.xml" ContentType="application/vnd.openxmlformats-officedocument.presentationml.comment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13"/>
  </p:notesMasterIdLst>
  <p:sldIdLst>
    <p:sldId id="256" r:id="rId2"/>
    <p:sldId id="270" r:id="rId3"/>
    <p:sldId id="277" r:id="rId4"/>
    <p:sldId id="261" r:id="rId5"/>
    <p:sldId id="271" r:id="rId6"/>
    <p:sldId id="272" r:id="rId7"/>
    <p:sldId id="273" r:id="rId8"/>
    <p:sldId id="274" r:id="rId9"/>
    <p:sldId id="275" r:id="rId10"/>
    <p:sldId id="280" r:id="rId11"/>
    <p:sldId id="281" r:id="rId12"/>
  </p:sldIdLst>
  <p:sldSz cx="18288000" cy="10287000"/>
  <p:notesSz cx="9947275" cy="6858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User" initials="U" lastIdx="10" clrIdx="0">
    <p:extLst>
      <p:ext uri="{19B8F6BF-5375-455C-9EA6-DF929625EA0E}">
        <p15:presenceInfo xmlns:p15="http://schemas.microsoft.com/office/powerpoint/2012/main" userId="User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89170" autoAdjust="0"/>
  </p:normalViewPr>
  <p:slideViewPr>
    <p:cSldViewPr>
      <p:cViewPr varScale="1">
        <p:scale>
          <a:sx n="61" d="100"/>
          <a:sy n="61" d="100"/>
        </p:scale>
        <p:origin x="1236" y="90"/>
      </p:cViewPr>
      <p:guideLst>
        <p:guide orient="horz" pos="2880"/>
        <p:guide pos="2160"/>
      </p:guideLst>
    </p:cSldViewPr>
  </p:slideViewPr>
  <p:notesTextViewPr>
    <p:cViewPr>
      <p:scale>
        <a:sx n="3" d="2"/>
        <a:sy n="3" d="2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commentAuthors" Target="commentAuthors.xml"/></Relationships>
</file>

<file path=ppt/comments/comment1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1" dt="2023-10-16T12:21:58.599" idx="3">
    <p:pos x="10" y="10"/>
    <p:text>1. Введение нового материала: преподаватель представляет студентам новую тему или концепцию, объясняет ее важность и связь с предыдущими знаниями. Может использоваться презентация, демонстрация или другие визуальные материалы, чтобы сделать информацию более доступной и понятной.
2. Объяснение нового материала: преподаватель дает более подробную информацию о новой теме или концепции, объясняет основные понятия и принципы. Может использоваться лекция, дискуссия или групповая работа для углубленного изучения материала.
3. Практическое применение: студенты применяют полученные знания на практике. Это может включать выполнение упражнений, решение задач, проведение экспериментов или другие активности, которые помогут студентам закрепить новый материал и понять его применимость в реальной жизни.
4. Оценка понимания: преподаватель проверяет понимание студентами нового материала. Это может быть выполнение тестовых заданий, написание эссе, проведение обсуждения или другие формы оценки. Оценка позволяет преподавателю оценить, насколько хорошо студенты усвоили новый материал и нуждается ли он в дополнительном объяснении или повторении.</p:text>
    <p:extLst>
      <p:ext uri="{C676402C-5697-4E1C-873F-D02D1690AC5C}">
        <p15:threadingInfo xmlns:p15="http://schemas.microsoft.com/office/powerpoint/2012/main" timeZoneBias="-180"/>
      </p:ext>
    </p:extLst>
  </p:cm>
</p:cmLst>
</file>

<file path=ppt/comments/comment2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1" dt="2023-10-16T12:31:42.722" idx="6">
    <p:pos x="10" y="10"/>
    <p:text>1. Введение в тему повторения: преподаватель напоминает студентам о ранее изученных понятиях и принципах, связанных с новым материалом. Он может использовать вопросы, задания или краткий обзор, чтобы активизировать предыдущие знания и создать связь с новым материалом.
2. Повторение основных понятий: преподаватель проводит повторение основных понятий и принципов нового материала. Он может использовать различные методы, такие как задания на соотнесение, кроссворды или краткие тесты, чтобы проверить понимание студентами новой информации.
3. Практические упражнения: преподаватель предлагает студентам выполнить практические упражнения, чтобы закрепить полученные знания. Это могут быть задачи, кейсы или ситуационные упражнения, которые помогут студентам применить новый материал на практике.
4. Обратная связь и заключение: преподаватель обсуждает результаты практических упражнений с классом и предоставляет обратную связь по выполненным заданиям. Он также подводит итоги урока, подчеркивая важность повторения для закрепления знаний и предлагает дополнительные ресурсы или рекомендации для самостоятельного изучения нового материала.</p:text>
    <p:extLst>
      <p:ext uri="{C676402C-5697-4E1C-873F-D02D1690AC5C}">
        <p15:threadingInfo xmlns:p15="http://schemas.microsoft.com/office/powerpoint/2012/main" timeZoneBias="-180"/>
      </p:ext>
    </p:extLst>
  </p:cm>
</p:cmLst>
</file>

<file path=ppt/comments/comment3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1" dt="2023-10-16T12:35:58.104" idx="7">
    <p:pos x="72" y="81"/>
    <p:text>1. Введение: на этом этапе преподаватель напоминает студентам о ранее изученных понятиях и принципах, связанных с новым материалом. Он объясняет цель урока и какие конкретные навыки и умения будут закрепляться.
2. Практические упражнения: на этом этапе студенты выполняют практические задания, которые требуют применения новых знаний и навыков. Преподаватель может предложить индивидуальные или групповые задания, игры или симуляции, чтобы студенты могли активно взаимодействовать с материалом.
3. Обратная связь: после выполнения упражнений преподаватель обсуждает результаты с студентами и предоставляет обратную связь по их работе. Он может подчеркнуть сильные стороны и указать на области, требующие дальнейшего улучшения. Это помогает студентам понять, как они прогрессируют и что им нужно сделать, чтобы улучшить свои навыки.
4. Заключение: на последнем этапе преподаватель делает обзор урока и подводит итоги. Он может повторить основные понятия и принципы, которые были закреплены на уроке, и предложить студентам дополнительные ресурсы или рекомендации для дальнейшего изучения. Это помогает студентам закрепить полученные знания и умения и дает им понимание того, как они могут продолжать развиваться в этой области.</p:text>
    <p:extLst>
      <p:ext uri="{C676402C-5697-4E1C-873F-D02D1690AC5C}">
        <p15:threadingInfo xmlns:p15="http://schemas.microsoft.com/office/powerpoint/2012/main" timeZoneBias="-180"/>
      </p:ext>
    </p:extLst>
  </p:cm>
</p:cmLst>
</file>

<file path=ppt/comments/comment4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1" dt="2023-10-16T12:41:50.359" idx="8">
    <p:pos x="162" y="189"/>
    <p:text>1. Введение: Преподаватель вводит студентов в тему урока и напоминает им о ранее изученных концепциях и навыках, которые будут проверяться. Он также объясняет цели и задачи урока, чтобы студенты понимали, что от них ожидается.
2. Практические задания: Студенты выполняют практические задания, которые помогают им применить и закрепить знания и навыки, полученные на предыдущих уроках. Эти задания могут быть индивидуальными или групповыми, и могут включать в себя решение проблем, анализ случаев, игры или симуляции.
3. Обсуждение результатов: После выполнения заданий преподаватель проводит обсуждение результатов с студентами. Он задает вопросы, чтобы помочь им разобраться в своих ответах и подходах, а также помогает им увидеть свои сильные и слабые стороны. Преподаватель также предоставляет обратную связь, указывая на области, требующие улучшения и давая рекомендации по дальнейшему развитию.
4. Повторение и заключение: Заключительный этап урока включает повторение основных понятий и принципов, которые были проверены во время урока. Преподаватель также предоставляет дополнительные ресурсы и рекомендации для дальнейшего изучения, чтобы студенты могли закрепить полученные знания и умения и продолжить свое развитие.</p:text>
    <p:extLst>
      <p:ext uri="{C676402C-5697-4E1C-873F-D02D1690AC5C}">
        <p15:threadingInfo xmlns:p15="http://schemas.microsoft.com/office/powerpoint/2012/main" timeZoneBias="-180"/>
      </p:ext>
    </p:extLst>
  </p:cm>
</p:cmLst>
</file>

<file path=ppt/comments/comment5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1" dt="2023-10-16T12:54:52.684" idx="9">
    <p:pos x="153" y="225"/>
    <p:text>1. Введение и повторение ранее усвоенного материала: преподаватель начинает урок с краткого повторения основных понятий и тем, которые уже были изучены ранее. Это позволяет студентам освежить свою память и активизировать ранее приобретенные знания.
2. Представление нового материала: преподаватель представляет студентам новую информацию, объясняет ее с помощью примеров и демонстраций. Здесь акцент делается на ясном и доступном изложении материала, чтобы студенты могли легко его усвоить.
3. Практические задания и упражнения: после представления нового материала студенты приступают к выполнению практических заданий и упражнений, которые помогут им закрепить полученные знания. Это может быть написание эссе, решение задач, проведение экспериментов или другие активности, связанные с изучаемой темой.
4. Обратная связь и заключительное обсуждение: в конце урока преподаватель проводит обратную связь, анализирует результаты выполненных заданий и обсуждает их с классом. Здесь студенты получают обратную связь о своих успехах и слабых сторонах, а также рекомендации по дальнейшему развитию. Этот этап позволяет студентам осознать свой прогресс и задать вопросы, если что-то осталось непонятным.</p:text>
    <p:extLst>
      <p:ext uri="{C676402C-5697-4E1C-873F-D02D1690AC5C}">
        <p15:threadingInfo xmlns:p15="http://schemas.microsoft.com/office/powerpoint/2012/main" timeZoneBias="-180"/>
      </p:ext>
    </p:extLst>
  </p:cm>
</p:cmLst>
</file>

<file path=ppt/comments/comment6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1" dt="2023-10-16T12:59:42.131" idx="10">
    <p:pos x="126" y="180"/>
    <p:text>1. Повторение ранее изученного материала: преподаватель начинает занятие с вопросов или задач, связанных с предыдущими уроками, чтобы освежить память студентов и проверить их понимание и усвоение этого материала.
2. Представление нового материала: после повторения преподаватель представляет новую информацию, которая строится на ранее изученном материале. Он объясняет новые концепции, приводит примеры и дает студентам возможность задавать вопросы для лучшего понимания.
3. Практические задания: после представления нового материала преподаватель дает студентам возможность применить свои знания на практике. Это может быть выполнение упражнений, решение задач или проведение экспериментов. Преподаватель обеспечивает поддержку и помощь студентам при выполнении заданий.
4. Закрепление знаний: в конце занятия преподаватель проводит обобщение и систематизацию полученных знаний. Он задает вопросы, чтобы проверить понимание студентами нового материала, и проводит обсуждение результатов практических заданий. Преподаватель также может дать студентам домашнее задание или рекомендации для дальнейшего самостоятельного изучения материала.</p:text>
    <p:extLst mod="1">
      <p:ext uri="{C676402C-5697-4E1C-873F-D02D1690AC5C}">
        <p15:threadingInfo xmlns:p15="http://schemas.microsoft.com/office/powerpoint/2012/main" timeZoneBias="-180"/>
      </p:ext>
    </p:extLst>
  </p:cm>
</p:cmLst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4310486" cy="343959"/>
          </a:xfrm>
          <a:prstGeom prst="rect">
            <a:avLst/>
          </a:prstGeom>
        </p:spPr>
        <p:txBody>
          <a:bodyPr vert="horz" lIns="53776" tIns="26888" rIns="53776" bIns="26888" rtlCol="0"/>
          <a:lstStyle>
            <a:lvl1pPr algn="l">
              <a:defRPr sz="7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5634199" y="0"/>
            <a:ext cx="4310486" cy="343959"/>
          </a:xfrm>
          <a:prstGeom prst="rect">
            <a:avLst/>
          </a:prstGeom>
        </p:spPr>
        <p:txBody>
          <a:bodyPr vert="horz" lIns="53776" tIns="26888" rIns="53776" bIns="26888" rtlCol="0"/>
          <a:lstStyle>
            <a:lvl1pPr algn="r">
              <a:defRPr sz="700"/>
            </a:lvl1pPr>
          </a:lstStyle>
          <a:p>
            <a:fld id="{A2481FA2-2470-46FD-83FE-D4DA64C41E9B}" type="datetimeFigureOut">
              <a:rPr lang="ru-RU" smtClean="0"/>
              <a:t>26.02.2025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2916238" y="857250"/>
            <a:ext cx="4114800" cy="231457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53776" tIns="26888" rIns="53776" bIns="26888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994728" y="3300942"/>
            <a:ext cx="7957820" cy="2699808"/>
          </a:xfrm>
          <a:prstGeom prst="rect">
            <a:avLst/>
          </a:prstGeom>
        </p:spPr>
        <p:txBody>
          <a:bodyPr vert="horz" lIns="53776" tIns="26888" rIns="53776" bIns="26888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6514042"/>
            <a:ext cx="4310486" cy="343958"/>
          </a:xfrm>
          <a:prstGeom prst="rect">
            <a:avLst/>
          </a:prstGeom>
        </p:spPr>
        <p:txBody>
          <a:bodyPr vert="horz" lIns="53776" tIns="26888" rIns="53776" bIns="26888" rtlCol="0" anchor="b"/>
          <a:lstStyle>
            <a:lvl1pPr algn="l">
              <a:defRPr sz="7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5634199" y="6514042"/>
            <a:ext cx="4310486" cy="343958"/>
          </a:xfrm>
          <a:prstGeom prst="rect">
            <a:avLst/>
          </a:prstGeom>
        </p:spPr>
        <p:txBody>
          <a:bodyPr vert="horz" lIns="53776" tIns="26888" rIns="53776" bIns="26888" rtlCol="0" anchor="b"/>
          <a:lstStyle>
            <a:lvl1pPr algn="r">
              <a:defRPr sz="700"/>
            </a:lvl1pPr>
          </a:lstStyle>
          <a:p>
            <a:fld id="{9E25D1A9-7670-4244-91C5-3987F097C4A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6612598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E25D1A9-7670-4244-91C5-3987F097C4AD}" type="slidenum">
              <a:rPr lang="ru-RU" smtClean="0"/>
              <a:t>9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6714511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1371600" y="3188970"/>
            <a:ext cx="15544800" cy="216027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2743200" y="5760720"/>
            <a:ext cx="12801600" cy="257175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2/26/2025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itle and Content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bg object 16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7958815" y="1918716"/>
            <a:ext cx="329184" cy="7174992"/>
          </a:xfrm>
          <a:prstGeom prst="rect">
            <a:avLst/>
          </a:prstGeom>
        </p:spPr>
      </p:pic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2800" b="1" i="0">
                <a:solidFill>
                  <a:srgbClr val="001F5F"/>
                </a:solidFill>
                <a:latin typeface="Tahoma"/>
                <a:cs typeface="Tahoma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/>
        <p:txBody>
          <a:bodyPr lIns="0" tIns="0" rIns="0" bIns="0"/>
          <a:lstStyle>
            <a:lvl1pPr>
              <a:defRPr sz="3000" b="0" i="0">
                <a:solidFill>
                  <a:schemeClr val="tx1"/>
                </a:solidFill>
                <a:latin typeface="Calibri"/>
                <a:cs typeface="Calibri"/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2/26/2025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wo Content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bg object 16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5492984" y="0"/>
            <a:ext cx="2795015" cy="1410153"/>
          </a:xfrm>
          <a:prstGeom prst="rect">
            <a:avLst/>
          </a:prstGeom>
        </p:spPr>
      </p:pic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2800" b="1" i="0">
                <a:solidFill>
                  <a:srgbClr val="001F5F"/>
                </a:solidFill>
                <a:latin typeface="Tahoma"/>
                <a:cs typeface="Tahoma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sz="half" idx="2"/>
          </p:nvPr>
        </p:nvSpPr>
        <p:spPr>
          <a:xfrm>
            <a:off x="914400" y="2366010"/>
            <a:ext cx="7955280" cy="678942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sz="half" idx="3"/>
          </p:nvPr>
        </p:nvSpPr>
        <p:spPr>
          <a:xfrm>
            <a:off x="11557761" y="2442413"/>
            <a:ext cx="6527800" cy="592518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2700" b="0" i="0">
                <a:solidFill>
                  <a:schemeClr val="tx1"/>
                </a:solidFill>
                <a:latin typeface="Verdana"/>
                <a:cs typeface="Verdana"/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6" name="Holder 6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2/26/2025</a:t>
            </a:fld>
            <a:endParaRPr lang="en-US"/>
          </a:p>
        </p:txBody>
      </p:sp>
      <p:sp>
        <p:nvSpPr>
          <p:cNvPr id="7" name="Holder 7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2800" b="1" i="0">
                <a:solidFill>
                  <a:srgbClr val="001F5F"/>
                </a:solidFill>
                <a:latin typeface="Tahoma"/>
                <a:cs typeface="Tahoma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2/26/2025</a:t>
            </a:fld>
            <a:endParaRPr lang="en-US"/>
          </a:p>
        </p:txBody>
      </p:sp>
      <p:sp>
        <p:nvSpPr>
          <p:cNvPr id="5" name="Holder 5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2/26/2025</a:t>
            </a:fld>
            <a:endParaRPr lang="en-US"/>
          </a:p>
        </p:txBody>
      </p:sp>
      <p:sp>
        <p:nvSpPr>
          <p:cNvPr id="4" name="Holder 4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1016000" y="4303014"/>
            <a:ext cx="6079490" cy="87122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2800" b="1" i="0">
                <a:solidFill>
                  <a:srgbClr val="001F5F"/>
                </a:solidFill>
                <a:latin typeface="Tahoma"/>
                <a:cs typeface="Tahoma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2194433" y="3560445"/>
            <a:ext cx="13899133" cy="231203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3000" b="0" i="0">
                <a:solidFill>
                  <a:schemeClr val="tx1"/>
                </a:solidFill>
                <a:latin typeface="Calibri"/>
                <a:cs typeface="Calibri"/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>
          <a:xfrm>
            <a:off x="6217920" y="9566910"/>
            <a:ext cx="5852160" cy="51435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>
          <a:xfrm>
            <a:off x="914400" y="9566910"/>
            <a:ext cx="4206240" cy="51435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2/26/2025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>
          <a:xfrm>
            <a:off x="13167361" y="9566910"/>
            <a:ext cx="4206240" cy="51435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</p:sldLayoutIdLst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5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comments" Target="../comments/comment1.xml"/><Relationship Id="rId3" Type="http://schemas.openxmlformats.org/officeDocument/2006/relationships/image" Target="../media/image11.jpg"/><Relationship Id="rId7" Type="http://schemas.openxmlformats.org/officeDocument/2006/relationships/image" Target="../media/image14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3.png"/><Relationship Id="rId5" Type="http://schemas.openxmlformats.org/officeDocument/2006/relationships/image" Target="../media/image12.png"/><Relationship Id="rId4" Type="http://schemas.openxmlformats.org/officeDocument/2006/relationships/image" Target="../media/image2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comments" Target="../comments/comment2.xml"/><Relationship Id="rId3" Type="http://schemas.openxmlformats.org/officeDocument/2006/relationships/image" Target="../media/image11.jpg"/><Relationship Id="rId7" Type="http://schemas.openxmlformats.org/officeDocument/2006/relationships/image" Target="../media/image14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3.png"/><Relationship Id="rId5" Type="http://schemas.openxmlformats.org/officeDocument/2006/relationships/image" Target="../media/image12.png"/><Relationship Id="rId4" Type="http://schemas.openxmlformats.org/officeDocument/2006/relationships/image" Target="../media/image2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comments" Target="../comments/comment3.xml"/><Relationship Id="rId3" Type="http://schemas.openxmlformats.org/officeDocument/2006/relationships/image" Target="../media/image11.jpg"/><Relationship Id="rId7" Type="http://schemas.openxmlformats.org/officeDocument/2006/relationships/image" Target="../media/image14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3.png"/><Relationship Id="rId5" Type="http://schemas.openxmlformats.org/officeDocument/2006/relationships/image" Target="../media/image12.png"/><Relationship Id="rId4" Type="http://schemas.openxmlformats.org/officeDocument/2006/relationships/image" Target="../media/image2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comments" Target="../comments/comment4.xml"/><Relationship Id="rId3" Type="http://schemas.openxmlformats.org/officeDocument/2006/relationships/image" Target="../media/image11.jpg"/><Relationship Id="rId7" Type="http://schemas.openxmlformats.org/officeDocument/2006/relationships/image" Target="../media/image14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3.png"/><Relationship Id="rId5" Type="http://schemas.openxmlformats.org/officeDocument/2006/relationships/image" Target="../media/image12.png"/><Relationship Id="rId4" Type="http://schemas.openxmlformats.org/officeDocument/2006/relationships/image" Target="../media/image2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comments" Target="../comments/comment5.xml"/><Relationship Id="rId3" Type="http://schemas.openxmlformats.org/officeDocument/2006/relationships/image" Target="../media/image11.jpg"/><Relationship Id="rId7" Type="http://schemas.openxmlformats.org/officeDocument/2006/relationships/image" Target="../media/image14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3.png"/><Relationship Id="rId5" Type="http://schemas.openxmlformats.org/officeDocument/2006/relationships/image" Target="../media/image12.png"/><Relationship Id="rId4" Type="http://schemas.openxmlformats.org/officeDocument/2006/relationships/image" Target="../media/image2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png"/><Relationship Id="rId3" Type="http://schemas.openxmlformats.org/officeDocument/2006/relationships/image" Target="../media/image10.png"/><Relationship Id="rId7" Type="http://schemas.openxmlformats.org/officeDocument/2006/relationships/image" Target="../media/image13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2.png"/><Relationship Id="rId5" Type="http://schemas.openxmlformats.org/officeDocument/2006/relationships/image" Target="../media/image2.png"/><Relationship Id="rId4" Type="http://schemas.openxmlformats.org/officeDocument/2006/relationships/image" Target="../media/image11.jpg"/><Relationship Id="rId9" Type="http://schemas.openxmlformats.org/officeDocument/2006/relationships/comments" Target="../comments/comment6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3.png"/><Relationship Id="rId3" Type="http://schemas.openxmlformats.org/officeDocument/2006/relationships/image" Target="../media/image18.png"/><Relationship Id="rId7" Type="http://schemas.openxmlformats.org/officeDocument/2006/relationships/image" Target="../media/image22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1.png"/><Relationship Id="rId5" Type="http://schemas.openxmlformats.org/officeDocument/2006/relationships/image" Target="../media/image20.png"/><Relationship Id="rId10" Type="http://schemas.openxmlformats.org/officeDocument/2006/relationships/image" Target="../media/image25.png"/><Relationship Id="rId4" Type="http://schemas.openxmlformats.org/officeDocument/2006/relationships/image" Target="../media/image19.png"/><Relationship Id="rId9" Type="http://schemas.openxmlformats.org/officeDocument/2006/relationships/image" Target="../media/image2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" y="0"/>
            <a:ext cx="18288000" cy="4575603"/>
          </a:xfrm>
          <a:prstGeom prst="rect">
            <a:avLst/>
          </a:prstGeom>
        </p:spPr>
      </p:pic>
      <p:sp>
        <p:nvSpPr>
          <p:cNvPr id="5" name="object 5"/>
          <p:cNvSpPr txBox="1"/>
          <p:nvPr/>
        </p:nvSpPr>
        <p:spPr>
          <a:xfrm>
            <a:off x="1905000" y="4152900"/>
            <a:ext cx="15163800" cy="1136208"/>
          </a:xfrm>
          <a:prstGeom prst="rect">
            <a:avLst/>
          </a:prstGeom>
        </p:spPr>
        <p:txBody>
          <a:bodyPr vert="horz" wrap="square" lIns="0" tIns="27940" rIns="0" bIns="0" rtlCol="0">
            <a:spAutoFit/>
          </a:bodyPr>
          <a:lstStyle/>
          <a:p>
            <a:pPr algn="ctr"/>
            <a:r>
              <a:rPr lang="ru-RU" sz="2400" b="1" spc="90" dirty="0" smtClean="0">
                <a:solidFill>
                  <a:srgbClr val="001F5F"/>
                </a:solidFill>
                <a:latin typeface="Tahoma"/>
                <a:cs typeface="Tahoma"/>
              </a:rPr>
              <a:t>«Школа педагогического мастерства»</a:t>
            </a:r>
          </a:p>
          <a:p>
            <a:pPr algn="ctr"/>
            <a:endParaRPr lang="ru-RU" sz="2400" b="1" spc="90" dirty="0">
              <a:solidFill>
                <a:srgbClr val="001F5F"/>
              </a:solidFill>
              <a:latin typeface="Tahoma"/>
              <a:cs typeface="Tahoma"/>
            </a:endParaRPr>
          </a:p>
          <a:p>
            <a:pPr algn="ctr"/>
            <a:r>
              <a:rPr lang="ru-RU" sz="2400" b="1" spc="90" dirty="0" smtClean="0">
                <a:solidFill>
                  <a:srgbClr val="001F5F"/>
                </a:solidFill>
                <a:latin typeface="Tahoma"/>
                <a:cs typeface="Tahoma"/>
              </a:rPr>
              <a:t>Занятие 2. Дидактические единицы в СПО. Составление технологической карты</a:t>
            </a:r>
            <a:endParaRPr lang="ru-RU" sz="2400" b="1" spc="90" dirty="0">
              <a:solidFill>
                <a:srgbClr val="001F5F"/>
              </a:solidFill>
              <a:latin typeface="Tahoma"/>
              <a:cs typeface="Tahoma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784047" y="7867015"/>
            <a:ext cx="10645953" cy="2267287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lang="ru-RU" sz="2400" b="1" spc="165" dirty="0">
                <a:latin typeface="Arial"/>
                <a:cs typeface="Arial"/>
              </a:rPr>
              <a:t>Государственное бюджетное профессиональное образовательное учреждение </a:t>
            </a:r>
            <a:endParaRPr lang="ru-RU" sz="2400" b="1" spc="165" dirty="0" smtClean="0">
              <a:latin typeface="Arial"/>
              <a:cs typeface="Arial"/>
            </a:endParaRPr>
          </a:p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lang="ru-RU" sz="2400" b="1" spc="165" dirty="0" smtClean="0">
                <a:latin typeface="Arial"/>
                <a:cs typeface="Arial"/>
              </a:rPr>
              <a:t>«Нижегородский </a:t>
            </a:r>
            <a:r>
              <a:rPr lang="ru-RU" sz="2400" b="1" spc="165" dirty="0">
                <a:latin typeface="Arial"/>
                <a:cs typeface="Arial"/>
              </a:rPr>
              <a:t>автомеханический </a:t>
            </a:r>
            <a:r>
              <a:rPr lang="ru-RU" sz="2400" b="1" spc="165" dirty="0" smtClean="0">
                <a:latin typeface="Arial"/>
                <a:cs typeface="Arial"/>
              </a:rPr>
              <a:t>техникум»</a:t>
            </a:r>
            <a:endParaRPr lang="ru-RU" sz="2400" b="1" spc="165" dirty="0">
              <a:latin typeface="Arial"/>
              <a:cs typeface="Arial"/>
            </a:endParaRPr>
          </a:p>
          <a:p>
            <a:pPr marL="12700">
              <a:lnSpc>
                <a:spcPct val="100000"/>
              </a:lnSpc>
              <a:spcBef>
                <a:spcPts val="100"/>
              </a:spcBef>
            </a:pPr>
            <a:endParaRPr lang="ru-RU" sz="2400" b="1" spc="165" dirty="0">
              <a:latin typeface="Arial"/>
              <a:cs typeface="Arial"/>
            </a:endParaRPr>
          </a:p>
          <a:p>
            <a:pPr marL="12700">
              <a:lnSpc>
                <a:spcPct val="100000"/>
              </a:lnSpc>
              <a:spcBef>
                <a:spcPts val="100"/>
              </a:spcBef>
            </a:pPr>
            <a:endParaRPr lang="ru-RU" sz="2400" b="1" spc="165" dirty="0" smtClean="0">
              <a:latin typeface="Arial"/>
              <a:cs typeface="Arial"/>
            </a:endParaRPr>
          </a:p>
          <a:p>
            <a:pPr marL="12700" algn="r">
              <a:lnSpc>
                <a:spcPct val="100000"/>
              </a:lnSpc>
              <a:spcBef>
                <a:spcPts val="100"/>
              </a:spcBef>
            </a:pPr>
            <a:r>
              <a:rPr lang="ru-RU" sz="2400" b="1" spc="165" dirty="0" smtClean="0">
                <a:latin typeface="Arial"/>
                <a:cs typeface="Arial"/>
              </a:rPr>
              <a:t>Нижний Новгород</a:t>
            </a:r>
            <a:r>
              <a:rPr sz="2400" b="1" spc="-235" dirty="0" smtClean="0">
                <a:latin typeface="Arial"/>
                <a:cs typeface="Arial"/>
              </a:rPr>
              <a:t> </a:t>
            </a:r>
            <a:r>
              <a:rPr sz="2400" b="1" spc="-65" dirty="0" smtClean="0">
                <a:latin typeface="Arial"/>
                <a:cs typeface="Arial"/>
              </a:rPr>
              <a:t>202</a:t>
            </a:r>
            <a:r>
              <a:rPr lang="ru-RU" sz="2400" b="1" spc="-65" dirty="0" smtClean="0">
                <a:latin typeface="Arial"/>
                <a:cs typeface="Arial"/>
              </a:rPr>
              <a:t>5</a:t>
            </a:r>
            <a:endParaRPr sz="2400" dirty="0">
              <a:latin typeface="Arial"/>
              <a:cs typeface="Arial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" name="Рисунок 2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18288000" cy="10287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089120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13142214" y="0"/>
            <a:ext cx="5146356" cy="10287000"/>
            <a:chOff x="8761476" y="0"/>
            <a:chExt cx="3430904" cy="6858000"/>
          </a:xfrm>
        </p:grpSpPr>
        <p:pic>
          <p:nvPicPr>
            <p:cNvPr id="3" name="object 3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8761476" y="0"/>
              <a:ext cx="3430524" cy="6857997"/>
            </a:xfrm>
            <a:prstGeom prst="rect">
              <a:avLst/>
            </a:prstGeom>
          </p:spPr>
        </p:pic>
        <p:sp>
          <p:nvSpPr>
            <p:cNvPr id="4" name="object 4"/>
            <p:cNvSpPr/>
            <p:nvPr/>
          </p:nvSpPr>
          <p:spPr>
            <a:xfrm>
              <a:off x="8781288" y="0"/>
              <a:ext cx="3411220" cy="6858000"/>
            </a:xfrm>
            <a:custGeom>
              <a:avLst/>
              <a:gdLst/>
              <a:ahLst/>
              <a:cxnLst/>
              <a:rect l="l" t="t" r="r" b="b"/>
              <a:pathLst>
                <a:path w="3411220" h="6858000">
                  <a:moveTo>
                    <a:pt x="3410711" y="0"/>
                  </a:moveTo>
                  <a:lnTo>
                    <a:pt x="0" y="0"/>
                  </a:lnTo>
                  <a:lnTo>
                    <a:pt x="0" y="6857998"/>
                  </a:lnTo>
                  <a:lnTo>
                    <a:pt x="3410711" y="6857998"/>
                  </a:lnTo>
                  <a:lnTo>
                    <a:pt x="3410711" y="0"/>
                  </a:lnTo>
                  <a:close/>
                </a:path>
              </a:pathLst>
            </a:custGeom>
            <a:solidFill>
              <a:srgbClr val="1D3A75">
                <a:alpha val="70195"/>
              </a:srgbClr>
            </a:solidFill>
          </p:spPr>
          <p:txBody>
            <a:bodyPr wrap="square" lIns="0" tIns="0" rIns="0" bIns="0" rtlCol="0"/>
            <a:lstStyle/>
            <a:p>
              <a:endParaRPr sz="2700"/>
            </a:p>
          </p:txBody>
        </p:sp>
      </p:grpSp>
      <p:sp>
        <p:nvSpPr>
          <p:cNvPr id="5" name="object 5"/>
          <p:cNvSpPr/>
          <p:nvPr/>
        </p:nvSpPr>
        <p:spPr>
          <a:xfrm>
            <a:off x="0" y="642366"/>
            <a:ext cx="763905" cy="0"/>
          </a:xfrm>
          <a:custGeom>
            <a:avLst/>
            <a:gdLst/>
            <a:ahLst/>
            <a:cxnLst/>
            <a:rect l="l" t="t" r="r" b="b"/>
            <a:pathLst>
              <a:path w="509270">
                <a:moveTo>
                  <a:pt x="0" y="0"/>
                </a:moveTo>
                <a:lnTo>
                  <a:pt x="508952" y="0"/>
                </a:lnTo>
              </a:path>
            </a:pathLst>
          </a:custGeom>
          <a:ln w="57912">
            <a:solidFill>
              <a:srgbClr val="203975"/>
            </a:solidFill>
          </a:ln>
        </p:spPr>
        <p:txBody>
          <a:bodyPr wrap="square" lIns="0" tIns="0" rIns="0" bIns="0" rtlCol="0"/>
          <a:lstStyle/>
          <a:p>
            <a:endParaRPr sz="2700"/>
          </a:p>
        </p:txBody>
      </p:sp>
      <p:sp>
        <p:nvSpPr>
          <p:cNvPr id="6" name="object 6"/>
          <p:cNvSpPr txBox="1">
            <a:spLocks noGrp="1"/>
          </p:cNvSpPr>
          <p:nvPr>
            <p:ph type="title"/>
          </p:nvPr>
        </p:nvSpPr>
        <p:spPr>
          <a:xfrm>
            <a:off x="1188721" y="72124"/>
            <a:ext cx="11629188" cy="573234"/>
          </a:xfrm>
          <a:prstGeom prst="rect">
            <a:avLst/>
          </a:prstGeom>
        </p:spPr>
        <p:txBody>
          <a:bodyPr vert="horz" wrap="square" lIns="0" tIns="19050" rIns="0" bIns="0" rtlCol="0">
            <a:spAutoFit/>
          </a:bodyPr>
          <a:lstStyle/>
          <a:p>
            <a:pPr marL="19050">
              <a:spcBef>
                <a:spcPts val="150"/>
              </a:spcBef>
            </a:pPr>
            <a:r>
              <a:rPr lang="ru-RU" sz="3600" spc="113" dirty="0" smtClean="0"/>
              <a:t>Дидактическая единица</a:t>
            </a:r>
            <a:endParaRPr sz="3600" dirty="0"/>
          </a:p>
        </p:txBody>
      </p:sp>
      <p:sp>
        <p:nvSpPr>
          <p:cNvPr id="7" name="object 7"/>
          <p:cNvSpPr txBox="1"/>
          <p:nvPr/>
        </p:nvSpPr>
        <p:spPr>
          <a:xfrm>
            <a:off x="1003553" y="793665"/>
            <a:ext cx="11814355" cy="1681229"/>
          </a:xfrm>
          <a:prstGeom prst="rect">
            <a:avLst/>
          </a:prstGeom>
        </p:spPr>
        <p:txBody>
          <a:bodyPr vert="horz" wrap="square" lIns="0" tIns="19050" rIns="0" bIns="0" rtlCol="0">
            <a:spAutoFit/>
          </a:bodyPr>
          <a:lstStyle/>
          <a:p>
            <a:pPr marL="19050" marR="7620" algn="just">
              <a:spcBef>
                <a:spcPts val="150"/>
              </a:spcBef>
            </a:pPr>
            <a:r>
              <a:rPr lang="ru-RU" sz="2700" b="1" spc="38" dirty="0">
                <a:solidFill>
                  <a:srgbClr val="203975"/>
                </a:solidFill>
                <a:latin typeface="Trebuchet MS"/>
                <a:cs typeface="Trebuchet MS"/>
              </a:rPr>
              <a:t> это отдельный элемент учебного материала, который представляет собой законченную часть учебного процесса. Она может быть представлена в виде урока, занятия, темы, модуля или другой формы организации обучения.</a:t>
            </a:r>
            <a:endParaRPr sz="2700" dirty="0">
              <a:latin typeface="Trebuchet MS"/>
              <a:cs typeface="Trebuchet MS"/>
            </a:endParaRPr>
          </a:p>
        </p:txBody>
      </p:sp>
      <p:pic>
        <p:nvPicPr>
          <p:cNvPr id="8" name="object 8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1335024" y="4866893"/>
            <a:ext cx="966978" cy="914399"/>
          </a:xfrm>
          <a:prstGeom prst="rect">
            <a:avLst/>
          </a:prstGeom>
        </p:spPr>
      </p:pic>
      <p:sp>
        <p:nvSpPr>
          <p:cNvPr id="9" name="object 9"/>
          <p:cNvSpPr txBox="1"/>
          <p:nvPr/>
        </p:nvSpPr>
        <p:spPr>
          <a:xfrm>
            <a:off x="3025616" y="4691226"/>
            <a:ext cx="9729027" cy="1265731"/>
          </a:xfrm>
          <a:prstGeom prst="rect">
            <a:avLst/>
          </a:prstGeom>
        </p:spPr>
        <p:txBody>
          <a:bodyPr vert="horz" wrap="square" lIns="0" tIns="19050" rIns="0" bIns="0" rtlCol="0">
            <a:spAutoFit/>
          </a:bodyPr>
          <a:lstStyle/>
          <a:p>
            <a:pPr marL="19050">
              <a:spcBef>
                <a:spcPts val="150"/>
              </a:spcBef>
            </a:pPr>
            <a:r>
              <a:rPr lang="ru-RU" sz="2700" spc="75" dirty="0">
                <a:solidFill>
                  <a:srgbClr val="1F3863"/>
                </a:solidFill>
                <a:latin typeface="Trebuchet MS"/>
                <a:cs typeface="Trebuchet MS"/>
              </a:rPr>
              <a:t>преподаватель использует различные методы и приемы обучения, чтобы обеспечить максимальное усвоение материала студентами</a:t>
            </a:r>
            <a:endParaRPr sz="2700" dirty="0">
              <a:latin typeface="Trebuchet MS"/>
              <a:cs typeface="Trebuchet MS"/>
            </a:endParaRPr>
          </a:p>
        </p:txBody>
      </p:sp>
      <p:pic>
        <p:nvPicPr>
          <p:cNvPr id="10" name="object 10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1335025" y="3129533"/>
            <a:ext cx="973835" cy="971550"/>
          </a:xfrm>
          <a:prstGeom prst="rect">
            <a:avLst/>
          </a:prstGeom>
        </p:spPr>
      </p:pic>
      <p:sp>
        <p:nvSpPr>
          <p:cNvPr id="11" name="object 11"/>
          <p:cNvSpPr txBox="1"/>
          <p:nvPr/>
        </p:nvSpPr>
        <p:spPr>
          <a:xfrm>
            <a:off x="3077144" y="3316606"/>
            <a:ext cx="9572055" cy="850233"/>
          </a:xfrm>
          <a:prstGeom prst="rect">
            <a:avLst/>
          </a:prstGeom>
        </p:spPr>
        <p:txBody>
          <a:bodyPr vert="horz" wrap="square" lIns="0" tIns="19050" rIns="0" bIns="0" rtlCol="0">
            <a:spAutoFit/>
          </a:bodyPr>
          <a:lstStyle/>
          <a:p>
            <a:pPr marL="19050">
              <a:spcBef>
                <a:spcPts val="150"/>
              </a:spcBef>
            </a:pPr>
            <a:r>
              <a:rPr lang="ru-RU" sz="2700" spc="143" dirty="0">
                <a:solidFill>
                  <a:srgbClr val="1F3863"/>
                </a:solidFill>
                <a:latin typeface="Trebuchet MS"/>
                <a:cs typeface="Trebuchet MS"/>
              </a:rPr>
              <a:t>имеет определенные цели и задачи, которые ставятся перед студентами и преподавателем.</a:t>
            </a:r>
            <a:endParaRPr sz="2700" dirty="0">
              <a:latin typeface="Trebuchet MS"/>
              <a:cs typeface="Trebuchet MS"/>
            </a:endParaRPr>
          </a:p>
        </p:txBody>
      </p:sp>
      <p:pic>
        <p:nvPicPr>
          <p:cNvPr id="12" name="object 12"/>
          <p:cNvPicPr/>
          <p:nvPr/>
        </p:nvPicPr>
        <p:blipFill>
          <a:blip r:embed="rId5" cstate="print"/>
          <a:stretch>
            <a:fillRect/>
          </a:stretch>
        </p:blipFill>
        <p:spPr>
          <a:xfrm>
            <a:off x="1335024" y="6547103"/>
            <a:ext cx="1156716" cy="1143000"/>
          </a:xfrm>
          <a:prstGeom prst="rect">
            <a:avLst/>
          </a:prstGeom>
        </p:spPr>
      </p:pic>
      <p:sp>
        <p:nvSpPr>
          <p:cNvPr id="13" name="object 13"/>
          <p:cNvSpPr txBox="1"/>
          <p:nvPr/>
        </p:nvSpPr>
        <p:spPr>
          <a:xfrm>
            <a:off x="3077144" y="6420139"/>
            <a:ext cx="9918765" cy="3493264"/>
          </a:xfrm>
          <a:prstGeom prst="rect">
            <a:avLst/>
          </a:prstGeom>
        </p:spPr>
        <p:txBody>
          <a:bodyPr vert="horz" wrap="square" lIns="0" tIns="19050" rIns="0" bIns="0" rtlCol="0">
            <a:spAutoFit/>
          </a:bodyPr>
          <a:lstStyle/>
          <a:p>
            <a:pPr marL="19050">
              <a:spcBef>
                <a:spcPts val="150"/>
              </a:spcBef>
            </a:pPr>
            <a:r>
              <a:rPr lang="ru-RU" sz="2700" spc="60" dirty="0">
                <a:solidFill>
                  <a:srgbClr val="1F3863"/>
                </a:solidFill>
                <a:latin typeface="Trebuchet MS"/>
                <a:cs typeface="Trebuchet MS"/>
              </a:rPr>
              <a:t>может включать оценку результатов обучения, чтобы преподаватель мог оценить уровень понимания и усвоения материала студентами.</a:t>
            </a:r>
            <a:endParaRPr sz="3150" dirty="0">
              <a:latin typeface="Trebuchet MS"/>
              <a:cs typeface="Trebuchet MS"/>
            </a:endParaRPr>
          </a:p>
          <a:p>
            <a:pPr>
              <a:spcBef>
                <a:spcPts val="23"/>
              </a:spcBef>
            </a:pPr>
            <a:endParaRPr lang="ru-RU" sz="3675" dirty="0" smtClean="0">
              <a:latin typeface="Trebuchet MS"/>
              <a:cs typeface="Trebuchet MS"/>
            </a:endParaRPr>
          </a:p>
          <a:p>
            <a:pPr marL="19050" marR="7620"/>
            <a:r>
              <a:rPr lang="ru-RU" sz="2700" spc="-30" dirty="0" smtClean="0">
                <a:solidFill>
                  <a:srgbClr val="1F3863"/>
                </a:solidFill>
                <a:latin typeface="Trebuchet MS"/>
                <a:cs typeface="Trebuchet MS"/>
              </a:rPr>
              <a:t>является </a:t>
            </a:r>
            <a:r>
              <a:rPr lang="ru-RU" sz="2700" spc="-30" dirty="0">
                <a:solidFill>
                  <a:srgbClr val="1F3863"/>
                </a:solidFill>
                <a:latin typeface="Trebuchet MS"/>
                <a:cs typeface="Trebuchet MS"/>
              </a:rPr>
              <a:t>основным строительным блоком образовательного процесса, который позволяет структурировать и организовать учебный материал для достижения поставленных целей обучения.</a:t>
            </a:r>
            <a:endParaRPr sz="2700" dirty="0">
              <a:latin typeface="Trebuchet MS"/>
              <a:cs typeface="Trebuchet MS"/>
            </a:endParaRPr>
          </a:p>
        </p:txBody>
      </p:sp>
      <p:pic>
        <p:nvPicPr>
          <p:cNvPr id="14" name="object 14"/>
          <p:cNvPicPr/>
          <p:nvPr/>
        </p:nvPicPr>
        <p:blipFill>
          <a:blip r:embed="rId6" cstate="print"/>
          <a:stretch>
            <a:fillRect/>
          </a:stretch>
        </p:blipFill>
        <p:spPr>
          <a:xfrm>
            <a:off x="1188721" y="8700516"/>
            <a:ext cx="1449323" cy="836676"/>
          </a:xfrm>
          <a:prstGeom prst="rect">
            <a:avLst/>
          </a:prstGeom>
        </p:spPr>
      </p:pic>
      <p:sp>
        <p:nvSpPr>
          <p:cNvPr id="15" name="object 15"/>
          <p:cNvSpPr txBox="1">
            <a:spLocks noGrp="1"/>
          </p:cNvSpPr>
          <p:nvPr>
            <p:ph type="sldNum" sz="quarter" idx="7"/>
          </p:nvPr>
        </p:nvSpPr>
        <p:spPr>
          <a:xfrm>
            <a:off x="19751042" y="14350365"/>
            <a:ext cx="6309360" cy="312586"/>
          </a:xfrm>
          <a:prstGeom prst="rect">
            <a:avLst/>
          </a:prstGeom>
        </p:spPr>
        <p:txBody>
          <a:bodyPr vert="horz" wrap="square" lIns="0" tIns="35243" rIns="0" bIns="0" rtlCol="0">
            <a:spAutoFit/>
          </a:bodyPr>
          <a:lstStyle/>
          <a:p>
            <a:pPr marL="57150">
              <a:spcBef>
                <a:spcPts val="278"/>
              </a:spcBef>
            </a:pPr>
            <a:fld id="{81D60167-4931-47E6-BA6A-407CBD079E47}" type="slidenum">
              <a:rPr spc="-15" dirty="0"/>
              <a:pPr marL="57150">
                <a:spcBef>
                  <a:spcPts val="278"/>
                </a:spcBef>
              </a:pPr>
              <a:t>3</a:t>
            </a:fld>
            <a:endParaRPr spc="-15" dirty="0"/>
          </a:p>
        </p:txBody>
      </p:sp>
    </p:spTree>
    <p:extLst>
      <p:ext uri="{BB962C8B-B14F-4D97-AF65-F5344CB8AC3E}">
        <p14:creationId xmlns:p14="http://schemas.microsoft.com/office/powerpoint/2010/main" val="38687970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2990799" y="1721855"/>
            <a:ext cx="11547475" cy="2971454"/>
          </a:xfrm>
          <a:prstGeom prst="rect">
            <a:avLst/>
          </a:prstGeom>
        </p:spPr>
        <p:txBody>
          <a:bodyPr vert="horz" wrap="square" lIns="0" tIns="10160" rIns="0" bIns="0" rtlCol="0">
            <a:spAutoFit/>
          </a:bodyPr>
          <a:lstStyle/>
          <a:p>
            <a:pPr marL="12700" marR="5080" algn="just">
              <a:lnSpc>
                <a:spcPct val="100699"/>
              </a:lnSpc>
              <a:spcBef>
                <a:spcPts val="80"/>
              </a:spcBef>
            </a:pPr>
            <a:r>
              <a:rPr lang="ru-RU" sz="2400" b="1" spc="15" dirty="0">
                <a:latin typeface="Arial"/>
                <a:cs typeface="Arial"/>
              </a:rPr>
              <a:t>это учебное занятие, во время которого преподаватель представляет студентам новую тему или концепцию, объясняет ее важность и связь с предыдущими знаниями. Цель такого урока - познакомить студентов с основными понятиями и принципами нового материала, а также помочь им понять его применимость в реальной жизни. В процессе урока могут использоваться различные методы и инструменты, такие как презентации, демонстрации и визуальные материалы, чтобы сделать информацию более доступной и понятной для </a:t>
            </a:r>
            <a:r>
              <a:rPr lang="ru-RU" sz="2400" b="1" spc="15" dirty="0" smtClean="0">
                <a:latin typeface="Arial"/>
                <a:cs typeface="Arial"/>
              </a:rPr>
              <a:t>студентов</a:t>
            </a:r>
            <a:endParaRPr sz="2400" dirty="0">
              <a:latin typeface="Arial"/>
              <a:cs typeface="Arial"/>
            </a:endParaRPr>
          </a:p>
        </p:txBody>
      </p:sp>
      <p:grpSp>
        <p:nvGrpSpPr>
          <p:cNvPr id="4" name="object 4"/>
          <p:cNvGrpSpPr/>
          <p:nvPr/>
        </p:nvGrpSpPr>
        <p:grpSpPr>
          <a:xfrm>
            <a:off x="428244" y="5287645"/>
            <a:ext cx="17367885" cy="3360928"/>
            <a:chOff x="428244" y="4563745"/>
            <a:chExt cx="17367885" cy="3360928"/>
          </a:xfrm>
        </p:grpSpPr>
        <p:sp>
          <p:nvSpPr>
            <p:cNvPr id="5" name="object 5"/>
            <p:cNvSpPr/>
            <p:nvPr/>
          </p:nvSpPr>
          <p:spPr>
            <a:xfrm>
              <a:off x="428244" y="5707380"/>
              <a:ext cx="17367885" cy="1516380"/>
            </a:xfrm>
            <a:custGeom>
              <a:avLst/>
              <a:gdLst/>
              <a:ahLst/>
              <a:cxnLst/>
              <a:rect l="l" t="t" r="r" b="b"/>
              <a:pathLst>
                <a:path w="17367885" h="1516379">
                  <a:moveTo>
                    <a:pt x="16609060" y="0"/>
                  </a:moveTo>
                  <a:lnTo>
                    <a:pt x="16609060" y="379095"/>
                  </a:lnTo>
                  <a:lnTo>
                    <a:pt x="0" y="379095"/>
                  </a:lnTo>
                  <a:lnTo>
                    <a:pt x="0" y="1137285"/>
                  </a:lnTo>
                  <a:lnTo>
                    <a:pt x="16609060" y="1137285"/>
                  </a:lnTo>
                  <a:lnTo>
                    <a:pt x="16609060" y="1516380"/>
                  </a:lnTo>
                  <a:lnTo>
                    <a:pt x="17367504" y="758190"/>
                  </a:lnTo>
                  <a:lnTo>
                    <a:pt x="16609060" y="0"/>
                  </a:lnTo>
                  <a:close/>
                </a:path>
              </a:pathLst>
            </a:custGeom>
            <a:solidFill>
              <a:srgbClr val="4471C4">
                <a:alpha val="49803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6" name="object 6"/>
            <p:cNvSpPr/>
            <p:nvPr/>
          </p:nvSpPr>
          <p:spPr>
            <a:xfrm>
              <a:off x="917448" y="4572000"/>
              <a:ext cx="3234055" cy="3234055"/>
            </a:xfrm>
            <a:custGeom>
              <a:avLst/>
              <a:gdLst/>
              <a:ahLst/>
              <a:cxnLst/>
              <a:rect l="l" t="t" r="r" b="b"/>
              <a:pathLst>
                <a:path w="3234054" h="3234054">
                  <a:moveTo>
                    <a:pt x="1616964" y="0"/>
                  </a:moveTo>
                  <a:lnTo>
                    <a:pt x="1568422" y="714"/>
                  </a:lnTo>
                  <a:lnTo>
                    <a:pt x="1520236" y="2844"/>
                  </a:lnTo>
                  <a:lnTo>
                    <a:pt x="1472426" y="6371"/>
                  </a:lnTo>
                  <a:lnTo>
                    <a:pt x="1425011" y="11273"/>
                  </a:lnTo>
                  <a:lnTo>
                    <a:pt x="1378012" y="17531"/>
                  </a:lnTo>
                  <a:lnTo>
                    <a:pt x="1331448" y="25124"/>
                  </a:lnTo>
                  <a:lnTo>
                    <a:pt x="1285340" y="34034"/>
                  </a:lnTo>
                  <a:lnTo>
                    <a:pt x="1239707" y="44239"/>
                  </a:lnTo>
                  <a:lnTo>
                    <a:pt x="1194570" y="55720"/>
                  </a:lnTo>
                  <a:lnTo>
                    <a:pt x="1149949" y="68457"/>
                  </a:lnTo>
                  <a:lnTo>
                    <a:pt x="1105863" y="82430"/>
                  </a:lnTo>
                  <a:lnTo>
                    <a:pt x="1062332" y="97618"/>
                  </a:lnTo>
                  <a:lnTo>
                    <a:pt x="1019378" y="114002"/>
                  </a:lnTo>
                  <a:lnTo>
                    <a:pt x="977019" y="131562"/>
                  </a:lnTo>
                  <a:lnTo>
                    <a:pt x="935275" y="150278"/>
                  </a:lnTo>
                  <a:lnTo>
                    <a:pt x="894167" y="170129"/>
                  </a:lnTo>
                  <a:lnTo>
                    <a:pt x="853715" y="191096"/>
                  </a:lnTo>
                  <a:lnTo>
                    <a:pt x="813939" y="213159"/>
                  </a:lnTo>
                  <a:lnTo>
                    <a:pt x="774858" y="236298"/>
                  </a:lnTo>
                  <a:lnTo>
                    <a:pt x="736492" y="260492"/>
                  </a:lnTo>
                  <a:lnTo>
                    <a:pt x="698863" y="285723"/>
                  </a:lnTo>
                  <a:lnTo>
                    <a:pt x="661989" y="311968"/>
                  </a:lnTo>
                  <a:lnTo>
                    <a:pt x="625890" y="339210"/>
                  </a:lnTo>
                  <a:lnTo>
                    <a:pt x="590587" y="367427"/>
                  </a:lnTo>
                  <a:lnTo>
                    <a:pt x="556100" y="396600"/>
                  </a:lnTo>
                  <a:lnTo>
                    <a:pt x="522449" y="426709"/>
                  </a:lnTo>
                  <a:lnTo>
                    <a:pt x="489653" y="457733"/>
                  </a:lnTo>
                  <a:lnTo>
                    <a:pt x="457733" y="489653"/>
                  </a:lnTo>
                  <a:lnTo>
                    <a:pt x="426709" y="522449"/>
                  </a:lnTo>
                  <a:lnTo>
                    <a:pt x="396600" y="556100"/>
                  </a:lnTo>
                  <a:lnTo>
                    <a:pt x="367427" y="590587"/>
                  </a:lnTo>
                  <a:lnTo>
                    <a:pt x="339210" y="625890"/>
                  </a:lnTo>
                  <a:lnTo>
                    <a:pt x="311968" y="661989"/>
                  </a:lnTo>
                  <a:lnTo>
                    <a:pt x="285723" y="698863"/>
                  </a:lnTo>
                  <a:lnTo>
                    <a:pt x="260492" y="736492"/>
                  </a:lnTo>
                  <a:lnTo>
                    <a:pt x="236298" y="774858"/>
                  </a:lnTo>
                  <a:lnTo>
                    <a:pt x="213159" y="813939"/>
                  </a:lnTo>
                  <a:lnTo>
                    <a:pt x="191096" y="853715"/>
                  </a:lnTo>
                  <a:lnTo>
                    <a:pt x="170129" y="894167"/>
                  </a:lnTo>
                  <a:lnTo>
                    <a:pt x="150278" y="935275"/>
                  </a:lnTo>
                  <a:lnTo>
                    <a:pt x="131562" y="977019"/>
                  </a:lnTo>
                  <a:lnTo>
                    <a:pt x="114002" y="1019378"/>
                  </a:lnTo>
                  <a:lnTo>
                    <a:pt x="97618" y="1062332"/>
                  </a:lnTo>
                  <a:lnTo>
                    <a:pt x="82430" y="1105863"/>
                  </a:lnTo>
                  <a:lnTo>
                    <a:pt x="68457" y="1149949"/>
                  </a:lnTo>
                  <a:lnTo>
                    <a:pt x="55720" y="1194570"/>
                  </a:lnTo>
                  <a:lnTo>
                    <a:pt x="44239" y="1239707"/>
                  </a:lnTo>
                  <a:lnTo>
                    <a:pt x="34034" y="1285340"/>
                  </a:lnTo>
                  <a:lnTo>
                    <a:pt x="25124" y="1331448"/>
                  </a:lnTo>
                  <a:lnTo>
                    <a:pt x="17531" y="1378012"/>
                  </a:lnTo>
                  <a:lnTo>
                    <a:pt x="11273" y="1425011"/>
                  </a:lnTo>
                  <a:lnTo>
                    <a:pt x="6371" y="1472426"/>
                  </a:lnTo>
                  <a:lnTo>
                    <a:pt x="2844" y="1520236"/>
                  </a:lnTo>
                  <a:lnTo>
                    <a:pt x="714" y="1568422"/>
                  </a:lnTo>
                  <a:lnTo>
                    <a:pt x="0" y="1616964"/>
                  </a:lnTo>
                  <a:lnTo>
                    <a:pt x="714" y="1665505"/>
                  </a:lnTo>
                  <a:lnTo>
                    <a:pt x="2844" y="1713691"/>
                  </a:lnTo>
                  <a:lnTo>
                    <a:pt x="6371" y="1761501"/>
                  </a:lnTo>
                  <a:lnTo>
                    <a:pt x="11273" y="1808916"/>
                  </a:lnTo>
                  <a:lnTo>
                    <a:pt x="17531" y="1855915"/>
                  </a:lnTo>
                  <a:lnTo>
                    <a:pt x="25124" y="1902479"/>
                  </a:lnTo>
                  <a:lnTo>
                    <a:pt x="34034" y="1948587"/>
                  </a:lnTo>
                  <a:lnTo>
                    <a:pt x="44239" y="1994220"/>
                  </a:lnTo>
                  <a:lnTo>
                    <a:pt x="55720" y="2039357"/>
                  </a:lnTo>
                  <a:lnTo>
                    <a:pt x="68457" y="2083978"/>
                  </a:lnTo>
                  <a:lnTo>
                    <a:pt x="82430" y="2128064"/>
                  </a:lnTo>
                  <a:lnTo>
                    <a:pt x="97618" y="2171595"/>
                  </a:lnTo>
                  <a:lnTo>
                    <a:pt x="114002" y="2214549"/>
                  </a:lnTo>
                  <a:lnTo>
                    <a:pt x="131562" y="2256908"/>
                  </a:lnTo>
                  <a:lnTo>
                    <a:pt x="150278" y="2298652"/>
                  </a:lnTo>
                  <a:lnTo>
                    <a:pt x="170129" y="2339760"/>
                  </a:lnTo>
                  <a:lnTo>
                    <a:pt x="191096" y="2380212"/>
                  </a:lnTo>
                  <a:lnTo>
                    <a:pt x="213159" y="2419988"/>
                  </a:lnTo>
                  <a:lnTo>
                    <a:pt x="236298" y="2459069"/>
                  </a:lnTo>
                  <a:lnTo>
                    <a:pt x="260492" y="2497435"/>
                  </a:lnTo>
                  <a:lnTo>
                    <a:pt x="285723" y="2535064"/>
                  </a:lnTo>
                  <a:lnTo>
                    <a:pt x="311968" y="2571938"/>
                  </a:lnTo>
                  <a:lnTo>
                    <a:pt x="339210" y="2608037"/>
                  </a:lnTo>
                  <a:lnTo>
                    <a:pt x="367427" y="2643340"/>
                  </a:lnTo>
                  <a:lnTo>
                    <a:pt x="396600" y="2677827"/>
                  </a:lnTo>
                  <a:lnTo>
                    <a:pt x="426709" y="2711478"/>
                  </a:lnTo>
                  <a:lnTo>
                    <a:pt x="457733" y="2744274"/>
                  </a:lnTo>
                  <a:lnTo>
                    <a:pt x="489653" y="2776194"/>
                  </a:lnTo>
                  <a:lnTo>
                    <a:pt x="522449" y="2807218"/>
                  </a:lnTo>
                  <a:lnTo>
                    <a:pt x="556100" y="2837327"/>
                  </a:lnTo>
                  <a:lnTo>
                    <a:pt x="590587" y="2866500"/>
                  </a:lnTo>
                  <a:lnTo>
                    <a:pt x="625890" y="2894717"/>
                  </a:lnTo>
                  <a:lnTo>
                    <a:pt x="661989" y="2921959"/>
                  </a:lnTo>
                  <a:lnTo>
                    <a:pt x="698863" y="2948204"/>
                  </a:lnTo>
                  <a:lnTo>
                    <a:pt x="736492" y="2973435"/>
                  </a:lnTo>
                  <a:lnTo>
                    <a:pt x="774858" y="2997629"/>
                  </a:lnTo>
                  <a:lnTo>
                    <a:pt x="813939" y="3020768"/>
                  </a:lnTo>
                  <a:lnTo>
                    <a:pt x="853715" y="3042831"/>
                  </a:lnTo>
                  <a:lnTo>
                    <a:pt x="894167" y="3063798"/>
                  </a:lnTo>
                  <a:lnTo>
                    <a:pt x="935275" y="3083649"/>
                  </a:lnTo>
                  <a:lnTo>
                    <a:pt x="977019" y="3102365"/>
                  </a:lnTo>
                  <a:lnTo>
                    <a:pt x="1019378" y="3119925"/>
                  </a:lnTo>
                  <a:lnTo>
                    <a:pt x="1062332" y="3136309"/>
                  </a:lnTo>
                  <a:lnTo>
                    <a:pt x="1105863" y="3151497"/>
                  </a:lnTo>
                  <a:lnTo>
                    <a:pt x="1149949" y="3165470"/>
                  </a:lnTo>
                  <a:lnTo>
                    <a:pt x="1194570" y="3178207"/>
                  </a:lnTo>
                  <a:lnTo>
                    <a:pt x="1239707" y="3189688"/>
                  </a:lnTo>
                  <a:lnTo>
                    <a:pt x="1285340" y="3199893"/>
                  </a:lnTo>
                  <a:lnTo>
                    <a:pt x="1331448" y="3208803"/>
                  </a:lnTo>
                  <a:lnTo>
                    <a:pt x="1378012" y="3216396"/>
                  </a:lnTo>
                  <a:lnTo>
                    <a:pt x="1425011" y="3222654"/>
                  </a:lnTo>
                  <a:lnTo>
                    <a:pt x="1472426" y="3227556"/>
                  </a:lnTo>
                  <a:lnTo>
                    <a:pt x="1520236" y="3231083"/>
                  </a:lnTo>
                  <a:lnTo>
                    <a:pt x="1568422" y="3233213"/>
                  </a:lnTo>
                  <a:lnTo>
                    <a:pt x="1616964" y="3233928"/>
                  </a:lnTo>
                  <a:lnTo>
                    <a:pt x="1665505" y="3233213"/>
                  </a:lnTo>
                  <a:lnTo>
                    <a:pt x="1713691" y="3231082"/>
                  </a:lnTo>
                  <a:lnTo>
                    <a:pt x="1761501" y="3227555"/>
                  </a:lnTo>
                  <a:lnTo>
                    <a:pt x="1808916" y="3222652"/>
                  </a:lnTo>
                  <a:lnTo>
                    <a:pt x="1855915" y="3216393"/>
                  </a:lnTo>
                  <a:lnTo>
                    <a:pt x="1902479" y="3208799"/>
                  </a:lnTo>
                  <a:lnTo>
                    <a:pt x="1948587" y="3199888"/>
                  </a:lnTo>
                  <a:lnTo>
                    <a:pt x="1994220" y="3189681"/>
                  </a:lnTo>
                  <a:lnTo>
                    <a:pt x="2039357" y="3178198"/>
                  </a:lnTo>
                  <a:lnTo>
                    <a:pt x="2083978" y="3165460"/>
                  </a:lnTo>
                  <a:lnTo>
                    <a:pt x="2128064" y="3151485"/>
                  </a:lnTo>
                  <a:lnTo>
                    <a:pt x="2171595" y="3136295"/>
                  </a:lnTo>
                  <a:lnTo>
                    <a:pt x="2214549" y="3119909"/>
                  </a:lnTo>
                  <a:lnTo>
                    <a:pt x="2256908" y="3102346"/>
                  </a:lnTo>
                  <a:lnTo>
                    <a:pt x="2298652" y="3083629"/>
                  </a:lnTo>
                  <a:lnTo>
                    <a:pt x="2339760" y="3063775"/>
                  </a:lnTo>
                  <a:lnTo>
                    <a:pt x="2380212" y="3042805"/>
                  </a:lnTo>
                  <a:lnTo>
                    <a:pt x="2419988" y="3020740"/>
                  </a:lnTo>
                  <a:lnTo>
                    <a:pt x="2459069" y="2997599"/>
                  </a:lnTo>
                  <a:lnTo>
                    <a:pt x="2497435" y="2973403"/>
                  </a:lnTo>
                  <a:lnTo>
                    <a:pt x="2535064" y="2948170"/>
                  </a:lnTo>
                  <a:lnTo>
                    <a:pt x="2571938" y="2921922"/>
                  </a:lnTo>
                  <a:lnTo>
                    <a:pt x="2608037" y="2894678"/>
                  </a:lnTo>
                  <a:lnTo>
                    <a:pt x="2643340" y="2866459"/>
                  </a:lnTo>
                  <a:lnTo>
                    <a:pt x="2677827" y="2837284"/>
                  </a:lnTo>
                  <a:lnTo>
                    <a:pt x="2711478" y="2807173"/>
                  </a:lnTo>
                  <a:lnTo>
                    <a:pt x="2744274" y="2776147"/>
                  </a:lnTo>
                  <a:lnTo>
                    <a:pt x="2776194" y="2744225"/>
                  </a:lnTo>
                  <a:lnTo>
                    <a:pt x="2807218" y="2711428"/>
                  </a:lnTo>
                  <a:lnTo>
                    <a:pt x="2837327" y="2677775"/>
                  </a:lnTo>
                  <a:lnTo>
                    <a:pt x="2866500" y="2643287"/>
                  </a:lnTo>
                  <a:lnTo>
                    <a:pt x="2894717" y="2607983"/>
                  </a:lnTo>
                  <a:lnTo>
                    <a:pt x="2921959" y="2571884"/>
                  </a:lnTo>
                  <a:lnTo>
                    <a:pt x="2948204" y="2535009"/>
                  </a:lnTo>
                  <a:lnTo>
                    <a:pt x="2973435" y="2497379"/>
                  </a:lnTo>
                  <a:lnTo>
                    <a:pt x="2997629" y="2459013"/>
                  </a:lnTo>
                  <a:lnTo>
                    <a:pt x="3020768" y="2419932"/>
                  </a:lnTo>
                  <a:lnTo>
                    <a:pt x="3042831" y="2380156"/>
                  </a:lnTo>
                  <a:lnTo>
                    <a:pt x="3063798" y="2339704"/>
                  </a:lnTo>
                  <a:lnTo>
                    <a:pt x="3083649" y="2298597"/>
                  </a:lnTo>
                  <a:lnTo>
                    <a:pt x="3102365" y="2256854"/>
                  </a:lnTo>
                  <a:lnTo>
                    <a:pt x="3119925" y="2214497"/>
                  </a:lnTo>
                  <a:lnTo>
                    <a:pt x="3136309" y="2171544"/>
                  </a:lnTo>
                  <a:lnTo>
                    <a:pt x="3151497" y="2128016"/>
                  </a:lnTo>
                  <a:lnTo>
                    <a:pt x="3165470" y="2083932"/>
                  </a:lnTo>
                  <a:lnTo>
                    <a:pt x="3178207" y="2039313"/>
                  </a:lnTo>
                  <a:lnTo>
                    <a:pt x="3189688" y="1994180"/>
                  </a:lnTo>
                  <a:lnTo>
                    <a:pt x="3199893" y="1948550"/>
                  </a:lnTo>
                  <a:lnTo>
                    <a:pt x="3208803" y="1902446"/>
                  </a:lnTo>
                  <a:lnTo>
                    <a:pt x="3216396" y="1855887"/>
                  </a:lnTo>
                  <a:lnTo>
                    <a:pt x="3222654" y="1808892"/>
                  </a:lnTo>
                  <a:lnTo>
                    <a:pt x="3227556" y="1761483"/>
                  </a:lnTo>
                  <a:lnTo>
                    <a:pt x="3231083" y="1713678"/>
                  </a:lnTo>
                  <a:lnTo>
                    <a:pt x="3233213" y="1665498"/>
                  </a:lnTo>
                  <a:lnTo>
                    <a:pt x="3233928" y="1616964"/>
                  </a:lnTo>
                  <a:lnTo>
                    <a:pt x="3233213" y="1568422"/>
                  </a:lnTo>
                  <a:lnTo>
                    <a:pt x="3231082" y="1520236"/>
                  </a:lnTo>
                  <a:lnTo>
                    <a:pt x="3227555" y="1472426"/>
                  </a:lnTo>
                  <a:lnTo>
                    <a:pt x="3222652" y="1425011"/>
                  </a:lnTo>
                  <a:lnTo>
                    <a:pt x="3216393" y="1378012"/>
                  </a:lnTo>
                  <a:lnTo>
                    <a:pt x="3208799" y="1331448"/>
                  </a:lnTo>
                  <a:lnTo>
                    <a:pt x="3199888" y="1285340"/>
                  </a:lnTo>
                  <a:lnTo>
                    <a:pt x="3189681" y="1239707"/>
                  </a:lnTo>
                  <a:lnTo>
                    <a:pt x="3178198" y="1194570"/>
                  </a:lnTo>
                  <a:lnTo>
                    <a:pt x="3165460" y="1149949"/>
                  </a:lnTo>
                  <a:lnTo>
                    <a:pt x="3151485" y="1105863"/>
                  </a:lnTo>
                  <a:lnTo>
                    <a:pt x="3136295" y="1062332"/>
                  </a:lnTo>
                  <a:lnTo>
                    <a:pt x="3119909" y="1019378"/>
                  </a:lnTo>
                  <a:lnTo>
                    <a:pt x="3102346" y="977019"/>
                  </a:lnTo>
                  <a:lnTo>
                    <a:pt x="3083629" y="935275"/>
                  </a:lnTo>
                  <a:lnTo>
                    <a:pt x="3063775" y="894167"/>
                  </a:lnTo>
                  <a:lnTo>
                    <a:pt x="3042805" y="853715"/>
                  </a:lnTo>
                  <a:lnTo>
                    <a:pt x="3020740" y="813939"/>
                  </a:lnTo>
                  <a:lnTo>
                    <a:pt x="2997599" y="774858"/>
                  </a:lnTo>
                  <a:lnTo>
                    <a:pt x="2973403" y="736492"/>
                  </a:lnTo>
                  <a:lnTo>
                    <a:pt x="2948170" y="698863"/>
                  </a:lnTo>
                  <a:lnTo>
                    <a:pt x="2921922" y="661989"/>
                  </a:lnTo>
                  <a:lnTo>
                    <a:pt x="2894678" y="625890"/>
                  </a:lnTo>
                  <a:lnTo>
                    <a:pt x="2866459" y="590587"/>
                  </a:lnTo>
                  <a:lnTo>
                    <a:pt x="2837284" y="556100"/>
                  </a:lnTo>
                  <a:lnTo>
                    <a:pt x="2807173" y="522449"/>
                  </a:lnTo>
                  <a:lnTo>
                    <a:pt x="2776147" y="489653"/>
                  </a:lnTo>
                  <a:lnTo>
                    <a:pt x="2744225" y="457733"/>
                  </a:lnTo>
                  <a:lnTo>
                    <a:pt x="2711428" y="426709"/>
                  </a:lnTo>
                  <a:lnTo>
                    <a:pt x="2677775" y="396600"/>
                  </a:lnTo>
                  <a:lnTo>
                    <a:pt x="2643287" y="367427"/>
                  </a:lnTo>
                  <a:lnTo>
                    <a:pt x="2607983" y="339210"/>
                  </a:lnTo>
                  <a:lnTo>
                    <a:pt x="2571884" y="311968"/>
                  </a:lnTo>
                  <a:lnTo>
                    <a:pt x="2535009" y="285723"/>
                  </a:lnTo>
                  <a:lnTo>
                    <a:pt x="2497379" y="260492"/>
                  </a:lnTo>
                  <a:lnTo>
                    <a:pt x="2459013" y="236298"/>
                  </a:lnTo>
                  <a:lnTo>
                    <a:pt x="2419932" y="213159"/>
                  </a:lnTo>
                  <a:lnTo>
                    <a:pt x="2380156" y="191096"/>
                  </a:lnTo>
                  <a:lnTo>
                    <a:pt x="2339704" y="170129"/>
                  </a:lnTo>
                  <a:lnTo>
                    <a:pt x="2298597" y="150278"/>
                  </a:lnTo>
                  <a:lnTo>
                    <a:pt x="2256854" y="131562"/>
                  </a:lnTo>
                  <a:lnTo>
                    <a:pt x="2214497" y="114002"/>
                  </a:lnTo>
                  <a:lnTo>
                    <a:pt x="2171544" y="97618"/>
                  </a:lnTo>
                  <a:lnTo>
                    <a:pt x="2128016" y="82430"/>
                  </a:lnTo>
                  <a:lnTo>
                    <a:pt x="2083932" y="68457"/>
                  </a:lnTo>
                  <a:lnTo>
                    <a:pt x="2039313" y="55720"/>
                  </a:lnTo>
                  <a:lnTo>
                    <a:pt x="1994180" y="44239"/>
                  </a:lnTo>
                  <a:lnTo>
                    <a:pt x="1948550" y="34034"/>
                  </a:lnTo>
                  <a:lnTo>
                    <a:pt x="1902446" y="25124"/>
                  </a:lnTo>
                  <a:lnTo>
                    <a:pt x="1855887" y="17531"/>
                  </a:lnTo>
                  <a:lnTo>
                    <a:pt x="1808892" y="11273"/>
                  </a:lnTo>
                  <a:lnTo>
                    <a:pt x="1761483" y="6371"/>
                  </a:lnTo>
                  <a:lnTo>
                    <a:pt x="1713678" y="2844"/>
                  </a:lnTo>
                  <a:lnTo>
                    <a:pt x="1665498" y="714"/>
                  </a:lnTo>
                  <a:lnTo>
                    <a:pt x="1616964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7" name="object 7"/>
            <p:cNvSpPr/>
            <p:nvPr/>
          </p:nvSpPr>
          <p:spPr>
            <a:xfrm>
              <a:off x="908304" y="4563745"/>
              <a:ext cx="3252470" cy="3251200"/>
            </a:xfrm>
            <a:custGeom>
              <a:avLst/>
              <a:gdLst/>
              <a:ahLst/>
              <a:cxnLst/>
              <a:rect l="l" t="t" r="r" b="b"/>
              <a:pathLst>
                <a:path w="3252470" h="3251200">
                  <a:moveTo>
                    <a:pt x="1862187" y="3238499"/>
                  </a:moveTo>
                  <a:lnTo>
                    <a:pt x="1390028" y="3238499"/>
                  </a:lnTo>
                  <a:lnTo>
                    <a:pt x="1436480" y="3251199"/>
                  </a:lnTo>
                  <a:lnTo>
                    <a:pt x="1815735" y="3251199"/>
                  </a:lnTo>
                  <a:lnTo>
                    <a:pt x="1862187" y="3238499"/>
                  </a:lnTo>
                  <a:close/>
                </a:path>
                <a:path w="3252470" h="3251200">
                  <a:moveTo>
                    <a:pt x="19050" y="1625600"/>
                  </a:moveTo>
                  <a:lnTo>
                    <a:pt x="19050" y="1638300"/>
                  </a:lnTo>
                  <a:lnTo>
                    <a:pt x="173" y="1638300"/>
                  </a:lnTo>
                  <a:lnTo>
                    <a:pt x="693" y="1676400"/>
                  </a:lnTo>
                  <a:lnTo>
                    <a:pt x="2760" y="1727200"/>
                  </a:lnTo>
                  <a:lnTo>
                    <a:pt x="6182" y="1778000"/>
                  </a:lnTo>
                  <a:lnTo>
                    <a:pt x="10940" y="1816100"/>
                  </a:lnTo>
                  <a:lnTo>
                    <a:pt x="17015" y="1866900"/>
                  </a:lnTo>
                  <a:lnTo>
                    <a:pt x="24388" y="1917700"/>
                  </a:lnTo>
                  <a:lnTo>
                    <a:pt x="33039" y="1955800"/>
                  </a:lnTo>
                  <a:lnTo>
                    <a:pt x="42949" y="2006600"/>
                  </a:lnTo>
                  <a:lnTo>
                    <a:pt x="54100" y="2044700"/>
                  </a:lnTo>
                  <a:lnTo>
                    <a:pt x="66473" y="2095500"/>
                  </a:lnTo>
                  <a:lnTo>
                    <a:pt x="80048" y="2133600"/>
                  </a:lnTo>
                  <a:lnTo>
                    <a:pt x="94806" y="2184400"/>
                  </a:lnTo>
                  <a:lnTo>
                    <a:pt x="110728" y="2222500"/>
                  </a:lnTo>
                  <a:lnTo>
                    <a:pt x="127795" y="2260600"/>
                  </a:lnTo>
                  <a:lnTo>
                    <a:pt x="145989" y="2311400"/>
                  </a:lnTo>
                  <a:lnTo>
                    <a:pt x="165289" y="2349500"/>
                  </a:lnTo>
                  <a:lnTo>
                    <a:pt x="185677" y="2387600"/>
                  </a:lnTo>
                  <a:lnTo>
                    <a:pt x="207135" y="2425700"/>
                  </a:lnTo>
                  <a:lnTo>
                    <a:pt x="229641" y="2463800"/>
                  </a:lnTo>
                  <a:lnTo>
                    <a:pt x="253179" y="2501899"/>
                  </a:lnTo>
                  <a:lnTo>
                    <a:pt x="277728" y="2539999"/>
                  </a:lnTo>
                  <a:lnTo>
                    <a:pt x="303270" y="2578099"/>
                  </a:lnTo>
                  <a:lnTo>
                    <a:pt x="329786" y="2616199"/>
                  </a:lnTo>
                  <a:lnTo>
                    <a:pt x="357255" y="2654299"/>
                  </a:lnTo>
                  <a:lnTo>
                    <a:pt x="385660" y="2679699"/>
                  </a:lnTo>
                  <a:lnTo>
                    <a:pt x="414982" y="2717799"/>
                  </a:lnTo>
                  <a:lnTo>
                    <a:pt x="445200" y="2743199"/>
                  </a:lnTo>
                  <a:lnTo>
                    <a:pt x="476297" y="2781299"/>
                  </a:lnTo>
                  <a:lnTo>
                    <a:pt x="508253" y="2806699"/>
                  </a:lnTo>
                  <a:lnTo>
                    <a:pt x="541049" y="2844799"/>
                  </a:lnTo>
                  <a:lnTo>
                    <a:pt x="574665" y="2870199"/>
                  </a:lnTo>
                  <a:lnTo>
                    <a:pt x="609084" y="2895599"/>
                  </a:lnTo>
                  <a:lnTo>
                    <a:pt x="644285" y="2933699"/>
                  </a:lnTo>
                  <a:lnTo>
                    <a:pt x="680251" y="2959099"/>
                  </a:lnTo>
                  <a:lnTo>
                    <a:pt x="716960" y="2984499"/>
                  </a:lnTo>
                  <a:lnTo>
                    <a:pt x="754396" y="3009899"/>
                  </a:lnTo>
                  <a:lnTo>
                    <a:pt x="792538" y="3022599"/>
                  </a:lnTo>
                  <a:lnTo>
                    <a:pt x="831367" y="3047999"/>
                  </a:lnTo>
                  <a:lnTo>
                    <a:pt x="870865" y="3073399"/>
                  </a:lnTo>
                  <a:lnTo>
                    <a:pt x="911012" y="3086099"/>
                  </a:lnTo>
                  <a:lnTo>
                    <a:pt x="951789" y="3111499"/>
                  </a:lnTo>
                  <a:lnTo>
                    <a:pt x="993177" y="3124199"/>
                  </a:lnTo>
                  <a:lnTo>
                    <a:pt x="1035158" y="3149599"/>
                  </a:lnTo>
                  <a:lnTo>
                    <a:pt x="1120819" y="3174999"/>
                  </a:lnTo>
                  <a:lnTo>
                    <a:pt x="1343998" y="3238499"/>
                  </a:lnTo>
                  <a:lnTo>
                    <a:pt x="1482454" y="3238499"/>
                  </a:lnTo>
                  <a:lnTo>
                    <a:pt x="1435329" y="3225799"/>
                  </a:lnTo>
                  <a:lnTo>
                    <a:pt x="1388617" y="3225799"/>
                  </a:lnTo>
                  <a:lnTo>
                    <a:pt x="1296512" y="3200399"/>
                  </a:lnTo>
                  <a:lnTo>
                    <a:pt x="1251159" y="3200399"/>
                  </a:lnTo>
                  <a:lnTo>
                    <a:pt x="1118134" y="3162299"/>
                  </a:lnTo>
                  <a:lnTo>
                    <a:pt x="1074870" y="3136899"/>
                  </a:lnTo>
                  <a:lnTo>
                    <a:pt x="990079" y="3111499"/>
                  </a:lnTo>
                  <a:lnTo>
                    <a:pt x="948591" y="3086099"/>
                  </a:lnTo>
                  <a:lnTo>
                    <a:pt x="907735" y="3073399"/>
                  </a:lnTo>
                  <a:lnTo>
                    <a:pt x="867531" y="3047999"/>
                  </a:lnTo>
                  <a:lnTo>
                    <a:pt x="827998" y="3022599"/>
                  </a:lnTo>
                  <a:lnTo>
                    <a:pt x="789156" y="3009899"/>
                  </a:lnTo>
                  <a:lnTo>
                    <a:pt x="751026" y="2984499"/>
                  </a:lnTo>
                  <a:lnTo>
                    <a:pt x="713627" y="2959099"/>
                  </a:lnTo>
                  <a:lnTo>
                    <a:pt x="676979" y="2933699"/>
                  </a:lnTo>
                  <a:lnTo>
                    <a:pt x="641101" y="2895599"/>
                  </a:lnTo>
                  <a:lnTo>
                    <a:pt x="606015" y="2870199"/>
                  </a:lnTo>
                  <a:lnTo>
                    <a:pt x="571739" y="2844799"/>
                  </a:lnTo>
                  <a:lnTo>
                    <a:pt x="538294" y="2819399"/>
                  </a:lnTo>
                  <a:lnTo>
                    <a:pt x="505700" y="2781299"/>
                  </a:lnTo>
                  <a:lnTo>
                    <a:pt x="473975" y="2755899"/>
                  </a:lnTo>
                  <a:lnTo>
                    <a:pt x="443141" y="2717799"/>
                  </a:lnTo>
                  <a:lnTo>
                    <a:pt x="413217" y="2679699"/>
                  </a:lnTo>
                  <a:lnTo>
                    <a:pt x="384223" y="2654299"/>
                  </a:lnTo>
                  <a:lnTo>
                    <a:pt x="356179" y="2616199"/>
                  </a:lnTo>
                  <a:lnTo>
                    <a:pt x="329104" y="2578099"/>
                  </a:lnTo>
                  <a:lnTo>
                    <a:pt x="303019" y="2539999"/>
                  </a:lnTo>
                  <a:lnTo>
                    <a:pt x="277944" y="2501899"/>
                  </a:lnTo>
                  <a:lnTo>
                    <a:pt x="253898" y="2463800"/>
                  </a:lnTo>
                  <a:lnTo>
                    <a:pt x="230901" y="2425700"/>
                  </a:lnTo>
                  <a:lnTo>
                    <a:pt x="208974" y="2387600"/>
                  </a:lnTo>
                  <a:lnTo>
                    <a:pt x="188135" y="2349500"/>
                  </a:lnTo>
                  <a:lnTo>
                    <a:pt x="168406" y="2311400"/>
                  </a:lnTo>
                  <a:lnTo>
                    <a:pt x="149805" y="2273300"/>
                  </a:lnTo>
                  <a:lnTo>
                    <a:pt x="132352" y="2222500"/>
                  </a:lnTo>
                  <a:lnTo>
                    <a:pt x="116069" y="2184400"/>
                  </a:lnTo>
                  <a:lnTo>
                    <a:pt x="100974" y="2133600"/>
                  </a:lnTo>
                  <a:lnTo>
                    <a:pt x="87087" y="2095500"/>
                  </a:lnTo>
                  <a:lnTo>
                    <a:pt x="74428" y="2057400"/>
                  </a:lnTo>
                  <a:lnTo>
                    <a:pt x="63017" y="2006600"/>
                  </a:lnTo>
                  <a:lnTo>
                    <a:pt x="52875" y="1955800"/>
                  </a:lnTo>
                  <a:lnTo>
                    <a:pt x="44020" y="1917700"/>
                  </a:lnTo>
                  <a:lnTo>
                    <a:pt x="36473" y="1866900"/>
                  </a:lnTo>
                  <a:lnTo>
                    <a:pt x="30254" y="1816100"/>
                  </a:lnTo>
                  <a:lnTo>
                    <a:pt x="25382" y="1778000"/>
                  </a:lnTo>
                  <a:lnTo>
                    <a:pt x="21877" y="1727200"/>
                  </a:lnTo>
                  <a:lnTo>
                    <a:pt x="19760" y="1676400"/>
                  </a:lnTo>
                  <a:lnTo>
                    <a:pt x="19050" y="1625600"/>
                  </a:lnTo>
                  <a:close/>
                </a:path>
                <a:path w="3252470" h="3251200">
                  <a:moveTo>
                    <a:pt x="1908250" y="25400"/>
                  </a:moveTo>
                  <a:lnTo>
                    <a:pt x="1769761" y="25400"/>
                  </a:lnTo>
                  <a:lnTo>
                    <a:pt x="1816886" y="38100"/>
                  </a:lnTo>
                  <a:lnTo>
                    <a:pt x="1863598" y="38100"/>
                  </a:lnTo>
                  <a:lnTo>
                    <a:pt x="1955703" y="63500"/>
                  </a:lnTo>
                  <a:lnTo>
                    <a:pt x="2001056" y="63500"/>
                  </a:lnTo>
                  <a:lnTo>
                    <a:pt x="2134081" y="101600"/>
                  </a:lnTo>
                  <a:lnTo>
                    <a:pt x="2177345" y="127000"/>
                  </a:lnTo>
                  <a:lnTo>
                    <a:pt x="2262136" y="152400"/>
                  </a:lnTo>
                  <a:lnTo>
                    <a:pt x="2303624" y="177800"/>
                  </a:lnTo>
                  <a:lnTo>
                    <a:pt x="2344480" y="190500"/>
                  </a:lnTo>
                  <a:lnTo>
                    <a:pt x="2384684" y="215900"/>
                  </a:lnTo>
                  <a:lnTo>
                    <a:pt x="2424217" y="241300"/>
                  </a:lnTo>
                  <a:lnTo>
                    <a:pt x="2463059" y="254000"/>
                  </a:lnTo>
                  <a:lnTo>
                    <a:pt x="2501189" y="279400"/>
                  </a:lnTo>
                  <a:lnTo>
                    <a:pt x="2538588" y="304800"/>
                  </a:lnTo>
                  <a:lnTo>
                    <a:pt x="2575236" y="330200"/>
                  </a:lnTo>
                  <a:lnTo>
                    <a:pt x="2611114" y="355600"/>
                  </a:lnTo>
                  <a:lnTo>
                    <a:pt x="2646200" y="393700"/>
                  </a:lnTo>
                  <a:lnTo>
                    <a:pt x="2680476" y="419100"/>
                  </a:lnTo>
                  <a:lnTo>
                    <a:pt x="2713921" y="444500"/>
                  </a:lnTo>
                  <a:lnTo>
                    <a:pt x="2746515" y="482600"/>
                  </a:lnTo>
                  <a:lnTo>
                    <a:pt x="2778240" y="508000"/>
                  </a:lnTo>
                  <a:lnTo>
                    <a:pt x="2809074" y="546100"/>
                  </a:lnTo>
                  <a:lnTo>
                    <a:pt x="2838998" y="571500"/>
                  </a:lnTo>
                  <a:lnTo>
                    <a:pt x="2867992" y="609600"/>
                  </a:lnTo>
                  <a:lnTo>
                    <a:pt x="2896036" y="647700"/>
                  </a:lnTo>
                  <a:lnTo>
                    <a:pt x="2923111" y="685800"/>
                  </a:lnTo>
                  <a:lnTo>
                    <a:pt x="2949196" y="723900"/>
                  </a:lnTo>
                  <a:lnTo>
                    <a:pt x="2974271" y="762000"/>
                  </a:lnTo>
                  <a:lnTo>
                    <a:pt x="2998317" y="800100"/>
                  </a:lnTo>
                  <a:lnTo>
                    <a:pt x="3021314" y="838200"/>
                  </a:lnTo>
                  <a:lnTo>
                    <a:pt x="3043241" y="876300"/>
                  </a:lnTo>
                  <a:lnTo>
                    <a:pt x="3064080" y="914400"/>
                  </a:lnTo>
                  <a:lnTo>
                    <a:pt x="3083809" y="952500"/>
                  </a:lnTo>
                  <a:lnTo>
                    <a:pt x="3102410" y="990600"/>
                  </a:lnTo>
                  <a:lnTo>
                    <a:pt x="3119863" y="1041400"/>
                  </a:lnTo>
                  <a:lnTo>
                    <a:pt x="3136146" y="1079500"/>
                  </a:lnTo>
                  <a:lnTo>
                    <a:pt x="3151241" y="1117600"/>
                  </a:lnTo>
                  <a:lnTo>
                    <a:pt x="3165128" y="1168400"/>
                  </a:lnTo>
                  <a:lnTo>
                    <a:pt x="3177787" y="1206500"/>
                  </a:lnTo>
                  <a:lnTo>
                    <a:pt x="3189198" y="1257300"/>
                  </a:lnTo>
                  <a:lnTo>
                    <a:pt x="3199340" y="1308100"/>
                  </a:lnTo>
                  <a:lnTo>
                    <a:pt x="3208195" y="1346200"/>
                  </a:lnTo>
                  <a:lnTo>
                    <a:pt x="3215742" y="1397000"/>
                  </a:lnTo>
                  <a:lnTo>
                    <a:pt x="3221961" y="1435100"/>
                  </a:lnTo>
                  <a:lnTo>
                    <a:pt x="3226833" y="1485900"/>
                  </a:lnTo>
                  <a:lnTo>
                    <a:pt x="3230338" y="1536700"/>
                  </a:lnTo>
                  <a:lnTo>
                    <a:pt x="3232455" y="1587500"/>
                  </a:lnTo>
                  <a:lnTo>
                    <a:pt x="3233166" y="1625600"/>
                  </a:lnTo>
                  <a:lnTo>
                    <a:pt x="3232455" y="1676400"/>
                  </a:lnTo>
                  <a:lnTo>
                    <a:pt x="3230337" y="1727200"/>
                  </a:lnTo>
                  <a:lnTo>
                    <a:pt x="3226832" y="1778000"/>
                  </a:lnTo>
                  <a:lnTo>
                    <a:pt x="3221960" y="1816100"/>
                  </a:lnTo>
                  <a:lnTo>
                    <a:pt x="3215739" y="1866900"/>
                  </a:lnTo>
                  <a:lnTo>
                    <a:pt x="3208191" y="1917700"/>
                  </a:lnTo>
                  <a:lnTo>
                    <a:pt x="3199335" y="1955800"/>
                  </a:lnTo>
                  <a:lnTo>
                    <a:pt x="3189191" y="2006600"/>
                  </a:lnTo>
                  <a:lnTo>
                    <a:pt x="3177778" y="2057400"/>
                  </a:lnTo>
                  <a:lnTo>
                    <a:pt x="3165118" y="2095500"/>
                  </a:lnTo>
                  <a:lnTo>
                    <a:pt x="3151229" y="2133600"/>
                  </a:lnTo>
                  <a:lnTo>
                    <a:pt x="3136132" y="2184400"/>
                  </a:lnTo>
                  <a:lnTo>
                    <a:pt x="3119846" y="2222500"/>
                  </a:lnTo>
                  <a:lnTo>
                    <a:pt x="3102392" y="2273300"/>
                  </a:lnTo>
                  <a:lnTo>
                    <a:pt x="3083789" y="2311400"/>
                  </a:lnTo>
                  <a:lnTo>
                    <a:pt x="3064057" y="2349500"/>
                  </a:lnTo>
                  <a:lnTo>
                    <a:pt x="3043216" y="2387600"/>
                  </a:lnTo>
                  <a:lnTo>
                    <a:pt x="3021286" y="2425700"/>
                  </a:lnTo>
                  <a:lnTo>
                    <a:pt x="2998287" y="2463800"/>
                  </a:lnTo>
                  <a:lnTo>
                    <a:pt x="2974239" y="2501899"/>
                  </a:lnTo>
                  <a:lnTo>
                    <a:pt x="2949161" y="2539999"/>
                  </a:lnTo>
                  <a:lnTo>
                    <a:pt x="2923074" y="2578099"/>
                  </a:lnTo>
                  <a:lnTo>
                    <a:pt x="2895997" y="2616199"/>
                  </a:lnTo>
                  <a:lnTo>
                    <a:pt x="2867951" y="2654299"/>
                  </a:lnTo>
                  <a:lnTo>
                    <a:pt x="2838955" y="2679699"/>
                  </a:lnTo>
                  <a:lnTo>
                    <a:pt x="2809029" y="2717799"/>
                  </a:lnTo>
                  <a:lnTo>
                    <a:pt x="2778193" y="2755899"/>
                  </a:lnTo>
                  <a:lnTo>
                    <a:pt x="2746467" y="2781299"/>
                  </a:lnTo>
                  <a:lnTo>
                    <a:pt x="2713871" y="2819399"/>
                  </a:lnTo>
                  <a:lnTo>
                    <a:pt x="2680424" y="2844799"/>
                  </a:lnTo>
                  <a:lnTo>
                    <a:pt x="2646147" y="2870199"/>
                  </a:lnTo>
                  <a:lnTo>
                    <a:pt x="2611060" y="2895599"/>
                  </a:lnTo>
                  <a:lnTo>
                    <a:pt x="2575182" y="2933699"/>
                  </a:lnTo>
                  <a:lnTo>
                    <a:pt x="2538533" y="2959099"/>
                  </a:lnTo>
                  <a:lnTo>
                    <a:pt x="2501133" y="2984499"/>
                  </a:lnTo>
                  <a:lnTo>
                    <a:pt x="2463003" y="3009899"/>
                  </a:lnTo>
                  <a:lnTo>
                    <a:pt x="2424161" y="3022599"/>
                  </a:lnTo>
                  <a:lnTo>
                    <a:pt x="2384628" y="3047999"/>
                  </a:lnTo>
                  <a:lnTo>
                    <a:pt x="2344424" y="3073399"/>
                  </a:lnTo>
                  <a:lnTo>
                    <a:pt x="2303569" y="3086099"/>
                  </a:lnTo>
                  <a:lnTo>
                    <a:pt x="2262082" y="3111499"/>
                  </a:lnTo>
                  <a:lnTo>
                    <a:pt x="2177294" y="3136899"/>
                  </a:lnTo>
                  <a:lnTo>
                    <a:pt x="2134032" y="3162299"/>
                  </a:lnTo>
                  <a:lnTo>
                    <a:pt x="2001016" y="3200399"/>
                  </a:lnTo>
                  <a:lnTo>
                    <a:pt x="1955666" y="3200399"/>
                  </a:lnTo>
                  <a:lnTo>
                    <a:pt x="1863569" y="3225799"/>
                  </a:lnTo>
                  <a:lnTo>
                    <a:pt x="1816862" y="3225799"/>
                  </a:lnTo>
                  <a:lnTo>
                    <a:pt x="1769743" y="3238499"/>
                  </a:lnTo>
                  <a:lnTo>
                    <a:pt x="1908217" y="3238499"/>
                  </a:lnTo>
                  <a:lnTo>
                    <a:pt x="2131396" y="3174999"/>
                  </a:lnTo>
                  <a:lnTo>
                    <a:pt x="2217057" y="3149599"/>
                  </a:lnTo>
                  <a:lnTo>
                    <a:pt x="2259038" y="3124199"/>
                  </a:lnTo>
                  <a:lnTo>
                    <a:pt x="2300426" y="3111499"/>
                  </a:lnTo>
                  <a:lnTo>
                    <a:pt x="2341203" y="3086099"/>
                  </a:lnTo>
                  <a:lnTo>
                    <a:pt x="2381350" y="3073399"/>
                  </a:lnTo>
                  <a:lnTo>
                    <a:pt x="2420848" y="3047999"/>
                  </a:lnTo>
                  <a:lnTo>
                    <a:pt x="2459677" y="3022599"/>
                  </a:lnTo>
                  <a:lnTo>
                    <a:pt x="2497819" y="3009899"/>
                  </a:lnTo>
                  <a:lnTo>
                    <a:pt x="2535255" y="2984499"/>
                  </a:lnTo>
                  <a:lnTo>
                    <a:pt x="2571964" y="2959099"/>
                  </a:lnTo>
                  <a:lnTo>
                    <a:pt x="2607930" y="2933699"/>
                  </a:lnTo>
                  <a:lnTo>
                    <a:pt x="2643131" y="2895599"/>
                  </a:lnTo>
                  <a:lnTo>
                    <a:pt x="2677550" y="2870199"/>
                  </a:lnTo>
                  <a:lnTo>
                    <a:pt x="2711166" y="2844799"/>
                  </a:lnTo>
                  <a:lnTo>
                    <a:pt x="2743962" y="2806699"/>
                  </a:lnTo>
                  <a:lnTo>
                    <a:pt x="2775918" y="2781299"/>
                  </a:lnTo>
                  <a:lnTo>
                    <a:pt x="2807015" y="2743199"/>
                  </a:lnTo>
                  <a:lnTo>
                    <a:pt x="2837233" y="2717799"/>
                  </a:lnTo>
                  <a:lnTo>
                    <a:pt x="2866555" y="2679699"/>
                  </a:lnTo>
                  <a:lnTo>
                    <a:pt x="2894960" y="2654299"/>
                  </a:lnTo>
                  <a:lnTo>
                    <a:pt x="2922429" y="2616199"/>
                  </a:lnTo>
                  <a:lnTo>
                    <a:pt x="2948945" y="2578099"/>
                  </a:lnTo>
                  <a:lnTo>
                    <a:pt x="2974487" y="2539999"/>
                  </a:lnTo>
                  <a:lnTo>
                    <a:pt x="2999036" y="2501899"/>
                  </a:lnTo>
                  <a:lnTo>
                    <a:pt x="3022574" y="2463800"/>
                  </a:lnTo>
                  <a:lnTo>
                    <a:pt x="3045080" y="2425700"/>
                  </a:lnTo>
                  <a:lnTo>
                    <a:pt x="3066538" y="2387600"/>
                  </a:lnTo>
                  <a:lnTo>
                    <a:pt x="3086926" y="2349500"/>
                  </a:lnTo>
                  <a:lnTo>
                    <a:pt x="3106226" y="2311400"/>
                  </a:lnTo>
                  <a:lnTo>
                    <a:pt x="3124420" y="2260600"/>
                  </a:lnTo>
                  <a:lnTo>
                    <a:pt x="3141487" y="2222500"/>
                  </a:lnTo>
                  <a:lnTo>
                    <a:pt x="3157409" y="2184400"/>
                  </a:lnTo>
                  <a:lnTo>
                    <a:pt x="3172167" y="2133600"/>
                  </a:lnTo>
                  <a:lnTo>
                    <a:pt x="3185742" y="2095500"/>
                  </a:lnTo>
                  <a:lnTo>
                    <a:pt x="3198115" y="2044700"/>
                  </a:lnTo>
                  <a:lnTo>
                    <a:pt x="3209266" y="2006600"/>
                  </a:lnTo>
                  <a:lnTo>
                    <a:pt x="3219176" y="1955800"/>
                  </a:lnTo>
                  <a:lnTo>
                    <a:pt x="3227827" y="1917700"/>
                  </a:lnTo>
                  <a:lnTo>
                    <a:pt x="3235200" y="1866900"/>
                  </a:lnTo>
                  <a:lnTo>
                    <a:pt x="3241275" y="1816100"/>
                  </a:lnTo>
                  <a:lnTo>
                    <a:pt x="3246033" y="1778000"/>
                  </a:lnTo>
                  <a:lnTo>
                    <a:pt x="3249455" y="1727200"/>
                  </a:lnTo>
                  <a:lnTo>
                    <a:pt x="3251522" y="1676400"/>
                  </a:lnTo>
                  <a:lnTo>
                    <a:pt x="3252216" y="1625600"/>
                  </a:lnTo>
                  <a:lnTo>
                    <a:pt x="3251522" y="1587500"/>
                  </a:lnTo>
                  <a:lnTo>
                    <a:pt x="3249455" y="1536700"/>
                  </a:lnTo>
                  <a:lnTo>
                    <a:pt x="3246034" y="1485900"/>
                  </a:lnTo>
                  <a:lnTo>
                    <a:pt x="3241276" y="1447800"/>
                  </a:lnTo>
                  <a:lnTo>
                    <a:pt x="3235203" y="1397000"/>
                  </a:lnTo>
                  <a:lnTo>
                    <a:pt x="3227831" y="1346200"/>
                  </a:lnTo>
                  <a:lnTo>
                    <a:pt x="3219182" y="1308100"/>
                  </a:lnTo>
                  <a:lnTo>
                    <a:pt x="3209272" y="1257300"/>
                  </a:lnTo>
                  <a:lnTo>
                    <a:pt x="3198123" y="1219200"/>
                  </a:lnTo>
                  <a:lnTo>
                    <a:pt x="3185752" y="1168400"/>
                  </a:lnTo>
                  <a:lnTo>
                    <a:pt x="3172179" y="1130300"/>
                  </a:lnTo>
                  <a:lnTo>
                    <a:pt x="3157423" y="1079500"/>
                  </a:lnTo>
                  <a:lnTo>
                    <a:pt x="3141503" y="1041400"/>
                  </a:lnTo>
                  <a:lnTo>
                    <a:pt x="3124438" y="1003300"/>
                  </a:lnTo>
                  <a:lnTo>
                    <a:pt x="3106246" y="952500"/>
                  </a:lnTo>
                  <a:lnTo>
                    <a:pt x="3086948" y="914400"/>
                  </a:lnTo>
                  <a:lnTo>
                    <a:pt x="3066562" y="876300"/>
                  </a:lnTo>
                  <a:lnTo>
                    <a:pt x="3045107" y="838200"/>
                  </a:lnTo>
                  <a:lnTo>
                    <a:pt x="3022602" y="800100"/>
                  </a:lnTo>
                  <a:lnTo>
                    <a:pt x="2999067" y="762000"/>
                  </a:lnTo>
                  <a:lnTo>
                    <a:pt x="2974520" y="723900"/>
                  </a:lnTo>
                  <a:lnTo>
                    <a:pt x="2948980" y="685800"/>
                  </a:lnTo>
                  <a:lnTo>
                    <a:pt x="2922467" y="647700"/>
                  </a:lnTo>
                  <a:lnTo>
                    <a:pt x="2895000" y="609600"/>
                  </a:lnTo>
                  <a:lnTo>
                    <a:pt x="2866597" y="584200"/>
                  </a:lnTo>
                  <a:lnTo>
                    <a:pt x="2837277" y="546100"/>
                  </a:lnTo>
                  <a:lnTo>
                    <a:pt x="2807060" y="508000"/>
                  </a:lnTo>
                  <a:lnTo>
                    <a:pt x="2775966" y="482600"/>
                  </a:lnTo>
                  <a:lnTo>
                    <a:pt x="2744011" y="444500"/>
                  </a:lnTo>
                  <a:lnTo>
                    <a:pt x="2711217" y="419100"/>
                  </a:lnTo>
                  <a:lnTo>
                    <a:pt x="2677602" y="393700"/>
                  </a:lnTo>
                  <a:lnTo>
                    <a:pt x="2643184" y="368300"/>
                  </a:lnTo>
                  <a:lnTo>
                    <a:pt x="2607984" y="330200"/>
                  </a:lnTo>
                  <a:lnTo>
                    <a:pt x="2572020" y="304800"/>
                  </a:lnTo>
                  <a:lnTo>
                    <a:pt x="2535310" y="279400"/>
                  </a:lnTo>
                  <a:lnTo>
                    <a:pt x="2497875" y="254000"/>
                  </a:lnTo>
                  <a:lnTo>
                    <a:pt x="2459734" y="241300"/>
                  </a:lnTo>
                  <a:lnTo>
                    <a:pt x="2420904" y="215900"/>
                  </a:lnTo>
                  <a:lnTo>
                    <a:pt x="2381406" y="190500"/>
                  </a:lnTo>
                  <a:lnTo>
                    <a:pt x="2341259" y="165100"/>
                  </a:lnTo>
                  <a:lnTo>
                    <a:pt x="2300481" y="152400"/>
                  </a:lnTo>
                  <a:lnTo>
                    <a:pt x="2259091" y="127000"/>
                  </a:lnTo>
                  <a:lnTo>
                    <a:pt x="2043639" y="63500"/>
                  </a:lnTo>
                  <a:lnTo>
                    <a:pt x="1908250" y="25400"/>
                  </a:lnTo>
                  <a:close/>
                </a:path>
                <a:path w="3252470" h="3251200">
                  <a:moveTo>
                    <a:pt x="0" y="1625600"/>
                  </a:moveTo>
                  <a:lnTo>
                    <a:pt x="0" y="1638300"/>
                  </a:lnTo>
                  <a:lnTo>
                    <a:pt x="173" y="1638300"/>
                  </a:lnTo>
                  <a:lnTo>
                    <a:pt x="0" y="1625600"/>
                  </a:lnTo>
                  <a:close/>
                </a:path>
                <a:path w="3252470" h="3251200">
                  <a:moveTo>
                    <a:pt x="1482454" y="25400"/>
                  </a:moveTo>
                  <a:lnTo>
                    <a:pt x="1343998" y="25400"/>
                  </a:lnTo>
                  <a:lnTo>
                    <a:pt x="1208619" y="63500"/>
                  </a:lnTo>
                  <a:lnTo>
                    <a:pt x="993177" y="127000"/>
                  </a:lnTo>
                  <a:lnTo>
                    <a:pt x="951789" y="152400"/>
                  </a:lnTo>
                  <a:lnTo>
                    <a:pt x="911012" y="165100"/>
                  </a:lnTo>
                  <a:lnTo>
                    <a:pt x="870865" y="190500"/>
                  </a:lnTo>
                  <a:lnTo>
                    <a:pt x="831367" y="215900"/>
                  </a:lnTo>
                  <a:lnTo>
                    <a:pt x="792538" y="241300"/>
                  </a:lnTo>
                  <a:lnTo>
                    <a:pt x="754396" y="254000"/>
                  </a:lnTo>
                  <a:lnTo>
                    <a:pt x="716960" y="279400"/>
                  </a:lnTo>
                  <a:lnTo>
                    <a:pt x="680251" y="304800"/>
                  </a:lnTo>
                  <a:lnTo>
                    <a:pt x="644285" y="330200"/>
                  </a:lnTo>
                  <a:lnTo>
                    <a:pt x="609084" y="368300"/>
                  </a:lnTo>
                  <a:lnTo>
                    <a:pt x="574665" y="393700"/>
                  </a:lnTo>
                  <a:lnTo>
                    <a:pt x="541049" y="419100"/>
                  </a:lnTo>
                  <a:lnTo>
                    <a:pt x="508253" y="444500"/>
                  </a:lnTo>
                  <a:lnTo>
                    <a:pt x="476297" y="482600"/>
                  </a:lnTo>
                  <a:lnTo>
                    <a:pt x="445200" y="508000"/>
                  </a:lnTo>
                  <a:lnTo>
                    <a:pt x="414982" y="546100"/>
                  </a:lnTo>
                  <a:lnTo>
                    <a:pt x="385660" y="584200"/>
                  </a:lnTo>
                  <a:lnTo>
                    <a:pt x="357255" y="609600"/>
                  </a:lnTo>
                  <a:lnTo>
                    <a:pt x="329786" y="647700"/>
                  </a:lnTo>
                  <a:lnTo>
                    <a:pt x="303270" y="685800"/>
                  </a:lnTo>
                  <a:lnTo>
                    <a:pt x="277728" y="723900"/>
                  </a:lnTo>
                  <a:lnTo>
                    <a:pt x="253179" y="762000"/>
                  </a:lnTo>
                  <a:lnTo>
                    <a:pt x="229641" y="800100"/>
                  </a:lnTo>
                  <a:lnTo>
                    <a:pt x="207135" y="838200"/>
                  </a:lnTo>
                  <a:lnTo>
                    <a:pt x="185677" y="876300"/>
                  </a:lnTo>
                  <a:lnTo>
                    <a:pt x="165289" y="914400"/>
                  </a:lnTo>
                  <a:lnTo>
                    <a:pt x="145989" y="952500"/>
                  </a:lnTo>
                  <a:lnTo>
                    <a:pt x="127795" y="1003300"/>
                  </a:lnTo>
                  <a:lnTo>
                    <a:pt x="110728" y="1041400"/>
                  </a:lnTo>
                  <a:lnTo>
                    <a:pt x="94806" y="1079500"/>
                  </a:lnTo>
                  <a:lnTo>
                    <a:pt x="80048" y="1130300"/>
                  </a:lnTo>
                  <a:lnTo>
                    <a:pt x="66473" y="1168400"/>
                  </a:lnTo>
                  <a:lnTo>
                    <a:pt x="54100" y="1219200"/>
                  </a:lnTo>
                  <a:lnTo>
                    <a:pt x="42949" y="1257300"/>
                  </a:lnTo>
                  <a:lnTo>
                    <a:pt x="33039" y="1308100"/>
                  </a:lnTo>
                  <a:lnTo>
                    <a:pt x="24388" y="1346200"/>
                  </a:lnTo>
                  <a:lnTo>
                    <a:pt x="17015" y="1397000"/>
                  </a:lnTo>
                  <a:lnTo>
                    <a:pt x="10940" y="1447800"/>
                  </a:lnTo>
                  <a:lnTo>
                    <a:pt x="6182" y="1485900"/>
                  </a:lnTo>
                  <a:lnTo>
                    <a:pt x="2760" y="1536700"/>
                  </a:lnTo>
                  <a:lnTo>
                    <a:pt x="693" y="1587500"/>
                  </a:lnTo>
                  <a:lnTo>
                    <a:pt x="0" y="1625600"/>
                  </a:lnTo>
                  <a:lnTo>
                    <a:pt x="19050" y="1625600"/>
                  </a:lnTo>
                  <a:lnTo>
                    <a:pt x="19760" y="1587500"/>
                  </a:lnTo>
                  <a:lnTo>
                    <a:pt x="21877" y="1536700"/>
                  </a:lnTo>
                  <a:lnTo>
                    <a:pt x="25382" y="1485900"/>
                  </a:lnTo>
                  <a:lnTo>
                    <a:pt x="30254" y="1435100"/>
                  </a:lnTo>
                  <a:lnTo>
                    <a:pt x="36473" y="1397000"/>
                  </a:lnTo>
                  <a:lnTo>
                    <a:pt x="44020" y="1346200"/>
                  </a:lnTo>
                  <a:lnTo>
                    <a:pt x="52875" y="1308100"/>
                  </a:lnTo>
                  <a:lnTo>
                    <a:pt x="63017" y="1257300"/>
                  </a:lnTo>
                  <a:lnTo>
                    <a:pt x="74428" y="1206500"/>
                  </a:lnTo>
                  <a:lnTo>
                    <a:pt x="87087" y="1168400"/>
                  </a:lnTo>
                  <a:lnTo>
                    <a:pt x="100974" y="1117600"/>
                  </a:lnTo>
                  <a:lnTo>
                    <a:pt x="116069" y="1079500"/>
                  </a:lnTo>
                  <a:lnTo>
                    <a:pt x="132352" y="1041400"/>
                  </a:lnTo>
                  <a:lnTo>
                    <a:pt x="149805" y="990600"/>
                  </a:lnTo>
                  <a:lnTo>
                    <a:pt x="168406" y="952500"/>
                  </a:lnTo>
                  <a:lnTo>
                    <a:pt x="188135" y="914400"/>
                  </a:lnTo>
                  <a:lnTo>
                    <a:pt x="208974" y="876300"/>
                  </a:lnTo>
                  <a:lnTo>
                    <a:pt x="230901" y="838200"/>
                  </a:lnTo>
                  <a:lnTo>
                    <a:pt x="253898" y="800100"/>
                  </a:lnTo>
                  <a:lnTo>
                    <a:pt x="277944" y="762000"/>
                  </a:lnTo>
                  <a:lnTo>
                    <a:pt x="303019" y="723900"/>
                  </a:lnTo>
                  <a:lnTo>
                    <a:pt x="329104" y="685800"/>
                  </a:lnTo>
                  <a:lnTo>
                    <a:pt x="356179" y="647700"/>
                  </a:lnTo>
                  <a:lnTo>
                    <a:pt x="384223" y="609600"/>
                  </a:lnTo>
                  <a:lnTo>
                    <a:pt x="413217" y="571500"/>
                  </a:lnTo>
                  <a:lnTo>
                    <a:pt x="443141" y="546100"/>
                  </a:lnTo>
                  <a:lnTo>
                    <a:pt x="473975" y="508000"/>
                  </a:lnTo>
                  <a:lnTo>
                    <a:pt x="505700" y="482600"/>
                  </a:lnTo>
                  <a:lnTo>
                    <a:pt x="538294" y="444500"/>
                  </a:lnTo>
                  <a:lnTo>
                    <a:pt x="571739" y="419100"/>
                  </a:lnTo>
                  <a:lnTo>
                    <a:pt x="606015" y="393700"/>
                  </a:lnTo>
                  <a:lnTo>
                    <a:pt x="641101" y="355600"/>
                  </a:lnTo>
                  <a:lnTo>
                    <a:pt x="676979" y="330200"/>
                  </a:lnTo>
                  <a:lnTo>
                    <a:pt x="713627" y="304800"/>
                  </a:lnTo>
                  <a:lnTo>
                    <a:pt x="751026" y="279400"/>
                  </a:lnTo>
                  <a:lnTo>
                    <a:pt x="789156" y="254000"/>
                  </a:lnTo>
                  <a:lnTo>
                    <a:pt x="827998" y="241300"/>
                  </a:lnTo>
                  <a:lnTo>
                    <a:pt x="867531" y="215900"/>
                  </a:lnTo>
                  <a:lnTo>
                    <a:pt x="907735" y="190500"/>
                  </a:lnTo>
                  <a:lnTo>
                    <a:pt x="948591" y="177800"/>
                  </a:lnTo>
                  <a:lnTo>
                    <a:pt x="990079" y="152400"/>
                  </a:lnTo>
                  <a:lnTo>
                    <a:pt x="1074870" y="127000"/>
                  </a:lnTo>
                  <a:lnTo>
                    <a:pt x="1118134" y="101600"/>
                  </a:lnTo>
                  <a:lnTo>
                    <a:pt x="1251159" y="63500"/>
                  </a:lnTo>
                  <a:lnTo>
                    <a:pt x="1296512" y="63500"/>
                  </a:lnTo>
                  <a:lnTo>
                    <a:pt x="1388617" y="38100"/>
                  </a:lnTo>
                  <a:lnTo>
                    <a:pt x="1435329" y="38100"/>
                  </a:lnTo>
                  <a:lnTo>
                    <a:pt x="1482454" y="25400"/>
                  </a:lnTo>
                  <a:close/>
                </a:path>
                <a:path w="3252470" h="3251200">
                  <a:moveTo>
                    <a:pt x="1626108" y="0"/>
                  </a:moveTo>
                  <a:lnTo>
                    <a:pt x="1578165" y="0"/>
                  </a:lnTo>
                  <a:lnTo>
                    <a:pt x="1530567" y="12700"/>
                  </a:lnTo>
                  <a:lnTo>
                    <a:pt x="1436480" y="12700"/>
                  </a:lnTo>
                  <a:lnTo>
                    <a:pt x="1390028" y="25400"/>
                  </a:lnTo>
                  <a:lnTo>
                    <a:pt x="1626108" y="25400"/>
                  </a:lnTo>
                  <a:lnTo>
                    <a:pt x="1626108" y="0"/>
                  </a:lnTo>
                  <a:close/>
                </a:path>
                <a:path w="3252470" h="3251200">
                  <a:moveTo>
                    <a:pt x="1674056" y="0"/>
                  </a:moveTo>
                  <a:lnTo>
                    <a:pt x="1626108" y="0"/>
                  </a:lnTo>
                  <a:lnTo>
                    <a:pt x="1626108" y="25400"/>
                  </a:lnTo>
                  <a:lnTo>
                    <a:pt x="1862215" y="25400"/>
                  </a:lnTo>
                  <a:lnTo>
                    <a:pt x="1815759" y="12700"/>
                  </a:lnTo>
                  <a:lnTo>
                    <a:pt x="1721661" y="12700"/>
                  </a:lnTo>
                  <a:lnTo>
                    <a:pt x="1674056" y="0"/>
                  </a:lnTo>
                  <a:close/>
                </a:path>
              </a:pathLst>
            </a:custGeom>
            <a:solidFill>
              <a:srgbClr val="7DAFDE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8" name="object 8"/>
            <p:cNvSpPr/>
            <p:nvPr/>
          </p:nvSpPr>
          <p:spPr>
            <a:xfrm>
              <a:off x="5114544" y="4631436"/>
              <a:ext cx="3234055" cy="3232785"/>
            </a:xfrm>
            <a:custGeom>
              <a:avLst/>
              <a:gdLst/>
              <a:ahLst/>
              <a:cxnLst/>
              <a:rect l="l" t="t" r="r" b="b"/>
              <a:pathLst>
                <a:path w="3234054" h="3232784">
                  <a:moveTo>
                    <a:pt x="1616963" y="0"/>
                  </a:moveTo>
                  <a:lnTo>
                    <a:pt x="1568422" y="714"/>
                  </a:lnTo>
                  <a:lnTo>
                    <a:pt x="1520236" y="2843"/>
                  </a:lnTo>
                  <a:lnTo>
                    <a:pt x="1472426" y="6368"/>
                  </a:lnTo>
                  <a:lnTo>
                    <a:pt x="1425011" y="11269"/>
                  </a:lnTo>
                  <a:lnTo>
                    <a:pt x="1378012" y="17524"/>
                  </a:lnTo>
                  <a:lnTo>
                    <a:pt x="1331448" y="25115"/>
                  </a:lnTo>
                  <a:lnTo>
                    <a:pt x="1285340" y="34021"/>
                  </a:lnTo>
                  <a:lnTo>
                    <a:pt x="1239707" y="44223"/>
                  </a:lnTo>
                  <a:lnTo>
                    <a:pt x="1194570" y="55700"/>
                  </a:lnTo>
                  <a:lnTo>
                    <a:pt x="1149949" y="68432"/>
                  </a:lnTo>
                  <a:lnTo>
                    <a:pt x="1105863" y="82399"/>
                  </a:lnTo>
                  <a:lnTo>
                    <a:pt x="1062332" y="97582"/>
                  </a:lnTo>
                  <a:lnTo>
                    <a:pt x="1019378" y="113960"/>
                  </a:lnTo>
                  <a:lnTo>
                    <a:pt x="977019" y="131513"/>
                  </a:lnTo>
                  <a:lnTo>
                    <a:pt x="935275" y="150221"/>
                  </a:lnTo>
                  <a:lnTo>
                    <a:pt x="894167" y="170065"/>
                  </a:lnTo>
                  <a:lnTo>
                    <a:pt x="853715" y="191024"/>
                  </a:lnTo>
                  <a:lnTo>
                    <a:pt x="813939" y="213078"/>
                  </a:lnTo>
                  <a:lnTo>
                    <a:pt x="774858" y="236207"/>
                  </a:lnTo>
                  <a:lnTo>
                    <a:pt x="736492" y="260392"/>
                  </a:lnTo>
                  <a:lnTo>
                    <a:pt x="698863" y="285611"/>
                  </a:lnTo>
                  <a:lnTo>
                    <a:pt x="661989" y="311846"/>
                  </a:lnTo>
                  <a:lnTo>
                    <a:pt x="625890" y="339077"/>
                  </a:lnTo>
                  <a:lnTo>
                    <a:pt x="590587" y="367282"/>
                  </a:lnTo>
                  <a:lnTo>
                    <a:pt x="556100" y="396443"/>
                  </a:lnTo>
                  <a:lnTo>
                    <a:pt x="522449" y="426539"/>
                  </a:lnTo>
                  <a:lnTo>
                    <a:pt x="489653" y="457550"/>
                  </a:lnTo>
                  <a:lnTo>
                    <a:pt x="457733" y="489456"/>
                  </a:lnTo>
                  <a:lnTo>
                    <a:pt x="426709" y="522237"/>
                  </a:lnTo>
                  <a:lnTo>
                    <a:pt x="396600" y="555874"/>
                  </a:lnTo>
                  <a:lnTo>
                    <a:pt x="367427" y="590345"/>
                  </a:lnTo>
                  <a:lnTo>
                    <a:pt x="339210" y="625632"/>
                  </a:lnTo>
                  <a:lnTo>
                    <a:pt x="311968" y="661714"/>
                  </a:lnTo>
                  <a:lnTo>
                    <a:pt x="285723" y="698571"/>
                  </a:lnTo>
                  <a:lnTo>
                    <a:pt x="260492" y="736184"/>
                  </a:lnTo>
                  <a:lnTo>
                    <a:pt x="236298" y="774531"/>
                  </a:lnTo>
                  <a:lnTo>
                    <a:pt x="213159" y="813594"/>
                  </a:lnTo>
                  <a:lnTo>
                    <a:pt x="191096" y="853351"/>
                  </a:lnTo>
                  <a:lnTo>
                    <a:pt x="170129" y="893784"/>
                  </a:lnTo>
                  <a:lnTo>
                    <a:pt x="150278" y="934872"/>
                  </a:lnTo>
                  <a:lnTo>
                    <a:pt x="131562" y="976595"/>
                  </a:lnTo>
                  <a:lnTo>
                    <a:pt x="114002" y="1018933"/>
                  </a:lnTo>
                  <a:lnTo>
                    <a:pt x="97618" y="1061867"/>
                  </a:lnTo>
                  <a:lnTo>
                    <a:pt x="82430" y="1105375"/>
                  </a:lnTo>
                  <a:lnTo>
                    <a:pt x="68457" y="1149438"/>
                  </a:lnTo>
                  <a:lnTo>
                    <a:pt x="55720" y="1194037"/>
                  </a:lnTo>
                  <a:lnTo>
                    <a:pt x="44239" y="1239151"/>
                  </a:lnTo>
                  <a:lnTo>
                    <a:pt x="34034" y="1284759"/>
                  </a:lnTo>
                  <a:lnTo>
                    <a:pt x="25124" y="1330843"/>
                  </a:lnTo>
                  <a:lnTo>
                    <a:pt x="17531" y="1377382"/>
                  </a:lnTo>
                  <a:lnTo>
                    <a:pt x="11273" y="1424356"/>
                  </a:lnTo>
                  <a:lnTo>
                    <a:pt x="6371" y="1471745"/>
                  </a:lnTo>
                  <a:lnTo>
                    <a:pt x="2844" y="1519528"/>
                  </a:lnTo>
                  <a:lnTo>
                    <a:pt x="714" y="1567687"/>
                  </a:lnTo>
                  <a:lnTo>
                    <a:pt x="0" y="1616202"/>
                  </a:lnTo>
                  <a:lnTo>
                    <a:pt x="714" y="1664716"/>
                  </a:lnTo>
                  <a:lnTo>
                    <a:pt x="2844" y="1712875"/>
                  </a:lnTo>
                  <a:lnTo>
                    <a:pt x="6371" y="1760658"/>
                  </a:lnTo>
                  <a:lnTo>
                    <a:pt x="11273" y="1808047"/>
                  </a:lnTo>
                  <a:lnTo>
                    <a:pt x="17531" y="1855021"/>
                  </a:lnTo>
                  <a:lnTo>
                    <a:pt x="25124" y="1901560"/>
                  </a:lnTo>
                  <a:lnTo>
                    <a:pt x="34034" y="1947644"/>
                  </a:lnTo>
                  <a:lnTo>
                    <a:pt x="44239" y="1993252"/>
                  </a:lnTo>
                  <a:lnTo>
                    <a:pt x="55720" y="2038366"/>
                  </a:lnTo>
                  <a:lnTo>
                    <a:pt x="68457" y="2082965"/>
                  </a:lnTo>
                  <a:lnTo>
                    <a:pt x="82430" y="2127028"/>
                  </a:lnTo>
                  <a:lnTo>
                    <a:pt x="97618" y="2170536"/>
                  </a:lnTo>
                  <a:lnTo>
                    <a:pt x="114002" y="2213470"/>
                  </a:lnTo>
                  <a:lnTo>
                    <a:pt x="131562" y="2255808"/>
                  </a:lnTo>
                  <a:lnTo>
                    <a:pt x="150278" y="2297531"/>
                  </a:lnTo>
                  <a:lnTo>
                    <a:pt x="170129" y="2338619"/>
                  </a:lnTo>
                  <a:lnTo>
                    <a:pt x="191096" y="2379052"/>
                  </a:lnTo>
                  <a:lnTo>
                    <a:pt x="213159" y="2418809"/>
                  </a:lnTo>
                  <a:lnTo>
                    <a:pt x="236298" y="2457872"/>
                  </a:lnTo>
                  <a:lnTo>
                    <a:pt x="260492" y="2496219"/>
                  </a:lnTo>
                  <a:lnTo>
                    <a:pt x="285723" y="2533832"/>
                  </a:lnTo>
                  <a:lnTo>
                    <a:pt x="311968" y="2570689"/>
                  </a:lnTo>
                  <a:lnTo>
                    <a:pt x="339210" y="2606771"/>
                  </a:lnTo>
                  <a:lnTo>
                    <a:pt x="367427" y="2642058"/>
                  </a:lnTo>
                  <a:lnTo>
                    <a:pt x="396600" y="2676529"/>
                  </a:lnTo>
                  <a:lnTo>
                    <a:pt x="426709" y="2710166"/>
                  </a:lnTo>
                  <a:lnTo>
                    <a:pt x="457733" y="2742947"/>
                  </a:lnTo>
                  <a:lnTo>
                    <a:pt x="489653" y="2774853"/>
                  </a:lnTo>
                  <a:lnTo>
                    <a:pt x="522449" y="2805864"/>
                  </a:lnTo>
                  <a:lnTo>
                    <a:pt x="556100" y="2835960"/>
                  </a:lnTo>
                  <a:lnTo>
                    <a:pt x="590587" y="2865121"/>
                  </a:lnTo>
                  <a:lnTo>
                    <a:pt x="625890" y="2893326"/>
                  </a:lnTo>
                  <a:lnTo>
                    <a:pt x="661989" y="2920557"/>
                  </a:lnTo>
                  <a:lnTo>
                    <a:pt x="698863" y="2946792"/>
                  </a:lnTo>
                  <a:lnTo>
                    <a:pt x="736492" y="2972011"/>
                  </a:lnTo>
                  <a:lnTo>
                    <a:pt x="774858" y="2996196"/>
                  </a:lnTo>
                  <a:lnTo>
                    <a:pt x="813939" y="3019325"/>
                  </a:lnTo>
                  <a:lnTo>
                    <a:pt x="853715" y="3041379"/>
                  </a:lnTo>
                  <a:lnTo>
                    <a:pt x="894167" y="3062338"/>
                  </a:lnTo>
                  <a:lnTo>
                    <a:pt x="935275" y="3082182"/>
                  </a:lnTo>
                  <a:lnTo>
                    <a:pt x="977019" y="3100890"/>
                  </a:lnTo>
                  <a:lnTo>
                    <a:pt x="1019378" y="3118443"/>
                  </a:lnTo>
                  <a:lnTo>
                    <a:pt x="1062332" y="3134821"/>
                  </a:lnTo>
                  <a:lnTo>
                    <a:pt x="1105863" y="3150004"/>
                  </a:lnTo>
                  <a:lnTo>
                    <a:pt x="1149949" y="3163971"/>
                  </a:lnTo>
                  <a:lnTo>
                    <a:pt x="1194570" y="3176703"/>
                  </a:lnTo>
                  <a:lnTo>
                    <a:pt x="1239707" y="3188180"/>
                  </a:lnTo>
                  <a:lnTo>
                    <a:pt x="1285340" y="3198382"/>
                  </a:lnTo>
                  <a:lnTo>
                    <a:pt x="1331448" y="3207288"/>
                  </a:lnTo>
                  <a:lnTo>
                    <a:pt x="1378012" y="3214879"/>
                  </a:lnTo>
                  <a:lnTo>
                    <a:pt x="1425011" y="3221134"/>
                  </a:lnTo>
                  <a:lnTo>
                    <a:pt x="1472426" y="3226035"/>
                  </a:lnTo>
                  <a:lnTo>
                    <a:pt x="1520236" y="3229560"/>
                  </a:lnTo>
                  <a:lnTo>
                    <a:pt x="1568422" y="3231689"/>
                  </a:lnTo>
                  <a:lnTo>
                    <a:pt x="1616963" y="3232404"/>
                  </a:lnTo>
                  <a:lnTo>
                    <a:pt x="1665505" y="3231689"/>
                  </a:lnTo>
                  <a:lnTo>
                    <a:pt x="1713691" y="3229560"/>
                  </a:lnTo>
                  <a:lnTo>
                    <a:pt x="1761501" y="3226035"/>
                  </a:lnTo>
                  <a:lnTo>
                    <a:pt x="1808916" y="3221134"/>
                  </a:lnTo>
                  <a:lnTo>
                    <a:pt x="1855915" y="3214879"/>
                  </a:lnTo>
                  <a:lnTo>
                    <a:pt x="1902479" y="3207288"/>
                  </a:lnTo>
                  <a:lnTo>
                    <a:pt x="1948587" y="3198382"/>
                  </a:lnTo>
                  <a:lnTo>
                    <a:pt x="1994220" y="3188180"/>
                  </a:lnTo>
                  <a:lnTo>
                    <a:pt x="2039357" y="3176703"/>
                  </a:lnTo>
                  <a:lnTo>
                    <a:pt x="2083978" y="3163971"/>
                  </a:lnTo>
                  <a:lnTo>
                    <a:pt x="2128064" y="3150004"/>
                  </a:lnTo>
                  <a:lnTo>
                    <a:pt x="2171595" y="3134821"/>
                  </a:lnTo>
                  <a:lnTo>
                    <a:pt x="2214549" y="3118443"/>
                  </a:lnTo>
                  <a:lnTo>
                    <a:pt x="2256908" y="3100890"/>
                  </a:lnTo>
                  <a:lnTo>
                    <a:pt x="2298652" y="3082182"/>
                  </a:lnTo>
                  <a:lnTo>
                    <a:pt x="2339760" y="3062338"/>
                  </a:lnTo>
                  <a:lnTo>
                    <a:pt x="2380212" y="3041379"/>
                  </a:lnTo>
                  <a:lnTo>
                    <a:pt x="2419988" y="3019325"/>
                  </a:lnTo>
                  <a:lnTo>
                    <a:pt x="2459069" y="2996196"/>
                  </a:lnTo>
                  <a:lnTo>
                    <a:pt x="2497435" y="2972011"/>
                  </a:lnTo>
                  <a:lnTo>
                    <a:pt x="2535064" y="2946792"/>
                  </a:lnTo>
                  <a:lnTo>
                    <a:pt x="2571938" y="2920557"/>
                  </a:lnTo>
                  <a:lnTo>
                    <a:pt x="2608037" y="2893326"/>
                  </a:lnTo>
                  <a:lnTo>
                    <a:pt x="2643340" y="2865121"/>
                  </a:lnTo>
                  <a:lnTo>
                    <a:pt x="2677827" y="2835960"/>
                  </a:lnTo>
                  <a:lnTo>
                    <a:pt x="2711478" y="2805864"/>
                  </a:lnTo>
                  <a:lnTo>
                    <a:pt x="2744274" y="2774853"/>
                  </a:lnTo>
                  <a:lnTo>
                    <a:pt x="2776194" y="2742947"/>
                  </a:lnTo>
                  <a:lnTo>
                    <a:pt x="2807218" y="2710166"/>
                  </a:lnTo>
                  <a:lnTo>
                    <a:pt x="2837327" y="2676529"/>
                  </a:lnTo>
                  <a:lnTo>
                    <a:pt x="2866500" y="2642058"/>
                  </a:lnTo>
                  <a:lnTo>
                    <a:pt x="2894717" y="2606771"/>
                  </a:lnTo>
                  <a:lnTo>
                    <a:pt x="2921959" y="2570689"/>
                  </a:lnTo>
                  <a:lnTo>
                    <a:pt x="2948204" y="2533832"/>
                  </a:lnTo>
                  <a:lnTo>
                    <a:pt x="2973435" y="2496219"/>
                  </a:lnTo>
                  <a:lnTo>
                    <a:pt x="2997629" y="2457872"/>
                  </a:lnTo>
                  <a:lnTo>
                    <a:pt x="3020768" y="2418809"/>
                  </a:lnTo>
                  <a:lnTo>
                    <a:pt x="3042831" y="2379052"/>
                  </a:lnTo>
                  <a:lnTo>
                    <a:pt x="3063798" y="2338619"/>
                  </a:lnTo>
                  <a:lnTo>
                    <a:pt x="3083649" y="2297531"/>
                  </a:lnTo>
                  <a:lnTo>
                    <a:pt x="3102365" y="2255808"/>
                  </a:lnTo>
                  <a:lnTo>
                    <a:pt x="3119925" y="2213470"/>
                  </a:lnTo>
                  <a:lnTo>
                    <a:pt x="3136309" y="2170536"/>
                  </a:lnTo>
                  <a:lnTo>
                    <a:pt x="3151497" y="2127028"/>
                  </a:lnTo>
                  <a:lnTo>
                    <a:pt x="3165470" y="2082965"/>
                  </a:lnTo>
                  <a:lnTo>
                    <a:pt x="3178207" y="2038366"/>
                  </a:lnTo>
                  <a:lnTo>
                    <a:pt x="3189688" y="1993252"/>
                  </a:lnTo>
                  <a:lnTo>
                    <a:pt x="3199893" y="1947644"/>
                  </a:lnTo>
                  <a:lnTo>
                    <a:pt x="3208803" y="1901560"/>
                  </a:lnTo>
                  <a:lnTo>
                    <a:pt x="3216396" y="1855021"/>
                  </a:lnTo>
                  <a:lnTo>
                    <a:pt x="3222654" y="1808047"/>
                  </a:lnTo>
                  <a:lnTo>
                    <a:pt x="3227556" y="1760658"/>
                  </a:lnTo>
                  <a:lnTo>
                    <a:pt x="3231083" y="1712875"/>
                  </a:lnTo>
                  <a:lnTo>
                    <a:pt x="3233213" y="1664716"/>
                  </a:lnTo>
                  <a:lnTo>
                    <a:pt x="3233928" y="1616202"/>
                  </a:lnTo>
                  <a:lnTo>
                    <a:pt x="3233213" y="1567687"/>
                  </a:lnTo>
                  <a:lnTo>
                    <a:pt x="3231082" y="1519528"/>
                  </a:lnTo>
                  <a:lnTo>
                    <a:pt x="3227555" y="1471745"/>
                  </a:lnTo>
                  <a:lnTo>
                    <a:pt x="3222652" y="1424356"/>
                  </a:lnTo>
                  <a:lnTo>
                    <a:pt x="3216393" y="1377382"/>
                  </a:lnTo>
                  <a:lnTo>
                    <a:pt x="3208799" y="1330843"/>
                  </a:lnTo>
                  <a:lnTo>
                    <a:pt x="3199888" y="1284759"/>
                  </a:lnTo>
                  <a:lnTo>
                    <a:pt x="3189681" y="1239151"/>
                  </a:lnTo>
                  <a:lnTo>
                    <a:pt x="3178198" y="1194037"/>
                  </a:lnTo>
                  <a:lnTo>
                    <a:pt x="3165460" y="1149438"/>
                  </a:lnTo>
                  <a:lnTo>
                    <a:pt x="3151485" y="1105375"/>
                  </a:lnTo>
                  <a:lnTo>
                    <a:pt x="3136295" y="1061867"/>
                  </a:lnTo>
                  <a:lnTo>
                    <a:pt x="3119909" y="1018933"/>
                  </a:lnTo>
                  <a:lnTo>
                    <a:pt x="3102346" y="976595"/>
                  </a:lnTo>
                  <a:lnTo>
                    <a:pt x="3083629" y="934872"/>
                  </a:lnTo>
                  <a:lnTo>
                    <a:pt x="3063775" y="893784"/>
                  </a:lnTo>
                  <a:lnTo>
                    <a:pt x="3042805" y="853351"/>
                  </a:lnTo>
                  <a:lnTo>
                    <a:pt x="3020740" y="813594"/>
                  </a:lnTo>
                  <a:lnTo>
                    <a:pt x="2997599" y="774531"/>
                  </a:lnTo>
                  <a:lnTo>
                    <a:pt x="2973403" y="736184"/>
                  </a:lnTo>
                  <a:lnTo>
                    <a:pt x="2948170" y="698571"/>
                  </a:lnTo>
                  <a:lnTo>
                    <a:pt x="2921922" y="661714"/>
                  </a:lnTo>
                  <a:lnTo>
                    <a:pt x="2894678" y="625632"/>
                  </a:lnTo>
                  <a:lnTo>
                    <a:pt x="2866459" y="590345"/>
                  </a:lnTo>
                  <a:lnTo>
                    <a:pt x="2837284" y="555874"/>
                  </a:lnTo>
                  <a:lnTo>
                    <a:pt x="2807173" y="522237"/>
                  </a:lnTo>
                  <a:lnTo>
                    <a:pt x="2776147" y="489456"/>
                  </a:lnTo>
                  <a:lnTo>
                    <a:pt x="2744225" y="457550"/>
                  </a:lnTo>
                  <a:lnTo>
                    <a:pt x="2711428" y="426539"/>
                  </a:lnTo>
                  <a:lnTo>
                    <a:pt x="2677775" y="396443"/>
                  </a:lnTo>
                  <a:lnTo>
                    <a:pt x="2643287" y="367282"/>
                  </a:lnTo>
                  <a:lnTo>
                    <a:pt x="2607983" y="339077"/>
                  </a:lnTo>
                  <a:lnTo>
                    <a:pt x="2571884" y="311846"/>
                  </a:lnTo>
                  <a:lnTo>
                    <a:pt x="2535009" y="285611"/>
                  </a:lnTo>
                  <a:lnTo>
                    <a:pt x="2497379" y="260392"/>
                  </a:lnTo>
                  <a:lnTo>
                    <a:pt x="2459013" y="236207"/>
                  </a:lnTo>
                  <a:lnTo>
                    <a:pt x="2419932" y="213078"/>
                  </a:lnTo>
                  <a:lnTo>
                    <a:pt x="2380156" y="191024"/>
                  </a:lnTo>
                  <a:lnTo>
                    <a:pt x="2339704" y="170065"/>
                  </a:lnTo>
                  <a:lnTo>
                    <a:pt x="2298597" y="150221"/>
                  </a:lnTo>
                  <a:lnTo>
                    <a:pt x="2256854" y="131513"/>
                  </a:lnTo>
                  <a:lnTo>
                    <a:pt x="2214497" y="113960"/>
                  </a:lnTo>
                  <a:lnTo>
                    <a:pt x="2171544" y="97582"/>
                  </a:lnTo>
                  <a:lnTo>
                    <a:pt x="2128016" y="82399"/>
                  </a:lnTo>
                  <a:lnTo>
                    <a:pt x="2083932" y="68432"/>
                  </a:lnTo>
                  <a:lnTo>
                    <a:pt x="2039313" y="55700"/>
                  </a:lnTo>
                  <a:lnTo>
                    <a:pt x="1994180" y="44223"/>
                  </a:lnTo>
                  <a:lnTo>
                    <a:pt x="1948550" y="34021"/>
                  </a:lnTo>
                  <a:lnTo>
                    <a:pt x="1902446" y="25115"/>
                  </a:lnTo>
                  <a:lnTo>
                    <a:pt x="1855887" y="17524"/>
                  </a:lnTo>
                  <a:lnTo>
                    <a:pt x="1808892" y="11269"/>
                  </a:lnTo>
                  <a:lnTo>
                    <a:pt x="1761483" y="6368"/>
                  </a:lnTo>
                  <a:lnTo>
                    <a:pt x="1713678" y="2843"/>
                  </a:lnTo>
                  <a:lnTo>
                    <a:pt x="1665498" y="714"/>
                  </a:lnTo>
                  <a:lnTo>
                    <a:pt x="1616963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9" name="object 9"/>
            <p:cNvSpPr/>
            <p:nvPr/>
          </p:nvSpPr>
          <p:spPr>
            <a:xfrm>
              <a:off x="5105400" y="4621657"/>
              <a:ext cx="3252470" cy="3251200"/>
            </a:xfrm>
            <a:custGeom>
              <a:avLst/>
              <a:gdLst/>
              <a:ahLst/>
              <a:cxnLst/>
              <a:rect l="l" t="t" r="r" b="b"/>
              <a:pathLst>
                <a:path w="3252470" h="3251200">
                  <a:moveTo>
                    <a:pt x="1862187" y="3238500"/>
                  </a:moveTo>
                  <a:lnTo>
                    <a:pt x="1390028" y="3238500"/>
                  </a:lnTo>
                  <a:lnTo>
                    <a:pt x="1436480" y="3251200"/>
                  </a:lnTo>
                  <a:lnTo>
                    <a:pt x="1815735" y="3251200"/>
                  </a:lnTo>
                  <a:lnTo>
                    <a:pt x="1862187" y="3238500"/>
                  </a:lnTo>
                  <a:close/>
                </a:path>
                <a:path w="3252470" h="3251200">
                  <a:moveTo>
                    <a:pt x="19050" y="1625600"/>
                  </a:moveTo>
                  <a:lnTo>
                    <a:pt x="19050" y="1638300"/>
                  </a:lnTo>
                  <a:lnTo>
                    <a:pt x="173" y="1638300"/>
                  </a:lnTo>
                  <a:lnTo>
                    <a:pt x="693" y="1676400"/>
                  </a:lnTo>
                  <a:lnTo>
                    <a:pt x="2760" y="1727200"/>
                  </a:lnTo>
                  <a:lnTo>
                    <a:pt x="6182" y="1778000"/>
                  </a:lnTo>
                  <a:lnTo>
                    <a:pt x="10940" y="1816100"/>
                  </a:lnTo>
                  <a:lnTo>
                    <a:pt x="17015" y="1866900"/>
                  </a:lnTo>
                  <a:lnTo>
                    <a:pt x="24388" y="1917700"/>
                  </a:lnTo>
                  <a:lnTo>
                    <a:pt x="33039" y="1955800"/>
                  </a:lnTo>
                  <a:lnTo>
                    <a:pt x="42949" y="2006600"/>
                  </a:lnTo>
                  <a:lnTo>
                    <a:pt x="54100" y="2044700"/>
                  </a:lnTo>
                  <a:lnTo>
                    <a:pt x="66473" y="2095500"/>
                  </a:lnTo>
                  <a:lnTo>
                    <a:pt x="80048" y="2133600"/>
                  </a:lnTo>
                  <a:lnTo>
                    <a:pt x="94806" y="2184400"/>
                  </a:lnTo>
                  <a:lnTo>
                    <a:pt x="110728" y="2222500"/>
                  </a:lnTo>
                  <a:lnTo>
                    <a:pt x="127795" y="2260600"/>
                  </a:lnTo>
                  <a:lnTo>
                    <a:pt x="145989" y="2311400"/>
                  </a:lnTo>
                  <a:lnTo>
                    <a:pt x="165289" y="2349500"/>
                  </a:lnTo>
                  <a:lnTo>
                    <a:pt x="185677" y="2387600"/>
                  </a:lnTo>
                  <a:lnTo>
                    <a:pt x="207135" y="2425700"/>
                  </a:lnTo>
                  <a:lnTo>
                    <a:pt x="229641" y="2463800"/>
                  </a:lnTo>
                  <a:lnTo>
                    <a:pt x="253179" y="2501900"/>
                  </a:lnTo>
                  <a:lnTo>
                    <a:pt x="277728" y="2540000"/>
                  </a:lnTo>
                  <a:lnTo>
                    <a:pt x="303270" y="2578100"/>
                  </a:lnTo>
                  <a:lnTo>
                    <a:pt x="329786" y="2616200"/>
                  </a:lnTo>
                  <a:lnTo>
                    <a:pt x="357255" y="2654300"/>
                  </a:lnTo>
                  <a:lnTo>
                    <a:pt x="385660" y="2679700"/>
                  </a:lnTo>
                  <a:lnTo>
                    <a:pt x="414982" y="2717800"/>
                  </a:lnTo>
                  <a:lnTo>
                    <a:pt x="445200" y="2743200"/>
                  </a:lnTo>
                  <a:lnTo>
                    <a:pt x="476297" y="2781300"/>
                  </a:lnTo>
                  <a:lnTo>
                    <a:pt x="508253" y="2806700"/>
                  </a:lnTo>
                  <a:lnTo>
                    <a:pt x="541049" y="2844800"/>
                  </a:lnTo>
                  <a:lnTo>
                    <a:pt x="574665" y="2870200"/>
                  </a:lnTo>
                  <a:lnTo>
                    <a:pt x="609084" y="2895600"/>
                  </a:lnTo>
                  <a:lnTo>
                    <a:pt x="644285" y="2933700"/>
                  </a:lnTo>
                  <a:lnTo>
                    <a:pt x="680251" y="2959100"/>
                  </a:lnTo>
                  <a:lnTo>
                    <a:pt x="716960" y="2984500"/>
                  </a:lnTo>
                  <a:lnTo>
                    <a:pt x="754396" y="3009900"/>
                  </a:lnTo>
                  <a:lnTo>
                    <a:pt x="792538" y="3022600"/>
                  </a:lnTo>
                  <a:lnTo>
                    <a:pt x="831367" y="3048000"/>
                  </a:lnTo>
                  <a:lnTo>
                    <a:pt x="870865" y="3073400"/>
                  </a:lnTo>
                  <a:lnTo>
                    <a:pt x="911012" y="3086100"/>
                  </a:lnTo>
                  <a:lnTo>
                    <a:pt x="951789" y="3111500"/>
                  </a:lnTo>
                  <a:lnTo>
                    <a:pt x="993177" y="3124200"/>
                  </a:lnTo>
                  <a:lnTo>
                    <a:pt x="1035158" y="3149600"/>
                  </a:lnTo>
                  <a:lnTo>
                    <a:pt x="1120819" y="3175000"/>
                  </a:lnTo>
                  <a:lnTo>
                    <a:pt x="1343998" y="3238500"/>
                  </a:lnTo>
                  <a:lnTo>
                    <a:pt x="1482454" y="3238500"/>
                  </a:lnTo>
                  <a:lnTo>
                    <a:pt x="1435329" y="3225800"/>
                  </a:lnTo>
                  <a:lnTo>
                    <a:pt x="1388617" y="3225800"/>
                  </a:lnTo>
                  <a:lnTo>
                    <a:pt x="1296512" y="3200400"/>
                  </a:lnTo>
                  <a:lnTo>
                    <a:pt x="1251159" y="3200400"/>
                  </a:lnTo>
                  <a:lnTo>
                    <a:pt x="1118134" y="3162300"/>
                  </a:lnTo>
                  <a:lnTo>
                    <a:pt x="1074870" y="3136900"/>
                  </a:lnTo>
                  <a:lnTo>
                    <a:pt x="990079" y="3111500"/>
                  </a:lnTo>
                  <a:lnTo>
                    <a:pt x="948591" y="3086100"/>
                  </a:lnTo>
                  <a:lnTo>
                    <a:pt x="907735" y="3073400"/>
                  </a:lnTo>
                  <a:lnTo>
                    <a:pt x="867531" y="3048000"/>
                  </a:lnTo>
                  <a:lnTo>
                    <a:pt x="827998" y="3022600"/>
                  </a:lnTo>
                  <a:lnTo>
                    <a:pt x="789156" y="3009900"/>
                  </a:lnTo>
                  <a:lnTo>
                    <a:pt x="751026" y="2984500"/>
                  </a:lnTo>
                  <a:lnTo>
                    <a:pt x="713627" y="2959100"/>
                  </a:lnTo>
                  <a:lnTo>
                    <a:pt x="676979" y="2933700"/>
                  </a:lnTo>
                  <a:lnTo>
                    <a:pt x="641101" y="2895600"/>
                  </a:lnTo>
                  <a:lnTo>
                    <a:pt x="606015" y="2870200"/>
                  </a:lnTo>
                  <a:lnTo>
                    <a:pt x="571739" y="2844800"/>
                  </a:lnTo>
                  <a:lnTo>
                    <a:pt x="538294" y="2819400"/>
                  </a:lnTo>
                  <a:lnTo>
                    <a:pt x="505700" y="2781300"/>
                  </a:lnTo>
                  <a:lnTo>
                    <a:pt x="473975" y="2755900"/>
                  </a:lnTo>
                  <a:lnTo>
                    <a:pt x="443141" y="2717800"/>
                  </a:lnTo>
                  <a:lnTo>
                    <a:pt x="413217" y="2679700"/>
                  </a:lnTo>
                  <a:lnTo>
                    <a:pt x="384223" y="2654300"/>
                  </a:lnTo>
                  <a:lnTo>
                    <a:pt x="356179" y="2616200"/>
                  </a:lnTo>
                  <a:lnTo>
                    <a:pt x="329104" y="2578100"/>
                  </a:lnTo>
                  <a:lnTo>
                    <a:pt x="303019" y="2540000"/>
                  </a:lnTo>
                  <a:lnTo>
                    <a:pt x="277944" y="2501900"/>
                  </a:lnTo>
                  <a:lnTo>
                    <a:pt x="253898" y="2463800"/>
                  </a:lnTo>
                  <a:lnTo>
                    <a:pt x="230901" y="2425700"/>
                  </a:lnTo>
                  <a:lnTo>
                    <a:pt x="208974" y="2387600"/>
                  </a:lnTo>
                  <a:lnTo>
                    <a:pt x="188135" y="2349500"/>
                  </a:lnTo>
                  <a:lnTo>
                    <a:pt x="168406" y="2311400"/>
                  </a:lnTo>
                  <a:lnTo>
                    <a:pt x="149805" y="2273300"/>
                  </a:lnTo>
                  <a:lnTo>
                    <a:pt x="132352" y="2222500"/>
                  </a:lnTo>
                  <a:lnTo>
                    <a:pt x="116069" y="2184400"/>
                  </a:lnTo>
                  <a:lnTo>
                    <a:pt x="100974" y="2133600"/>
                  </a:lnTo>
                  <a:lnTo>
                    <a:pt x="87087" y="2095500"/>
                  </a:lnTo>
                  <a:lnTo>
                    <a:pt x="74428" y="2057400"/>
                  </a:lnTo>
                  <a:lnTo>
                    <a:pt x="63017" y="2006600"/>
                  </a:lnTo>
                  <a:lnTo>
                    <a:pt x="52875" y="1955800"/>
                  </a:lnTo>
                  <a:lnTo>
                    <a:pt x="44020" y="1917700"/>
                  </a:lnTo>
                  <a:lnTo>
                    <a:pt x="36473" y="1866900"/>
                  </a:lnTo>
                  <a:lnTo>
                    <a:pt x="30254" y="1816100"/>
                  </a:lnTo>
                  <a:lnTo>
                    <a:pt x="25382" y="1778000"/>
                  </a:lnTo>
                  <a:lnTo>
                    <a:pt x="21877" y="1727200"/>
                  </a:lnTo>
                  <a:lnTo>
                    <a:pt x="19760" y="1676400"/>
                  </a:lnTo>
                  <a:lnTo>
                    <a:pt x="19050" y="1625600"/>
                  </a:lnTo>
                  <a:close/>
                </a:path>
                <a:path w="3252470" h="3251200">
                  <a:moveTo>
                    <a:pt x="1908250" y="25400"/>
                  </a:moveTo>
                  <a:lnTo>
                    <a:pt x="1769761" y="25400"/>
                  </a:lnTo>
                  <a:lnTo>
                    <a:pt x="1816886" y="38100"/>
                  </a:lnTo>
                  <a:lnTo>
                    <a:pt x="1863598" y="38100"/>
                  </a:lnTo>
                  <a:lnTo>
                    <a:pt x="1955703" y="63500"/>
                  </a:lnTo>
                  <a:lnTo>
                    <a:pt x="2001056" y="63500"/>
                  </a:lnTo>
                  <a:lnTo>
                    <a:pt x="2134081" y="101600"/>
                  </a:lnTo>
                  <a:lnTo>
                    <a:pt x="2177345" y="127000"/>
                  </a:lnTo>
                  <a:lnTo>
                    <a:pt x="2262136" y="152400"/>
                  </a:lnTo>
                  <a:lnTo>
                    <a:pt x="2303624" y="177800"/>
                  </a:lnTo>
                  <a:lnTo>
                    <a:pt x="2344480" y="190500"/>
                  </a:lnTo>
                  <a:lnTo>
                    <a:pt x="2384684" y="215900"/>
                  </a:lnTo>
                  <a:lnTo>
                    <a:pt x="2424217" y="241300"/>
                  </a:lnTo>
                  <a:lnTo>
                    <a:pt x="2463059" y="254000"/>
                  </a:lnTo>
                  <a:lnTo>
                    <a:pt x="2501189" y="279400"/>
                  </a:lnTo>
                  <a:lnTo>
                    <a:pt x="2538588" y="304800"/>
                  </a:lnTo>
                  <a:lnTo>
                    <a:pt x="2575236" y="330200"/>
                  </a:lnTo>
                  <a:lnTo>
                    <a:pt x="2611114" y="355600"/>
                  </a:lnTo>
                  <a:lnTo>
                    <a:pt x="2646200" y="393700"/>
                  </a:lnTo>
                  <a:lnTo>
                    <a:pt x="2680476" y="419100"/>
                  </a:lnTo>
                  <a:lnTo>
                    <a:pt x="2713921" y="444500"/>
                  </a:lnTo>
                  <a:lnTo>
                    <a:pt x="2746515" y="482600"/>
                  </a:lnTo>
                  <a:lnTo>
                    <a:pt x="2778240" y="508000"/>
                  </a:lnTo>
                  <a:lnTo>
                    <a:pt x="2809074" y="546100"/>
                  </a:lnTo>
                  <a:lnTo>
                    <a:pt x="2838998" y="571500"/>
                  </a:lnTo>
                  <a:lnTo>
                    <a:pt x="2867992" y="609600"/>
                  </a:lnTo>
                  <a:lnTo>
                    <a:pt x="2896036" y="647700"/>
                  </a:lnTo>
                  <a:lnTo>
                    <a:pt x="2923111" y="685800"/>
                  </a:lnTo>
                  <a:lnTo>
                    <a:pt x="2949196" y="723900"/>
                  </a:lnTo>
                  <a:lnTo>
                    <a:pt x="2974271" y="762000"/>
                  </a:lnTo>
                  <a:lnTo>
                    <a:pt x="2998317" y="800100"/>
                  </a:lnTo>
                  <a:lnTo>
                    <a:pt x="3021314" y="838200"/>
                  </a:lnTo>
                  <a:lnTo>
                    <a:pt x="3043241" y="876300"/>
                  </a:lnTo>
                  <a:lnTo>
                    <a:pt x="3064080" y="914400"/>
                  </a:lnTo>
                  <a:lnTo>
                    <a:pt x="3083809" y="952500"/>
                  </a:lnTo>
                  <a:lnTo>
                    <a:pt x="3102410" y="990600"/>
                  </a:lnTo>
                  <a:lnTo>
                    <a:pt x="3119863" y="1041400"/>
                  </a:lnTo>
                  <a:lnTo>
                    <a:pt x="3136146" y="1079500"/>
                  </a:lnTo>
                  <a:lnTo>
                    <a:pt x="3151241" y="1117600"/>
                  </a:lnTo>
                  <a:lnTo>
                    <a:pt x="3165128" y="1168400"/>
                  </a:lnTo>
                  <a:lnTo>
                    <a:pt x="3177787" y="1206500"/>
                  </a:lnTo>
                  <a:lnTo>
                    <a:pt x="3189198" y="1257300"/>
                  </a:lnTo>
                  <a:lnTo>
                    <a:pt x="3199340" y="1308100"/>
                  </a:lnTo>
                  <a:lnTo>
                    <a:pt x="3208195" y="1346200"/>
                  </a:lnTo>
                  <a:lnTo>
                    <a:pt x="3215742" y="1397000"/>
                  </a:lnTo>
                  <a:lnTo>
                    <a:pt x="3221961" y="1435100"/>
                  </a:lnTo>
                  <a:lnTo>
                    <a:pt x="3226833" y="1485900"/>
                  </a:lnTo>
                  <a:lnTo>
                    <a:pt x="3230338" y="1536700"/>
                  </a:lnTo>
                  <a:lnTo>
                    <a:pt x="3232455" y="1587500"/>
                  </a:lnTo>
                  <a:lnTo>
                    <a:pt x="3233166" y="1625600"/>
                  </a:lnTo>
                  <a:lnTo>
                    <a:pt x="3232455" y="1676400"/>
                  </a:lnTo>
                  <a:lnTo>
                    <a:pt x="3230337" y="1727200"/>
                  </a:lnTo>
                  <a:lnTo>
                    <a:pt x="3226832" y="1778000"/>
                  </a:lnTo>
                  <a:lnTo>
                    <a:pt x="3221960" y="1816100"/>
                  </a:lnTo>
                  <a:lnTo>
                    <a:pt x="3215739" y="1866900"/>
                  </a:lnTo>
                  <a:lnTo>
                    <a:pt x="3208191" y="1917700"/>
                  </a:lnTo>
                  <a:lnTo>
                    <a:pt x="3199335" y="1955800"/>
                  </a:lnTo>
                  <a:lnTo>
                    <a:pt x="3189191" y="2006600"/>
                  </a:lnTo>
                  <a:lnTo>
                    <a:pt x="3177778" y="2057400"/>
                  </a:lnTo>
                  <a:lnTo>
                    <a:pt x="3165118" y="2095500"/>
                  </a:lnTo>
                  <a:lnTo>
                    <a:pt x="3151229" y="2133600"/>
                  </a:lnTo>
                  <a:lnTo>
                    <a:pt x="3136132" y="2184400"/>
                  </a:lnTo>
                  <a:lnTo>
                    <a:pt x="3119846" y="2222500"/>
                  </a:lnTo>
                  <a:lnTo>
                    <a:pt x="3102392" y="2273300"/>
                  </a:lnTo>
                  <a:lnTo>
                    <a:pt x="3083789" y="2311400"/>
                  </a:lnTo>
                  <a:lnTo>
                    <a:pt x="3064057" y="2349500"/>
                  </a:lnTo>
                  <a:lnTo>
                    <a:pt x="3043216" y="2387600"/>
                  </a:lnTo>
                  <a:lnTo>
                    <a:pt x="3021286" y="2425700"/>
                  </a:lnTo>
                  <a:lnTo>
                    <a:pt x="2998287" y="2463800"/>
                  </a:lnTo>
                  <a:lnTo>
                    <a:pt x="2974239" y="2501900"/>
                  </a:lnTo>
                  <a:lnTo>
                    <a:pt x="2949161" y="2540000"/>
                  </a:lnTo>
                  <a:lnTo>
                    <a:pt x="2923074" y="2578100"/>
                  </a:lnTo>
                  <a:lnTo>
                    <a:pt x="2895997" y="2616200"/>
                  </a:lnTo>
                  <a:lnTo>
                    <a:pt x="2867951" y="2654300"/>
                  </a:lnTo>
                  <a:lnTo>
                    <a:pt x="2838955" y="2679700"/>
                  </a:lnTo>
                  <a:lnTo>
                    <a:pt x="2809029" y="2717800"/>
                  </a:lnTo>
                  <a:lnTo>
                    <a:pt x="2778193" y="2755900"/>
                  </a:lnTo>
                  <a:lnTo>
                    <a:pt x="2746467" y="2781300"/>
                  </a:lnTo>
                  <a:lnTo>
                    <a:pt x="2713871" y="2819400"/>
                  </a:lnTo>
                  <a:lnTo>
                    <a:pt x="2680424" y="2844800"/>
                  </a:lnTo>
                  <a:lnTo>
                    <a:pt x="2646147" y="2870200"/>
                  </a:lnTo>
                  <a:lnTo>
                    <a:pt x="2611060" y="2895600"/>
                  </a:lnTo>
                  <a:lnTo>
                    <a:pt x="2575182" y="2933700"/>
                  </a:lnTo>
                  <a:lnTo>
                    <a:pt x="2538533" y="2959100"/>
                  </a:lnTo>
                  <a:lnTo>
                    <a:pt x="2501133" y="2984500"/>
                  </a:lnTo>
                  <a:lnTo>
                    <a:pt x="2463003" y="3009900"/>
                  </a:lnTo>
                  <a:lnTo>
                    <a:pt x="2424161" y="3022600"/>
                  </a:lnTo>
                  <a:lnTo>
                    <a:pt x="2384628" y="3048000"/>
                  </a:lnTo>
                  <a:lnTo>
                    <a:pt x="2344424" y="3073400"/>
                  </a:lnTo>
                  <a:lnTo>
                    <a:pt x="2303569" y="3086100"/>
                  </a:lnTo>
                  <a:lnTo>
                    <a:pt x="2262082" y="3111500"/>
                  </a:lnTo>
                  <a:lnTo>
                    <a:pt x="2177294" y="3136900"/>
                  </a:lnTo>
                  <a:lnTo>
                    <a:pt x="2134032" y="3162300"/>
                  </a:lnTo>
                  <a:lnTo>
                    <a:pt x="2001016" y="3200400"/>
                  </a:lnTo>
                  <a:lnTo>
                    <a:pt x="1955666" y="3200400"/>
                  </a:lnTo>
                  <a:lnTo>
                    <a:pt x="1863569" y="3225800"/>
                  </a:lnTo>
                  <a:lnTo>
                    <a:pt x="1816862" y="3225800"/>
                  </a:lnTo>
                  <a:lnTo>
                    <a:pt x="1769743" y="3238500"/>
                  </a:lnTo>
                  <a:lnTo>
                    <a:pt x="1908217" y="3238500"/>
                  </a:lnTo>
                  <a:lnTo>
                    <a:pt x="2131396" y="3175000"/>
                  </a:lnTo>
                  <a:lnTo>
                    <a:pt x="2217057" y="3149600"/>
                  </a:lnTo>
                  <a:lnTo>
                    <a:pt x="2259038" y="3124200"/>
                  </a:lnTo>
                  <a:lnTo>
                    <a:pt x="2300426" y="3111500"/>
                  </a:lnTo>
                  <a:lnTo>
                    <a:pt x="2341203" y="3086100"/>
                  </a:lnTo>
                  <a:lnTo>
                    <a:pt x="2381350" y="3073400"/>
                  </a:lnTo>
                  <a:lnTo>
                    <a:pt x="2420848" y="3048000"/>
                  </a:lnTo>
                  <a:lnTo>
                    <a:pt x="2459677" y="3022600"/>
                  </a:lnTo>
                  <a:lnTo>
                    <a:pt x="2497819" y="3009900"/>
                  </a:lnTo>
                  <a:lnTo>
                    <a:pt x="2535255" y="2984500"/>
                  </a:lnTo>
                  <a:lnTo>
                    <a:pt x="2571964" y="2959100"/>
                  </a:lnTo>
                  <a:lnTo>
                    <a:pt x="2607930" y="2933700"/>
                  </a:lnTo>
                  <a:lnTo>
                    <a:pt x="2643131" y="2895600"/>
                  </a:lnTo>
                  <a:lnTo>
                    <a:pt x="2677550" y="2870200"/>
                  </a:lnTo>
                  <a:lnTo>
                    <a:pt x="2711166" y="2844800"/>
                  </a:lnTo>
                  <a:lnTo>
                    <a:pt x="2743962" y="2806700"/>
                  </a:lnTo>
                  <a:lnTo>
                    <a:pt x="2775918" y="2781300"/>
                  </a:lnTo>
                  <a:lnTo>
                    <a:pt x="2807015" y="2743200"/>
                  </a:lnTo>
                  <a:lnTo>
                    <a:pt x="2837233" y="2717800"/>
                  </a:lnTo>
                  <a:lnTo>
                    <a:pt x="2866555" y="2679700"/>
                  </a:lnTo>
                  <a:lnTo>
                    <a:pt x="2894960" y="2654300"/>
                  </a:lnTo>
                  <a:lnTo>
                    <a:pt x="2922429" y="2616200"/>
                  </a:lnTo>
                  <a:lnTo>
                    <a:pt x="2948945" y="2578100"/>
                  </a:lnTo>
                  <a:lnTo>
                    <a:pt x="2974487" y="2540000"/>
                  </a:lnTo>
                  <a:lnTo>
                    <a:pt x="2999036" y="2501900"/>
                  </a:lnTo>
                  <a:lnTo>
                    <a:pt x="3022574" y="2463800"/>
                  </a:lnTo>
                  <a:lnTo>
                    <a:pt x="3045080" y="2425700"/>
                  </a:lnTo>
                  <a:lnTo>
                    <a:pt x="3066538" y="2387600"/>
                  </a:lnTo>
                  <a:lnTo>
                    <a:pt x="3086926" y="2349500"/>
                  </a:lnTo>
                  <a:lnTo>
                    <a:pt x="3106226" y="2311400"/>
                  </a:lnTo>
                  <a:lnTo>
                    <a:pt x="3124420" y="2260600"/>
                  </a:lnTo>
                  <a:lnTo>
                    <a:pt x="3141487" y="2222500"/>
                  </a:lnTo>
                  <a:lnTo>
                    <a:pt x="3157409" y="2184400"/>
                  </a:lnTo>
                  <a:lnTo>
                    <a:pt x="3172167" y="2133600"/>
                  </a:lnTo>
                  <a:lnTo>
                    <a:pt x="3185742" y="2095500"/>
                  </a:lnTo>
                  <a:lnTo>
                    <a:pt x="3198115" y="2044700"/>
                  </a:lnTo>
                  <a:lnTo>
                    <a:pt x="3209266" y="2006600"/>
                  </a:lnTo>
                  <a:lnTo>
                    <a:pt x="3219176" y="1955800"/>
                  </a:lnTo>
                  <a:lnTo>
                    <a:pt x="3227827" y="1917700"/>
                  </a:lnTo>
                  <a:lnTo>
                    <a:pt x="3235200" y="1866900"/>
                  </a:lnTo>
                  <a:lnTo>
                    <a:pt x="3241275" y="1816100"/>
                  </a:lnTo>
                  <a:lnTo>
                    <a:pt x="3246033" y="1778000"/>
                  </a:lnTo>
                  <a:lnTo>
                    <a:pt x="3249455" y="1727200"/>
                  </a:lnTo>
                  <a:lnTo>
                    <a:pt x="3251522" y="1676400"/>
                  </a:lnTo>
                  <a:lnTo>
                    <a:pt x="3252216" y="1625600"/>
                  </a:lnTo>
                  <a:lnTo>
                    <a:pt x="3251522" y="1587500"/>
                  </a:lnTo>
                  <a:lnTo>
                    <a:pt x="3249455" y="1536700"/>
                  </a:lnTo>
                  <a:lnTo>
                    <a:pt x="3246034" y="1485900"/>
                  </a:lnTo>
                  <a:lnTo>
                    <a:pt x="3241276" y="1447800"/>
                  </a:lnTo>
                  <a:lnTo>
                    <a:pt x="3235203" y="1397000"/>
                  </a:lnTo>
                  <a:lnTo>
                    <a:pt x="3227831" y="1346200"/>
                  </a:lnTo>
                  <a:lnTo>
                    <a:pt x="3219182" y="1308100"/>
                  </a:lnTo>
                  <a:lnTo>
                    <a:pt x="3209272" y="1257300"/>
                  </a:lnTo>
                  <a:lnTo>
                    <a:pt x="3198123" y="1219200"/>
                  </a:lnTo>
                  <a:lnTo>
                    <a:pt x="3185752" y="1168400"/>
                  </a:lnTo>
                  <a:lnTo>
                    <a:pt x="3172179" y="1130300"/>
                  </a:lnTo>
                  <a:lnTo>
                    <a:pt x="3157423" y="1079500"/>
                  </a:lnTo>
                  <a:lnTo>
                    <a:pt x="3141503" y="1041400"/>
                  </a:lnTo>
                  <a:lnTo>
                    <a:pt x="3124438" y="1003300"/>
                  </a:lnTo>
                  <a:lnTo>
                    <a:pt x="3106246" y="952500"/>
                  </a:lnTo>
                  <a:lnTo>
                    <a:pt x="3086948" y="914400"/>
                  </a:lnTo>
                  <a:lnTo>
                    <a:pt x="3066562" y="876300"/>
                  </a:lnTo>
                  <a:lnTo>
                    <a:pt x="3045107" y="838200"/>
                  </a:lnTo>
                  <a:lnTo>
                    <a:pt x="3022602" y="800100"/>
                  </a:lnTo>
                  <a:lnTo>
                    <a:pt x="2999067" y="762000"/>
                  </a:lnTo>
                  <a:lnTo>
                    <a:pt x="2974520" y="723900"/>
                  </a:lnTo>
                  <a:lnTo>
                    <a:pt x="2948980" y="685800"/>
                  </a:lnTo>
                  <a:lnTo>
                    <a:pt x="2922467" y="647700"/>
                  </a:lnTo>
                  <a:lnTo>
                    <a:pt x="2895000" y="609600"/>
                  </a:lnTo>
                  <a:lnTo>
                    <a:pt x="2866597" y="584200"/>
                  </a:lnTo>
                  <a:lnTo>
                    <a:pt x="2837277" y="546100"/>
                  </a:lnTo>
                  <a:lnTo>
                    <a:pt x="2807060" y="508000"/>
                  </a:lnTo>
                  <a:lnTo>
                    <a:pt x="2775965" y="482600"/>
                  </a:lnTo>
                  <a:lnTo>
                    <a:pt x="2744011" y="444500"/>
                  </a:lnTo>
                  <a:lnTo>
                    <a:pt x="2711217" y="419100"/>
                  </a:lnTo>
                  <a:lnTo>
                    <a:pt x="2677602" y="393700"/>
                  </a:lnTo>
                  <a:lnTo>
                    <a:pt x="2643184" y="368300"/>
                  </a:lnTo>
                  <a:lnTo>
                    <a:pt x="2607984" y="330200"/>
                  </a:lnTo>
                  <a:lnTo>
                    <a:pt x="2572020" y="304800"/>
                  </a:lnTo>
                  <a:lnTo>
                    <a:pt x="2535310" y="279400"/>
                  </a:lnTo>
                  <a:lnTo>
                    <a:pt x="2497875" y="254000"/>
                  </a:lnTo>
                  <a:lnTo>
                    <a:pt x="2459734" y="241300"/>
                  </a:lnTo>
                  <a:lnTo>
                    <a:pt x="2420904" y="215900"/>
                  </a:lnTo>
                  <a:lnTo>
                    <a:pt x="2381406" y="190500"/>
                  </a:lnTo>
                  <a:lnTo>
                    <a:pt x="2341259" y="165100"/>
                  </a:lnTo>
                  <a:lnTo>
                    <a:pt x="2300481" y="152400"/>
                  </a:lnTo>
                  <a:lnTo>
                    <a:pt x="2259091" y="127000"/>
                  </a:lnTo>
                  <a:lnTo>
                    <a:pt x="2043639" y="63500"/>
                  </a:lnTo>
                  <a:lnTo>
                    <a:pt x="1908250" y="25400"/>
                  </a:lnTo>
                  <a:close/>
                </a:path>
                <a:path w="3252470" h="3251200">
                  <a:moveTo>
                    <a:pt x="0" y="1625600"/>
                  </a:moveTo>
                  <a:lnTo>
                    <a:pt x="0" y="1638300"/>
                  </a:lnTo>
                  <a:lnTo>
                    <a:pt x="173" y="1638300"/>
                  </a:lnTo>
                  <a:lnTo>
                    <a:pt x="0" y="1625600"/>
                  </a:lnTo>
                  <a:close/>
                </a:path>
                <a:path w="3252470" h="3251200">
                  <a:moveTo>
                    <a:pt x="1482454" y="25400"/>
                  </a:moveTo>
                  <a:lnTo>
                    <a:pt x="1343998" y="25400"/>
                  </a:lnTo>
                  <a:lnTo>
                    <a:pt x="1208619" y="63500"/>
                  </a:lnTo>
                  <a:lnTo>
                    <a:pt x="993177" y="127000"/>
                  </a:lnTo>
                  <a:lnTo>
                    <a:pt x="951789" y="152400"/>
                  </a:lnTo>
                  <a:lnTo>
                    <a:pt x="911012" y="165100"/>
                  </a:lnTo>
                  <a:lnTo>
                    <a:pt x="870865" y="190500"/>
                  </a:lnTo>
                  <a:lnTo>
                    <a:pt x="831367" y="215900"/>
                  </a:lnTo>
                  <a:lnTo>
                    <a:pt x="792538" y="241300"/>
                  </a:lnTo>
                  <a:lnTo>
                    <a:pt x="754396" y="254000"/>
                  </a:lnTo>
                  <a:lnTo>
                    <a:pt x="716960" y="279400"/>
                  </a:lnTo>
                  <a:lnTo>
                    <a:pt x="680251" y="304800"/>
                  </a:lnTo>
                  <a:lnTo>
                    <a:pt x="644285" y="330200"/>
                  </a:lnTo>
                  <a:lnTo>
                    <a:pt x="609084" y="368300"/>
                  </a:lnTo>
                  <a:lnTo>
                    <a:pt x="574665" y="393700"/>
                  </a:lnTo>
                  <a:lnTo>
                    <a:pt x="541049" y="419100"/>
                  </a:lnTo>
                  <a:lnTo>
                    <a:pt x="508253" y="444500"/>
                  </a:lnTo>
                  <a:lnTo>
                    <a:pt x="476297" y="482600"/>
                  </a:lnTo>
                  <a:lnTo>
                    <a:pt x="445200" y="508000"/>
                  </a:lnTo>
                  <a:lnTo>
                    <a:pt x="414982" y="546100"/>
                  </a:lnTo>
                  <a:lnTo>
                    <a:pt x="385660" y="584200"/>
                  </a:lnTo>
                  <a:lnTo>
                    <a:pt x="357255" y="609600"/>
                  </a:lnTo>
                  <a:lnTo>
                    <a:pt x="329786" y="647700"/>
                  </a:lnTo>
                  <a:lnTo>
                    <a:pt x="303270" y="685800"/>
                  </a:lnTo>
                  <a:lnTo>
                    <a:pt x="277728" y="723900"/>
                  </a:lnTo>
                  <a:lnTo>
                    <a:pt x="253179" y="762000"/>
                  </a:lnTo>
                  <a:lnTo>
                    <a:pt x="229641" y="800100"/>
                  </a:lnTo>
                  <a:lnTo>
                    <a:pt x="207135" y="838200"/>
                  </a:lnTo>
                  <a:lnTo>
                    <a:pt x="185677" y="876300"/>
                  </a:lnTo>
                  <a:lnTo>
                    <a:pt x="165289" y="914400"/>
                  </a:lnTo>
                  <a:lnTo>
                    <a:pt x="145989" y="952500"/>
                  </a:lnTo>
                  <a:lnTo>
                    <a:pt x="127795" y="1003300"/>
                  </a:lnTo>
                  <a:lnTo>
                    <a:pt x="110728" y="1041400"/>
                  </a:lnTo>
                  <a:lnTo>
                    <a:pt x="94806" y="1079500"/>
                  </a:lnTo>
                  <a:lnTo>
                    <a:pt x="80048" y="1130300"/>
                  </a:lnTo>
                  <a:lnTo>
                    <a:pt x="66473" y="1168400"/>
                  </a:lnTo>
                  <a:lnTo>
                    <a:pt x="54100" y="1219200"/>
                  </a:lnTo>
                  <a:lnTo>
                    <a:pt x="42949" y="1257300"/>
                  </a:lnTo>
                  <a:lnTo>
                    <a:pt x="33039" y="1308100"/>
                  </a:lnTo>
                  <a:lnTo>
                    <a:pt x="24388" y="1346200"/>
                  </a:lnTo>
                  <a:lnTo>
                    <a:pt x="17015" y="1397000"/>
                  </a:lnTo>
                  <a:lnTo>
                    <a:pt x="10940" y="1447800"/>
                  </a:lnTo>
                  <a:lnTo>
                    <a:pt x="6182" y="1485900"/>
                  </a:lnTo>
                  <a:lnTo>
                    <a:pt x="2760" y="1536700"/>
                  </a:lnTo>
                  <a:lnTo>
                    <a:pt x="693" y="1587500"/>
                  </a:lnTo>
                  <a:lnTo>
                    <a:pt x="0" y="1625600"/>
                  </a:lnTo>
                  <a:lnTo>
                    <a:pt x="19050" y="1625600"/>
                  </a:lnTo>
                  <a:lnTo>
                    <a:pt x="19760" y="1587500"/>
                  </a:lnTo>
                  <a:lnTo>
                    <a:pt x="21877" y="1536700"/>
                  </a:lnTo>
                  <a:lnTo>
                    <a:pt x="25382" y="1485900"/>
                  </a:lnTo>
                  <a:lnTo>
                    <a:pt x="30254" y="1435100"/>
                  </a:lnTo>
                  <a:lnTo>
                    <a:pt x="36473" y="1397000"/>
                  </a:lnTo>
                  <a:lnTo>
                    <a:pt x="44020" y="1346200"/>
                  </a:lnTo>
                  <a:lnTo>
                    <a:pt x="52875" y="1308100"/>
                  </a:lnTo>
                  <a:lnTo>
                    <a:pt x="63017" y="1257300"/>
                  </a:lnTo>
                  <a:lnTo>
                    <a:pt x="74428" y="1206500"/>
                  </a:lnTo>
                  <a:lnTo>
                    <a:pt x="87087" y="1168400"/>
                  </a:lnTo>
                  <a:lnTo>
                    <a:pt x="100974" y="1117600"/>
                  </a:lnTo>
                  <a:lnTo>
                    <a:pt x="116069" y="1079500"/>
                  </a:lnTo>
                  <a:lnTo>
                    <a:pt x="132352" y="1041400"/>
                  </a:lnTo>
                  <a:lnTo>
                    <a:pt x="149805" y="990600"/>
                  </a:lnTo>
                  <a:lnTo>
                    <a:pt x="168406" y="952500"/>
                  </a:lnTo>
                  <a:lnTo>
                    <a:pt x="188135" y="914400"/>
                  </a:lnTo>
                  <a:lnTo>
                    <a:pt x="208974" y="876300"/>
                  </a:lnTo>
                  <a:lnTo>
                    <a:pt x="230901" y="838200"/>
                  </a:lnTo>
                  <a:lnTo>
                    <a:pt x="253898" y="800100"/>
                  </a:lnTo>
                  <a:lnTo>
                    <a:pt x="277944" y="762000"/>
                  </a:lnTo>
                  <a:lnTo>
                    <a:pt x="303019" y="723900"/>
                  </a:lnTo>
                  <a:lnTo>
                    <a:pt x="329104" y="685800"/>
                  </a:lnTo>
                  <a:lnTo>
                    <a:pt x="356179" y="647700"/>
                  </a:lnTo>
                  <a:lnTo>
                    <a:pt x="384223" y="609600"/>
                  </a:lnTo>
                  <a:lnTo>
                    <a:pt x="413217" y="571500"/>
                  </a:lnTo>
                  <a:lnTo>
                    <a:pt x="443141" y="546100"/>
                  </a:lnTo>
                  <a:lnTo>
                    <a:pt x="473975" y="508000"/>
                  </a:lnTo>
                  <a:lnTo>
                    <a:pt x="505700" y="482600"/>
                  </a:lnTo>
                  <a:lnTo>
                    <a:pt x="538294" y="444500"/>
                  </a:lnTo>
                  <a:lnTo>
                    <a:pt x="571739" y="419100"/>
                  </a:lnTo>
                  <a:lnTo>
                    <a:pt x="606015" y="393700"/>
                  </a:lnTo>
                  <a:lnTo>
                    <a:pt x="641101" y="355600"/>
                  </a:lnTo>
                  <a:lnTo>
                    <a:pt x="676979" y="330200"/>
                  </a:lnTo>
                  <a:lnTo>
                    <a:pt x="713627" y="304800"/>
                  </a:lnTo>
                  <a:lnTo>
                    <a:pt x="751026" y="279400"/>
                  </a:lnTo>
                  <a:lnTo>
                    <a:pt x="789156" y="254000"/>
                  </a:lnTo>
                  <a:lnTo>
                    <a:pt x="827998" y="241300"/>
                  </a:lnTo>
                  <a:lnTo>
                    <a:pt x="867531" y="215900"/>
                  </a:lnTo>
                  <a:lnTo>
                    <a:pt x="907735" y="190500"/>
                  </a:lnTo>
                  <a:lnTo>
                    <a:pt x="948591" y="177800"/>
                  </a:lnTo>
                  <a:lnTo>
                    <a:pt x="990079" y="152400"/>
                  </a:lnTo>
                  <a:lnTo>
                    <a:pt x="1074870" y="127000"/>
                  </a:lnTo>
                  <a:lnTo>
                    <a:pt x="1118134" y="101600"/>
                  </a:lnTo>
                  <a:lnTo>
                    <a:pt x="1251159" y="63500"/>
                  </a:lnTo>
                  <a:lnTo>
                    <a:pt x="1296512" y="63500"/>
                  </a:lnTo>
                  <a:lnTo>
                    <a:pt x="1388617" y="38100"/>
                  </a:lnTo>
                  <a:lnTo>
                    <a:pt x="1435329" y="38100"/>
                  </a:lnTo>
                  <a:lnTo>
                    <a:pt x="1482454" y="25400"/>
                  </a:lnTo>
                  <a:close/>
                </a:path>
                <a:path w="3252470" h="3251200">
                  <a:moveTo>
                    <a:pt x="1626107" y="0"/>
                  </a:moveTo>
                  <a:lnTo>
                    <a:pt x="1578165" y="0"/>
                  </a:lnTo>
                  <a:lnTo>
                    <a:pt x="1530567" y="12700"/>
                  </a:lnTo>
                  <a:lnTo>
                    <a:pt x="1436480" y="12700"/>
                  </a:lnTo>
                  <a:lnTo>
                    <a:pt x="1390028" y="25400"/>
                  </a:lnTo>
                  <a:lnTo>
                    <a:pt x="1626107" y="25400"/>
                  </a:lnTo>
                  <a:lnTo>
                    <a:pt x="1626107" y="0"/>
                  </a:lnTo>
                  <a:close/>
                </a:path>
                <a:path w="3252470" h="3251200">
                  <a:moveTo>
                    <a:pt x="1674056" y="0"/>
                  </a:moveTo>
                  <a:lnTo>
                    <a:pt x="1626107" y="0"/>
                  </a:lnTo>
                  <a:lnTo>
                    <a:pt x="1626107" y="25400"/>
                  </a:lnTo>
                  <a:lnTo>
                    <a:pt x="1862215" y="25400"/>
                  </a:lnTo>
                  <a:lnTo>
                    <a:pt x="1815759" y="12700"/>
                  </a:lnTo>
                  <a:lnTo>
                    <a:pt x="1721661" y="12700"/>
                  </a:lnTo>
                  <a:lnTo>
                    <a:pt x="1674056" y="0"/>
                  </a:lnTo>
                  <a:close/>
                </a:path>
              </a:pathLst>
            </a:custGeom>
            <a:solidFill>
              <a:srgbClr val="7DAFDE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0" name="object 10"/>
            <p:cNvSpPr/>
            <p:nvPr/>
          </p:nvSpPr>
          <p:spPr>
            <a:xfrm>
              <a:off x="9313163" y="4631436"/>
              <a:ext cx="3232785" cy="3232785"/>
            </a:xfrm>
            <a:custGeom>
              <a:avLst/>
              <a:gdLst/>
              <a:ahLst/>
              <a:cxnLst/>
              <a:rect l="l" t="t" r="r" b="b"/>
              <a:pathLst>
                <a:path w="3232784" h="3232784">
                  <a:moveTo>
                    <a:pt x="1616202" y="0"/>
                  </a:moveTo>
                  <a:lnTo>
                    <a:pt x="1567687" y="714"/>
                  </a:lnTo>
                  <a:lnTo>
                    <a:pt x="1519528" y="2843"/>
                  </a:lnTo>
                  <a:lnTo>
                    <a:pt x="1471745" y="6368"/>
                  </a:lnTo>
                  <a:lnTo>
                    <a:pt x="1424356" y="11269"/>
                  </a:lnTo>
                  <a:lnTo>
                    <a:pt x="1377382" y="17524"/>
                  </a:lnTo>
                  <a:lnTo>
                    <a:pt x="1330843" y="25115"/>
                  </a:lnTo>
                  <a:lnTo>
                    <a:pt x="1284759" y="34021"/>
                  </a:lnTo>
                  <a:lnTo>
                    <a:pt x="1239151" y="44223"/>
                  </a:lnTo>
                  <a:lnTo>
                    <a:pt x="1194037" y="55700"/>
                  </a:lnTo>
                  <a:lnTo>
                    <a:pt x="1149438" y="68432"/>
                  </a:lnTo>
                  <a:lnTo>
                    <a:pt x="1105375" y="82399"/>
                  </a:lnTo>
                  <a:lnTo>
                    <a:pt x="1061867" y="97582"/>
                  </a:lnTo>
                  <a:lnTo>
                    <a:pt x="1018933" y="113960"/>
                  </a:lnTo>
                  <a:lnTo>
                    <a:pt x="976595" y="131513"/>
                  </a:lnTo>
                  <a:lnTo>
                    <a:pt x="934872" y="150221"/>
                  </a:lnTo>
                  <a:lnTo>
                    <a:pt x="893784" y="170065"/>
                  </a:lnTo>
                  <a:lnTo>
                    <a:pt x="853351" y="191024"/>
                  </a:lnTo>
                  <a:lnTo>
                    <a:pt x="813594" y="213078"/>
                  </a:lnTo>
                  <a:lnTo>
                    <a:pt x="774531" y="236207"/>
                  </a:lnTo>
                  <a:lnTo>
                    <a:pt x="736184" y="260392"/>
                  </a:lnTo>
                  <a:lnTo>
                    <a:pt x="698571" y="285611"/>
                  </a:lnTo>
                  <a:lnTo>
                    <a:pt x="661714" y="311846"/>
                  </a:lnTo>
                  <a:lnTo>
                    <a:pt x="625632" y="339077"/>
                  </a:lnTo>
                  <a:lnTo>
                    <a:pt x="590345" y="367282"/>
                  </a:lnTo>
                  <a:lnTo>
                    <a:pt x="555874" y="396443"/>
                  </a:lnTo>
                  <a:lnTo>
                    <a:pt x="522237" y="426539"/>
                  </a:lnTo>
                  <a:lnTo>
                    <a:pt x="489456" y="457550"/>
                  </a:lnTo>
                  <a:lnTo>
                    <a:pt x="457550" y="489456"/>
                  </a:lnTo>
                  <a:lnTo>
                    <a:pt x="426539" y="522237"/>
                  </a:lnTo>
                  <a:lnTo>
                    <a:pt x="396443" y="555874"/>
                  </a:lnTo>
                  <a:lnTo>
                    <a:pt x="367282" y="590345"/>
                  </a:lnTo>
                  <a:lnTo>
                    <a:pt x="339077" y="625632"/>
                  </a:lnTo>
                  <a:lnTo>
                    <a:pt x="311846" y="661714"/>
                  </a:lnTo>
                  <a:lnTo>
                    <a:pt x="285611" y="698571"/>
                  </a:lnTo>
                  <a:lnTo>
                    <a:pt x="260392" y="736184"/>
                  </a:lnTo>
                  <a:lnTo>
                    <a:pt x="236207" y="774531"/>
                  </a:lnTo>
                  <a:lnTo>
                    <a:pt x="213078" y="813594"/>
                  </a:lnTo>
                  <a:lnTo>
                    <a:pt x="191024" y="853351"/>
                  </a:lnTo>
                  <a:lnTo>
                    <a:pt x="170065" y="893784"/>
                  </a:lnTo>
                  <a:lnTo>
                    <a:pt x="150221" y="934872"/>
                  </a:lnTo>
                  <a:lnTo>
                    <a:pt x="131513" y="976595"/>
                  </a:lnTo>
                  <a:lnTo>
                    <a:pt x="113960" y="1018933"/>
                  </a:lnTo>
                  <a:lnTo>
                    <a:pt x="97582" y="1061867"/>
                  </a:lnTo>
                  <a:lnTo>
                    <a:pt x="82399" y="1105375"/>
                  </a:lnTo>
                  <a:lnTo>
                    <a:pt x="68432" y="1149438"/>
                  </a:lnTo>
                  <a:lnTo>
                    <a:pt x="55700" y="1194037"/>
                  </a:lnTo>
                  <a:lnTo>
                    <a:pt x="44223" y="1239151"/>
                  </a:lnTo>
                  <a:lnTo>
                    <a:pt x="34021" y="1284759"/>
                  </a:lnTo>
                  <a:lnTo>
                    <a:pt x="25115" y="1330843"/>
                  </a:lnTo>
                  <a:lnTo>
                    <a:pt x="17524" y="1377382"/>
                  </a:lnTo>
                  <a:lnTo>
                    <a:pt x="11269" y="1424356"/>
                  </a:lnTo>
                  <a:lnTo>
                    <a:pt x="6368" y="1471745"/>
                  </a:lnTo>
                  <a:lnTo>
                    <a:pt x="2843" y="1519528"/>
                  </a:lnTo>
                  <a:lnTo>
                    <a:pt x="714" y="1567687"/>
                  </a:lnTo>
                  <a:lnTo>
                    <a:pt x="0" y="1616202"/>
                  </a:lnTo>
                  <a:lnTo>
                    <a:pt x="714" y="1664716"/>
                  </a:lnTo>
                  <a:lnTo>
                    <a:pt x="2843" y="1712875"/>
                  </a:lnTo>
                  <a:lnTo>
                    <a:pt x="6367" y="1760658"/>
                  </a:lnTo>
                  <a:lnTo>
                    <a:pt x="11267" y="1808047"/>
                  </a:lnTo>
                  <a:lnTo>
                    <a:pt x="17521" y="1855021"/>
                  </a:lnTo>
                  <a:lnTo>
                    <a:pt x="25111" y="1901560"/>
                  </a:lnTo>
                  <a:lnTo>
                    <a:pt x="34016" y="1947644"/>
                  </a:lnTo>
                  <a:lnTo>
                    <a:pt x="44216" y="1993252"/>
                  </a:lnTo>
                  <a:lnTo>
                    <a:pt x="55691" y="2038366"/>
                  </a:lnTo>
                  <a:lnTo>
                    <a:pt x="68421" y="2082965"/>
                  </a:lnTo>
                  <a:lnTo>
                    <a:pt x="82387" y="2127028"/>
                  </a:lnTo>
                  <a:lnTo>
                    <a:pt x="97568" y="2170536"/>
                  </a:lnTo>
                  <a:lnTo>
                    <a:pt x="113943" y="2213470"/>
                  </a:lnTo>
                  <a:lnTo>
                    <a:pt x="131494" y="2255808"/>
                  </a:lnTo>
                  <a:lnTo>
                    <a:pt x="150201" y="2297531"/>
                  </a:lnTo>
                  <a:lnTo>
                    <a:pt x="170042" y="2338619"/>
                  </a:lnTo>
                  <a:lnTo>
                    <a:pt x="190998" y="2379052"/>
                  </a:lnTo>
                  <a:lnTo>
                    <a:pt x="213050" y="2418809"/>
                  </a:lnTo>
                  <a:lnTo>
                    <a:pt x="236177" y="2457872"/>
                  </a:lnTo>
                  <a:lnTo>
                    <a:pt x="260360" y="2496219"/>
                  </a:lnTo>
                  <a:lnTo>
                    <a:pt x="285577" y="2533832"/>
                  </a:lnTo>
                  <a:lnTo>
                    <a:pt x="311810" y="2570689"/>
                  </a:lnTo>
                  <a:lnTo>
                    <a:pt x="339038" y="2606771"/>
                  </a:lnTo>
                  <a:lnTo>
                    <a:pt x="367241" y="2642058"/>
                  </a:lnTo>
                  <a:lnTo>
                    <a:pt x="396400" y="2676529"/>
                  </a:lnTo>
                  <a:lnTo>
                    <a:pt x="426494" y="2710166"/>
                  </a:lnTo>
                  <a:lnTo>
                    <a:pt x="457503" y="2742947"/>
                  </a:lnTo>
                  <a:lnTo>
                    <a:pt x="489407" y="2774853"/>
                  </a:lnTo>
                  <a:lnTo>
                    <a:pt x="522187" y="2805864"/>
                  </a:lnTo>
                  <a:lnTo>
                    <a:pt x="555822" y="2835960"/>
                  </a:lnTo>
                  <a:lnTo>
                    <a:pt x="590293" y="2865121"/>
                  </a:lnTo>
                  <a:lnTo>
                    <a:pt x="625578" y="2893326"/>
                  </a:lnTo>
                  <a:lnTo>
                    <a:pt x="661659" y="2920557"/>
                  </a:lnTo>
                  <a:lnTo>
                    <a:pt x="698516" y="2946792"/>
                  </a:lnTo>
                  <a:lnTo>
                    <a:pt x="736128" y="2972011"/>
                  </a:lnTo>
                  <a:lnTo>
                    <a:pt x="774475" y="2996196"/>
                  </a:lnTo>
                  <a:lnTo>
                    <a:pt x="813537" y="3019325"/>
                  </a:lnTo>
                  <a:lnTo>
                    <a:pt x="853295" y="3041379"/>
                  </a:lnTo>
                  <a:lnTo>
                    <a:pt x="893728" y="3062338"/>
                  </a:lnTo>
                  <a:lnTo>
                    <a:pt x="934817" y="3082182"/>
                  </a:lnTo>
                  <a:lnTo>
                    <a:pt x="976541" y="3100890"/>
                  </a:lnTo>
                  <a:lnTo>
                    <a:pt x="1018881" y="3118443"/>
                  </a:lnTo>
                  <a:lnTo>
                    <a:pt x="1061816" y="3134821"/>
                  </a:lnTo>
                  <a:lnTo>
                    <a:pt x="1105326" y="3150004"/>
                  </a:lnTo>
                  <a:lnTo>
                    <a:pt x="1149392" y="3163971"/>
                  </a:lnTo>
                  <a:lnTo>
                    <a:pt x="1193993" y="3176703"/>
                  </a:lnTo>
                  <a:lnTo>
                    <a:pt x="1239110" y="3188180"/>
                  </a:lnTo>
                  <a:lnTo>
                    <a:pt x="1284722" y="3198382"/>
                  </a:lnTo>
                  <a:lnTo>
                    <a:pt x="1330810" y="3207288"/>
                  </a:lnTo>
                  <a:lnTo>
                    <a:pt x="1377353" y="3214879"/>
                  </a:lnTo>
                  <a:lnTo>
                    <a:pt x="1424332" y="3221134"/>
                  </a:lnTo>
                  <a:lnTo>
                    <a:pt x="1471726" y="3226035"/>
                  </a:lnTo>
                  <a:lnTo>
                    <a:pt x="1519516" y="3229560"/>
                  </a:lnTo>
                  <a:lnTo>
                    <a:pt x="1567681" y="3231689"/>
                  </a:lnTo>
                  <a:lnTo>
                    <a:pt x="1616202" y="3232404"/>
                  </a:lnTo>
                  <a:lnTo>
                    <a:pt x="1664716" y="3231689"/>
                  </a:lnTo>
                  <a:lnTo>
                    <a:pt x="1712875" y="3229560"/>
                  </a:lnTo>
                  <a:lnTo>
                    <a:pt x="1760658" y="3226035"/>
                  </a:lnTo>
                  <a:lnTo>
                    <a:pt x="1808047" y="3221134"/>
                  </a:lnTo>
                  <a:lnTo>
                    <a:pt x="1855021" y="3214879"/>
                  </a:lnTo>
                  <a:lnTo>
                    <a:pt x="1901560" y="3207288"/>
                  </a:lnTo>
                  <a:lnTo>
                    <a:pt x="1947644" y="3198382"/>
                  </a:lnTo>
                  <a:lnTo>
                    <a:pt x="1993252" y="3188180"/>
                  </a:lnTo>
                  <a:lnTo>
                    <a:pt x="2038366" y="3176703"/>
                  </a:lnTo>
                  <a:lnTo>
                    <a:pt x="2082965" y="3163971"/>
                  </a:lnTo>
                  <a:lnTo>
                    <a:pt x="2127028" y="3150004"/>
                  </a:lnTo>
                  <a:lnTo>
                    <a:pt x="2170536" y="3134821"/>
                  </a:lnTo>
                  <a:lnTo>
                    <a:pt x="2213470" y="3118443"/>
                  </a:lnTo>
                  <a:lnTo>
                    <a:pt x="2255808" y="3100890"/>
                  </a:lnTo>
                  <a:lnTo>
                    <a:pt x="2297531" y="3082182"/>
                  </a:lnTo>
                  <a:lnTo>
                    <a:pt x="2338619" y="3062338"/>
                  </a:lnTo>
                  <a:lnTo>
                    <a:pt x="2379052" y="3041379"/>
                  </a:lnTo>
                  <a:lnTo>
                    <a:pt x="2418809" y="3019325"/>
                  </a:lnTo>
                  <a:lnTo>
                    <a:pt x="2457872" y="2996196"/>
                  </a:lnTo>
                  <a:lnTo>
                    <a:pt x="2496219" y="2972011"/>
                  </a:lnTo>
                  <a:lnTo>
                    <a:pt x="2533832" y="2946792"/>
                  </a:lnTo>
                  <a:lnTo>
                    <a:pt x="2570689" y="2920557"/>
                  </a:lnTo>
                  <a:lnTo>
                    <a:pt x="2606771" y="2893326"/>
                  </a:lnTo>
                  <a:lnTo>
                    <a:pt x="2642058" y="2865121"/>
                  </a:lnTo>
                  <a:lnTo>
                    <a:pt x="2676529" y="2835960"/>
                  </a:lnTo>
                  <a:lnTo>
                    <a:pt x="2710166" y="2805864"/>
                  </a:lnTo>
                  <a:lnTo>
                    <a:pt x="2742947" y="2774853"/>
                  </a:lnTo>
                  <a:lnTo>
                    <a:pt x="2774853" y="2742947"/>
                  </a:lnTo>
                  <a:lnTo>
                    <a:pt x="2805864" y="2710166"/>
                  </a:lnTo>
                  <a:lnTo>
                    <a:pt x="2835960" y="2676529"/>
                  </a:lnTo>
                  <a:lnTo>
                    <a:pt x="2865121" y="2642058"/>
                  </a:lnTo>
                  <a:lnTo>
                    <a:pt x="2893326" y="2606771"/>
                  </a:lnTo>
                  <a:lnTo>
                    <a:pt x="2920557" y="2570689"/>
                  </a:lnTo>
                  <a:lnTo>
                    <a:pt x="2946792" y="2533832"/>
                  </a:lnTo>
                  <a:lnTo>
                    <a:pt x="2972011" y="2496219"/>
                  </a:lnTo>
                  <a:lnTo>
                    <a:pt x="2996196" y="2457872"/>
                  </a:lnTo>
                  <a:lnTo>
                    <a:pt x="3019325" y="2418809"/>
                  </a:lnTo>
                  <a:lnTo>
                    <a:pt x="3041379" y="2379052"/>
                  </a:lnTo>
                  <a:lnTo>
                    <a:pt x="3062338" y="2338619"/>
                  </a:lnTo>
                  <a:lnTo>
                    <a:pt x="3082182" y="2297531"/>
                  </a:lnTo>
                  <a:lnTo>
                    <a:pt x="3100890" y="2255808"/>
                  </a:lnTo>
                  <a:lnTo>
                    <a:pt x="3118443" y="2213470"/>
                  </a:lnTo>
                  <a:lnTo>
                    <a:pt x="3134821" y="2170536"/>
                  </a:lnTo>
                  <a:lnTo>
                    <a:pt x="3150004" y="2127028"/>
                  </a:lnTo>
                  <a:lnTo>
                    <a:pt x="3163971" y="2082965"/>
                  </a:lnTo>
                  <a:lnTo>
                    <a:pt x="3176703" y="2038366"/>
                  </a:lnTo>
                  <a:lnTo>
                    <a:pt x="3188180" y="1993252"/>
                  </a:lnTo>
                  <a:lnTo>
                    <a:pt x="3198382" y="1947644"/>
                  </a:lnTo>
                  <a:lnTo>
                    <a:pt x="3207288" y="1901560"/>
                  </a:lnTo>
                  <a:lnTo>
                    <a:pt x="3214879" y="1855021"/>
                  </a:lnTo>
                  <a:lnTo>
                    <a:pt x="3221134" y="1808047"/>
                  </a:lnTo>
                  <a:lnTo>
                    <a:pt x="3226035" y="1760658"/>
                  </a:lnTo>
                  <a:lnTo>
                    <a:pt x="3229560" y="1712875"/>
                  </a:lnTo>
                  <a:lnTo>
                    <a:pt x="3231689" y="1664716"/>
                  </a:lnTo>
                  <a:lnTo>
                    <a:pt x="3232404" y="1616202"/>
                  </a:lnTo>
                  <a:lnTo>
                    <a:pt x="3231689" y="1567687"/>
                  </a:lnTo>
                  <a:lnTo>
                    <a:pt x="3229560" y="1519528"/>
                  </a:lnTo>
                  <a:lnTo>
                    <a:pt x="3226035" y="1471745"/>
                  </a:lnTo>
                  <a:lnTo>
                    <a:pt x="3221134" y="1424356"/>
                  </a:lnTo>
                  <a:lnTo>
                    <a:pt x="3214879" y="1377382"/>
                  </a:lnTo>
                  <a:lnTo>
                    <a:pt x="3207288" y="1330843"/>
                  </a:lnTo>
                  <a:lnTo>
                    <a:pt x="3198382" y="1284759"/>
                  </a:lnTo>
                  <a:lnTo>
                    <a:pt x="3188180" y="1239151"/>
                  </a:lnTo>
                  <a:lnTo>
                    <a:pt x="3176703" y="1194037"/>
                  </a:lnTo>
                  <a:lnTo>
                    <a:pt x="3163971" y="1149438"/>
                  </a:lnTo>
                  <a:lnTo>
                    <a:pt x="3150004" y="1105375"/>
                  </a:lnTo>
                  <a:lnTo>
                    <a:pt x="3134821" y="1061867"/>
                  </a:lnTo>
                  <a:lnTo>
                    <a:pt x="3118443" y="1018933"/>
                  </a:lnTo>
                  <a:lnTo>
                    <a:pt x="3100890" y="976595"/>
                  </a:lnTo>
                  <a:lnTo>
                    <a:pt x="3082182" y="934872"/>
                  </a:lnTo>
                  <a:lnTo>
                    <a:pt x="3062338" y="893784"/>
                  </a:lnTo>
                  <a:lnTo>
                    <a:pt x="3041379" y="853351"/>
                  </a:lnTo>
                  <a:lnTo>
                    <a:pt x="3019325" y="813594"/>
                  </a:lnTo>
                  <a:lnTo>
                    <a:pt x="2996196" y="774531"/>
                  </a:lnTo>
                  <a:lnTo>
                    <a:pt x="2972011" y="736184"/>
                  </a:lnTo>
                  <a:lnTo>
                    <a:pt x="2946792" y="698571"/>
                  </a:lnTo>
                  <a:lnTo>
                    <a:pt x="2920557" y="661714"/>
                  </a:lnTo>
                  <a:lnTo>
                    <a:pt x="2893326" y="625632"/>
                  </a:lnTo>
                  <a:lnTo>
                    <a:pt x="2865121" y="590345"/>
                  </a:lnTo>
                  <a:lnTo>
                    <a:pt x="2835960" y="555874"/>
                  </a:lnTo>
                  <a:lnTo>
                    <a:pt x="2805864" y="522237"/>
                  </a:lnTo>
                  <a:lnTo>
                    <a:pt x="2774853" y="489456"/>
                  </a:lnTo>
                  <a:lnTo>
                    <a:pt x="2742947" y="457550"/>
                  </a:lnTo>
                  <a:lnTo>
                    <a:pt x="2710166" y="426539"/>
                  </a:lnTo>
                  <a:lnTo>
                    <a:pt x="2676529" y="396443"/>
                  </a:lnTo>
                  <a:lnTo>
                    <a:pt x="2642058" y="367282"/>
                  </a:lnTo>
                  <a:lnTo>
                    <a:pt x="2606771" y="339077"/>
                  </a:lnTo>
                  <a:lnTo>
                    <a:pt x="2570689" y="311846"/>
                  </a:lnTo>
                  <a:lnTo>
                    <a:pt x="2533832" y="285611"/>
                  </a:lnTo>
                  <a:lnTo>
                    <a:pt x="2496219" y="260392"/>
                  </a:lnTo>
                  <a:lnTo>
                    <a:pt x="2457872" y="236207"/>
                  </a:lnTo>
                  <a:lnTo>
                    <a:pt x="2418809" y="213078"/>
                  </a:lnTo>
                  <a:lnTo>
                    <a:pt x="2379052" y="191024"/>
                  </a:lnTo>
                  <a:lnTo>
                    <a:pt x="2338619" y="170065"/>
                  </a:lnTo>
                  <a:lnTo>
                    <a:pt x="2297531" y="150221"/>
                  </a:lnTo>
                  <a:lnTo>
                    <a:pt x="2255808" y="131513"/>
                  </a:lnTo>
                  <a:lnTo>
                    <a:pt x="2213470" y="113960"/>
                  </a:lnTo>
                  <a:lnTo>
                    <a:pt x="2170536" y="97582"/>
                  </a:lnTo>
                  <a:lnTo>
                    <a:pt x="2127028" y="82399"/>
                  </a:lnTo>
                  <a:lnTo>
                    <a:pt x="2082965" y="68432"/>
                  </a:lnTo>
                  <a:lnTo>
                    <a:pt x="2038366" y="55700"/>
                  </a:lnTo>
                  <a:lnTo>
                    <a:pt x="1993252" y="44223"/>
                  </a:lnTo>
                  <a:lnTo>
                    <a:pt x="1947644" y="34021"/>
                  </a:lnTo>
                  <a:lnTo>
                    <a:pt x="1901560" y="25115"/>
                  </a:lnTo>
                  <a:lnTo>
                    <a:pt x="1855021" y="17524"/>
                  </a:lnTo>
                  <a:lnTo>
                    <a:pt x="1808047" y="11269"/>
                  </a:lnTo>
                  <a:lnTo>
                    <a:pt x="1760658" y="6368"/>
                  </a:lnTo>
                  <a:lnTo>
                    <a:pt x="1712875" y="2843"/>
                  </a:lnTo>
                  <a:lnTo>
                    <a:pt x="1664716" y="714"/>
                  </a:lnTo>
                  <a:lnTo>
                    <a:pt x="1616202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1" name="object 11"/>
            <p:cNvSpPr/>
            <p:nvPr/>
          </p:nvSpPr>
          <p:spPr>
            <a:xfrm>
              <a:off x="9302496" y="4621657"/>
              <a:ext cx="3252470" cy="3251200"/>
            </a:xfrm>
            <a:custGeom>
              <a:avLst/>
              <a:gdLst/>
              <a:ahLst/>
              <a:cxnLst/>
              <a:rect l="l" t="t" r="r" b="b"/>
              <a:pathLst>
                <a:path w="3252470" h="3251200">
                  <a:moveTo>
                    <a:pt x="1862187" y="3238500"/>
                  </a:moveTo>
                  <a:lnTo>
                    <a:pt x="1390028" y="3238500"/>
                  </a:lnTo>
                  <a:lnTo>
                    <a:pt x="1436480" y="3251200"/>
                  </a:lnTo>
                  <a:lnTo>
                    <a:pt x="1815735" y="3251200"/>
                  </a:lnTo>
                  <a:lnTo>
                    <a:pt x="1862187" y="3238500"/>
                  </a:lnTo>
                  <a:close/>
                </a:path>
                <a:path w="3252470" h="3251200">
                  <a:moveTo>
                    <a:pt x="19050" y="1625600"/>
                  </a:moveTo>
                  <a:lnTo>
                    <a:pt x="19050" y="1638300"/>
                  </a:lnTo>
                  <a:lnTo>
                    <a:pt x="173" y="1638300"/>
                  </a:lnTo>
                  <a:lnTo>
                    <a:pt x="693" y="1676400"/>
                  </a:lnTo>
                  <a:lnTo>
                    <a:pt x="2760" y="1727200"/>
                  </a:lnTo>
                  <a:lnTo>
                    <a:pt x="6182" y="1778000"/>
                  </a:lnTo>
                  <a:lnTo>
                    <a:pt x="10940" y="1816100"/>
                  </a:lnTo>
                  <a:lnTo>
                    <a:pt x="17015" y="1866900"/>
                  </a:lnTo>
                  <a:lnTo>
                    <a:pt x="24388" y="1917700"/>
                  </a:lnTo>
                  <a:lnTo>
                    <a:pt x="33039" y="1955800"/>
                  </a:lnTo>
                  <a:lnTo>
                    <a:pt x="42949" y="2006600"/>
                  </a:lnTo>
                  <a:lnTo>
                    <a:pt x="54100" y="2044700"/>
                  </a:lnTo>
                  <a:lnTo>
                    <a:pt x="66473" y="2095500"/>
                  </a:lnTo>
                  <a:lnTo>
                    <a:pt x="80048" y="2133600"/>
                  </a:lnTo>
                  <a:lnTo>
                    <a:pt x="94806" y="2184400"/>
                  </a:lnTo>
                  <a:lnTo>
                    <a:pt x="110728" y="2222500"/>
                  </a:lnTo>
                  <a:lnTo>
                    <a:pt x="127795" y="2260600"/>
                  </a:lnTo>
                  <a:lnTo>
                    <a:pt x="145989" y="2311400"/>
                  </a:lnTo>
                  <a:lnTo>
                    <a:pt x="165289" y="2349500"/>
                  </a:lnTo>
                  <a:lnTo>
                    <a:pt x="185677" y="2387600"/>
                  </a:lnTo>
                  <a:lnTo>
                    <a:pt x="207135" y="2425700"/>
                  </a:lnTo>
                  <a:lnTo>
                    <a:pt x="229641" y="2463800"/>
                  </a:lnTo>
                  <a:lnTo>
                    <a:pt x="253179" y="2501900"/>
                  </a:lnTo>
                  <a:lnTo>
                    <a:pt x="277728" y="2540000"/>
                  </a:lnTo>
                  <a:lnTo>
                    <a:pt x="303270" y="2578100"/>
                  </a:lnTo>
                  <a:lnTo>
                    <a:pt x="329786" y="2616200"/>
                  </a:lnTo>
                  <a:lnTo>
                    <a:pt x="357255" y="2654300"/>
                  </a:lnTo>
                  <a:lnTo>
                    <a:pt x="385660" y="2679700"/>
                  </a:lnTo>
                  <a:lnTo>
                    <a:pt x="414982" y="2717800"/>
                  </a:lnTo>
                  <a:lnTo>
                    <a:pt x="445200" y="2743200"/>
                  </a:lnTo>
                  <a:lnTo>
                    <a:pt x="476297" y="2781300"/>
                  </a:lnTo>
                  <a:lnTo>
                    <a:pt x="508253" y="2806700"/>
                  </a:lnTo>
                  <a:lnTo>
                    <a:pt x="541049" y="2844800"/>
                  </a:lnTo>
                  <a:lnTo>
                    <a:pt x="574665" y="2870200"/>
                  </a:lnTo>
                  <a:lnTo>
                    <a:pt x="609084" y="2895600"/>
                  </a:lnTo>
                  <a:lnTo>
                    <a:pt x="644285" y="2933700"/>
                  </a:lnTo>
                  <a:lnTo>
                    <a:pt x="680251" y="2959100"/>
                  </a:lnTo>
                  <a:lnTo>
                    <a:pt x="716960" y="2984500"/>
                  </a:lnTo>
                  <a:lnTo>
                    <a:pt x="754396" y="3009900"/>
                  </a:lnTo>
                  <a:lnTo>
                    <a:pt x="792538" y="3022600"/>
                  </a:lnTo>
                  <a:lnTo>
                    <a:pt x="831367" y="3048000"/>
                  </a:lnTo>
                  <a:lnTo>
                    <a:pt x="870865" y="3073400"/>
                  </a:lnTo>
                  <a:lnTo>
                    <a:pt x="911012" y="3086100"/>
                  </a:lnTo>
                  <a:lnTo>
                    <a:pt x="951789" y="3111500"/>
                  </a:lnTo>
                  <a:lnTo>
                    <a:pt x="993177" y="3124200"/>
                  </a:lnTo>
                  <a:lnTo>
                    <a:pt x="1035158" y="3149600"/>
                  </a:lnTo>
                  <a:lnTo>
                    <a:pt x="1120819" y="3175000"/>
                  </a:lnTo>
                  <a:lnTo>
                    <a:pt x="1343998" y="3238500"/>
                  </a:lnTo>
                  <a:lnTo>
                    <a:pt x="1482454" y="3238500"/>
                  </a:lnTo>
                  <a:lnTo>
                    <a:pt x="1435329" y="3225800"/>
                  </a:lnTo>
                  <a:lnTo>
                    <a:pt x="1388617" y="3225800"/>
                  </a:lnTo>
                  <a:lnTo>
                    <a:pt x="1296512" y="3200400"/>
                  </a:lnTo>
                  <a:lnTo>
                    <a:pt x="1251159" y="3200400"/>
                  </a:lnTo>
                  <a:lnTo>
                    <a:pt x="1118134" y="3162300"/>
                  </a:lnTo>
                  <a:lnTo>
                    <a:pt x="1074870" y="3136900"/>
                  </a:lnTo>
                  <a:lnTo>
                    <a:pt x="990079" y="3111500"/>
                  </a:lnTo>
                  <a:lnTo>
                    <a:pt x="948591" y="3086100"/>
                  </a:lnTo>
                  <a:lnTo>
                    <a:pt x="907735" y="3073400"/>
                  </a:lnTo>
                  <a:lnTo>
                    <a:pt x="867531" y="3048000"/>
                  </a:lnTo>
                  <a:lnTo>
                    <a:pt x="827998" y="3022600"/>
                  </a:lnTo>
                  <a:lnTo>
                    <a:pt x="789156" y="3009900"/>
                  </a:lnTo>
                  <a:lnTo>
                    <a:pt x="751026" y="2984500"/>
                  </a:lnTo>
                  <a:lnTo>
                    <a:pt x="713627" y="2959100"/>
                  </a:lnTo>
                  <a:lnTo>
                    <a:pt x="676979" y="2933700"/>
                  </a:lnTo>
                  <a:lnTo>
                    <a:pt x="641101" y="2895600"/>
                  </a:lnTo>
                  <a:lnTo>
                    <a:pt x="606015" y="2870200"/>
                  </a:lnTo>
                  <a:lnTo>
                    <a:pt x="571739" y="2844800"/>
                  </a:lnTo>
                  <a:lnTo>
                    <a:pt x="538294" y="2819400"/>
                  </a:lnTo>
                  <a:lnTo>
                    <a:pt x="505700" y="2781300"/>
                  </a:lnTo>
                  <a:lnTo>
                    <a:pt x="473975" y="2755900"/>
                  </a:lnTo>
                  <a:lnTo>
                    <a:pt x="443141" y="2717800"/>
                  </a:lnTo>
                  <a:lnTo>
                    <a:pt x="413217" y="2679700"/>
                  </a:lnTo>
                  <a:lnTo>
                    <a:pt x="384223" y="2654300"/>
                  </a:lnTo>
                  <a:lnTo>
                    <a:pt x="356179" y="2616200"/>
                  </a:lnTo>
                  <a:lnTo>
                    <a:pt x="329104" y="2578100"/>
                  </a:lnTo>
                  <a:lnTo>
                    <a:pt x="303019" y="2540000"/>
                  </a:lnTo>
                  <a:lnTo>
                    <a:pt x="277944" y="2501900"/>
                  </a:lnTo>
                  <a:lnTo>
                    <a:pt x="253898" y="2463800"/>
                  </a:lnTo>
                  <a:lnTo>
                    <a:pt x="230901" y="2425700"/>
                  </a:lnTo>
                  <a:lnTo>
                    <a:pt x="208974" y="2387600"/>
                  </a:lnTo>
                  <a:lnTo>
                    <a:pt x="188135" y="2349500"/>
                  </a:lnTo>
                  <a:lnTo>
                    <a:pt x="168406" y="2311400"/>
                  </a:lnTo>
                  <a:lnTo>
                    <a:pt x="149805" y="2273300"/>
                  </a:lnTo>
                  <a:lnTo>
                    <a:pt x="132352" y="2222500"/>
                  </a:lnTo>
                  <a:lnTo>
                    <a:pt x="116069" y="2184400"/>
                  </a:lnTo>
                  <a:lnTo>
                    <a:pt x="100974" y="2133600"/>
                  </a:lnTo>
                  <a:lnTo>
                    <a:pt x="87087" y="2095500"/>
                  </a:lnTo>
                  <a:lnTo>
                    <a:pt x="74428" y="2057400"/>
                  </a:lnTo>
                  <a:lnTo>
                    <a:pt x="63017" y="2006600"/>
                  </a:lnTo>
                  <a:lnTo>
                    <a:pt x="52875" y="1955800"/>
                  </a:lnTo>
                  <a:lnTo>
                    <a:pt x="44020" y="1917700"/>
                  </a:lnTo>
                  <a:lnTo>
                    <a:pt x="36473" y="1866900"/>
                  </a:lnTo>
                  <a:lnTo>
                    <a:pt x="30254" y="1816100"/>
                  </a:lnTo>
                  <a:lnTo>
                    <a:pt x="25382" y="1778000"/>
                  </a:lnTo>
                  <a:lnTo>
                    <a:pt x="21877" y="1727200"/>
                  </a:lnTo>
                  <a:lnTo>
                    <a:pt x="19760" y="1676400"/>
                  </a:lnTo>
                  <a:lnTo>
                    <a:pt x="19050" y="1625600"/>
                  </a:lnTo>
                  <a:close/>
                </a:path>
                <a:path w="3252470" h="3251200">
                  <a:moveTo>
                    <a:pt x="1908250" y="25400"/>
                  </a:moveTo>
                  <a:lnTo>
                    <a:pt x="1769761" y="25400"/>
                  </a:lnTo>
                  <a:lnTo>
                    <a:pt x="1816886" y="38100"/>
                  </a:lnTo>
                  <a:lnTo>
                    <a:pt x="1863598" y="38100"/>
                  </a:lnTo>
                  <a:lnTo>
                    <a:pt x="1955703" y="63500"/>
                  </a:lnTo>
                  <a:lnTo>
                    <a:pt x="2001056" y="63500"/>
                  </a:lnTo>
                  <a:lnTo>
                    <a:pt x="2134081" y="101600"/>
                  </a:lnTo>
                  <a:lnTo>
                    <a:pt x="2177345" y="127000"/>
                  </a:lnTo>
                  <a:lnTo>
                    <a:pt x="2262136" y="152400"/>
                  </a:lnTo>
                  <a:lnTo>
                    <a:pt x="2303624" y="177800"/>
                  </a:lnTo>
                  <a:lnTo>
                    <a:pt x="2344480" y="190500"/>
                  </a:lnTo>
                  <a:lnTo>
                    <a:pt x="2384684" y="215900"/>
                  </a:lnTo>
                  <a:lnTo>
                    <a:pt x="2424217" y="241300"/>
                  </a:lnTo>
                  <a:lnTo>
                    <a:pt x="2463059" y="254000"/>
                  </a:lnTo>
                  <a:lnTo>
                    <a:pt x="2501189" y="279400"/>
                  </a:lnTo>
                  <a:lnTo>
                    <a:pt x="2538588" y="304800"/>
                  </a:lnTo>
                  <a:lnTo>
                    <a:pt x="2575236" y="330200"/>
                  </a:lnTo>
                  <a:lnTo>
                    <a:pt x="2611114" y="355600"/>
                  </a:lnTo>
                  <a:lnTo>
                    <a:pt x="2646200" y="393700"/>
                  </a:lnTo>
                  <a:lnTo>
                    <a:pt x="2680476" y="419100"/>
                  </a:lnTo>
                  <a:lnTo>
                    <a:pt x="2713921" y="444500"/>
                  </a:lnTo>
                  <a:lnTo>
                    <a:pt x="2746515" y="482600"/>
                  </a:lnTo>
                  <a:lnTo>
                    <a:pt x="2778240" y="508000"/>
                  </a:lnTo>
                  <a:lnTo>
                    <a:pt x="2809074" y="546100"/>
                  </a:lnTo>
                  <a:lnTo>
                    <a:pt x="2838998" y="571500"/>
                  </a:lnTo>
                  <a:lnTo>
                    <a:pt x="2867992" y="609600"/>
                  </a:lnTo>
                  <a:lnTo>
                    <a:pt x="2896036" y="647700"/>
                  </a:lnTo>
                  <a:lnTo>
                    <a:pt x="2923111" y="685800"/>
                  </a:lnTo>
                  <a:lnTo>
                    <a:pt x="2949196" y="723900"/>
                  </a:lnTo>
                  <a:lnTo>
                    <a:pt x="2974271" y="762000"/>
                  </a:lnTo>
                  <a:lnTo>
                    <a:pt x="2998317" y="800100"/>
                  </a:lnTo>
                  <a:lnTo>
                    <a:pt x="3021314" y="838200"/>
                  </a:lnTo>
                  <a:lnTo>
                    <a:pt x="3043241" y="876300"/>
                  </a:lnTo>
                  <a:lnTo>
                    <a:pt x="3064080" y="914400"/>
                  </a:lnTo>
                  <a:lnTo>
                    <a:pt x="3083809" y="952500"/>
                  </a:lnTo>
                  <a:lnTo>
                    <a:pt x="3102410" y="990600"/>
                  </a:lnTo>
                  <a:lnTo>
                    <a:pt x="3119863" y="1041400"/>
                  </a:lnTo>
                  <a:lnTo>
                    <a:pt x="3136146" y="1079500"/>
                  </a:lnTo>
                  <a:lnTo>
                    <a:pt x="3151241" y="1117600"/>
                  </a:lnTo>
                  <a:lnTo>
                    <a:pt x="3165128" y="1168400"/>
                  </a:lnTo>
                  <a:lnTo>
                    <a:pt x="3177787" y="1206500"/>
                  </a:lnTo>
                  <a:lnTo>
                    <a:pt x="3189198" y="1257300"/>
                  </a:lnTo>
                  <a:lnTo>
                    <a:pt x="3199340" y="1308100"/>
                  </a:lnTo>
                  <a:lnTo>
                    <a:pt x="3208195" y="1346200"/>
                  </a:lnTo>
                  <a:lnTo>
                    <a:pt x="3215742" y="1397000"/>
                  </a:lnTo>
                  <a:lnTo>
                    <a:pt x="3221961" y="1435100"/>
                  </a:lnTo>
                  <a:lnTo>
                    <a:pt x="3226833" y="1485900"/>
                  </a:lnTo>
                  <a:lnTo>
                    <a:pt x="3230338" y="1536700"/>
                  </a:lnTo>
                  <a:lnTo>
                    <a:pt x="3232455" y="1587500"/>
                  </a:lnTo>
                  <a:lnTo>
                    <a:pt x="3233165" y="1625600"/>
                  </a:lnTo>
                  <a:lnTo>
                    <a:pt x="3232455" y="1676400"/>
                  </a:lnTo>
                  <a:lnTo>
                    <a:pt x="3230337" y="1727200"/>
                  </a:lnTo>
                  <a:lnTo>
                    <a:pt x="3226832" y="1778000"/>
                  </a:lnTo>
                  <a:lnTo>
                    <a:pt x="3221960" y="1816100"/>
                  </a:lnTo>
                  <a:lnTo>
                    <a:pt x="3215739" y="1866900"/>
                  </a:lnTo>
                  <a:lnTo>
                    <a:pt x="3208191" y="1917700"/>
                  </a:lnTo>
                  <a:lnTo>
                    <a:pt x="3199335" y="1955800"/>
                  </a:lnTo>
                  <a:lnTo>
                    <a:pt x="3189191" y="2006600"/>
                  </a:lnTo>
                  <a:lnTo>
                    <a:pt x="3177778" y="2057400"/>
                  </a:lnTo>
                  <a:lnTo>
                    <a:pt x="3165118" y="2095500"/>
                  </a:lnTo>
                  <a:lnTo>
                    <a:pt x="3151229" y="2133600"/>
                  </a:lnTo>
                  <a:lnTo>
                    <a:pt x="3136132" y="2184400"/>
                  </a:lnTo>
                  <a:lnTo>
                    <a:pt x="3119846" y="2222500"/>
                  </a:lnTo>
                  <a:lnTo>
                    <a:pt x="3102392" y="2273300"/>
                  </a:lnTo>
                  <a:lnTo>
                    <a:pt x="3083789" y="2311400"/>
                  </a:lnTo>
                  <a:lnTo>
                    <a:pt x="3064057" y="2349500"/>
                  </a:lnTo>
                  <a:lnTo>
                    <a:pt x="3043216" y="2387600"/>
                  </a:lnTo>
                  <a:lnTo>
                    <a:pt x="3021286" y="2425700"/>
                  </a:lnTo>
                  <a:lnTo>
                    <a:pt x="2998287" y="2463800"/>
                  </a:lnTo>
                  <a:lnTo>
                    <a:pt x="2974239" y="2501900"/>
                  </a:lnTo>
                  <a:lnTo>
                    <a:pt x="2949161" y="2540000"/>
                  </a:lnTo>
                  <a:lnTo>
                    <a:pt x="2923074" y="2578100"/>
                  </a:lnTo>
                  <a:lnTo>
                    <a:pt x="2895997" y="2616200"/>
                  </a:lnTo>
                  <a:lnTo>
                    <a:pt x="2867951" y="2654300"/>
                  </a:lnTo>
                  <a:lnTo>
                    <a:pt x="2838955" y="2679700"/>
                  </a:lnTo>
                  <a:lnTo>
                    <a:pt x="2809029" y="2717800"/>
                  </a:lnTo>
                  <a:lnTo>
                    <a:pt x="2778193" y="2755900"/>
                  </a:lnTo>
                  <a:lnTo>
                    <a:pt x="2746467" y="2781300"/>
                  </a:lnTo>
                  <a:lnTo>
                    <a:pt x="2713871" y="2819400"/>
                  </a:lnTo>
                  <a:lnTo>
                    <a:pt x="2680424" y="2844800"/>
                  </a:lnTo>
                  <a:lnTo>
                    <a:pt x="2646147" y="2870200"/>
                  </a:lnTo>
                  <a:lnTo>
                    <a:pt x="2611060" y="2895600"/>
                  </a:lnTo>
                  <a:lnTo>
                    <a:pt x="2575182" y="2933700"/>
                  </a:lnTo>
                  <a:lnTo>
                    <a:pt x="2538533" y="2959100"/>
                  </a:lnTo>
                  <a:lnTo>
                    <a:pt x="2501133" y="2984500"/>
                  </a:lnTo>
                  <a:lnTo>
                    <a:pt x="2463003" y="3009900"/>
                  </a:lnTo>
                  <a:lnTo>
                    <a:pt x="2424161" y="3022600"/>
                  </a:lnTo>
                  <a:lnTo>
                    <a:pt x="2384628" y="3048000"/>
                  </a:lnTo>
                  <a:lnTo>
                    <a:pt x="2344424" y="3073400"/>
                  </a:lnTo>
                  <a:lnTo>
                    <a:pt x="2303569" y="3086100"/>
                  </a:lnTo>
                  <a:lnTo>
                    <a:pt x="2262082" y="3111500"/>
                  </a:lnTo>
                  <a:lnTo>
                    <a:pt x="2177294" y="3136900"/>
                  </a:lnTo>
                  <a:lnTo>
                    <a:pt x="2134032" y="3162300"/>
                  </a:lnTo>
                  <a:lnTo>
                    <a:pt x="2001016" y="3200400"/>
                  </a:lnTo>
                  <a:lnTo>
                    <a:pt x="1955666" y="3200400"/>
                  </a:lnTo>
                  <a:lnTo>
                    <a:pt x="1863569" y="3225800"/>
                  </a:lnTo>
                  <a:lnTo>
                    <a:pt x="1816862" y="3225800"/>
                  </a:lnTo>
                  <a:lnTo>
                    <a:pt x="1769743" y="3238500"/>
                  </a:lnTo>
                  <a:lnTo>
                    <a:pt x="1908217" y="3238500"/>
                  </a:lnTo>
                  <a:lnTo>
                    <a:pt x="2131396" y="3175000"/>
                  </a:lnTo>
                  <a:lnTo>
                    <a:pt x="2217057" y="3149600"/>
                  </a:lnTo>
                  <a:lnTo>
                    <a:pt x="2259038" y="3124200"/>
                  </a:lnTo>
                  <a:lnTo>
                    <a:pt x="2300426" y="3111500"/>
                  </a:lnTo>
                  <a:lnTo>
                    <a:pt x="2341203" y="3086100"/>
                  </a:lnTo>
                  <a:lnTo>
                    <a:pt x="2381350" y="3073400"/>
                  </a:lnTo>
                  <a:lnTo>
                    <a:pt x="2420848" y="3048000"/>
                  </a:lnTo>
                  <a:lnTo>
                    <a:pt x="2459677" y="3022600"/>
                  </a:lnTo>
                  <a:lnTo>
                    <a:pt x="2497819" y="3009900"/>
                  </a:lnTo>
                  <a:lnTo>
                    <a:pt x="2535255" y="2984500"/>
                  </a:lnTo>
                  <a:lnTo>
                    <a:pt x="2571964" y="2959100"/>
                  </a:lnTo>
                  <a:lnTo>
                    <a:pt x="2607930" y="2933700"/>
                  </a:lnTo>
                  <a:lnTo>
                    <a:pt x="2643131" y="2895600"/>
                  </a:lnTo>
                  <a:lnTo>
                    <a:pt x="2677550" y="2870200"/>
                  </a:lnTo>
                  <a:lnTo>
                    <a:pt x="2711166" y="2844800"/>
                  </a:lnTo>
                  <a:lnTo>
                    <a:pt x="2743962" y="2806700"/>
                  </a:lnTo>
                  <a:lnTo>
                    <a:pt x="2775918" y="2781300"/>
                  </a:lnTo>
                  <a:lnTo>
                    <a:pt x="2807015" y="2743200"/>
                  </a:lnTo>
                  <a:lnTo>
                    <a:pt x="2837233" y="2717800"/>
                  </a:lnTo>
                  <a:lnTo>
                    <a:pt x="2866555" y="2679700"/>
                  </a:lnTo>
                  <a:lnTo>
                    <a:pt x="2894960" y="2654300"/>
                  </a:lnTo>
                  <a:lnTo>
                    <a:pt x="2922429" y="2616200"/>
                  </a:lnTo>
                  <a:lnTo>
                    <a:pt x="2948945" y="2578100"/>
                  </a:lnTo>
                  <a:lnTo>
                    <a:pt x="2974487" y="2540000"/>
                  </a:lnTo>
                  <a:lnTo>
                    <a:pt x="2999036" y="2501900"/>
                  </a:lnTo>
                  <a:lnTo>
                    <a:pt x="3022574" y="2463800"/>
                  </a:lnTo>
                  <a:lnTo>
                    <a:pt x="3045080" y="2425700"/>
                  </a:lnTo>
                  <a:lnTo>
                    <a:pt x="3066538" y="2387600"/>
                  </a:lnTo>
                  <a:lnTo>
                    <a:pt x="3086926" y="2349500"/>
                  </a:lnTo>
                  <a:lnTo>
                    <a:pt x="3106226" y="2311400"/>
                  </a:lnTo>
                  <a:lnTo>
                    <a:pt x="3124420" y="2260600"/>
                  </a:lnTo>
                  <a:lnTo>
                    <a:pt x="3141487" y="2222500"/>
                  </a:lnTo>
                  <a:lnTo>
                    <a:pt x="3157409" y="2184400"/>
                  </a:lnTo>
                  <a:lnTo>
                    <a:pt x="3172167" y="2133600"/>
                  </a:lnTo>
                  <a:lnTo>
                    <a:pt x="3185742" y="2095500"/>
                  </a:lnTo>
                  <a:lnTo>
                    <a:pt x="3198115" y="2044700"/>
                  </a:lnTo>
                  <a:lnTo>
                    <a:pt x="3209266" y="2006600"/>
                  </a:lnTo>
                  <a:lnTo>
                    <a:pt x="3219176" y="1955800"/>
                  </a:lnTo>
                  <a:lnTo>
                    <a:pt x="3227827" y="1917700"/>
                  </a:lnTo>
                  <a:lnTo>
                    <a:pt x="3235200" y="1866900"/>
                  </a:lnTo>
                  <a:lnTo>
                    <a:pt x="3241275" y="1816100"/>
                  </a:lnTo>
                  <a:lnTo>
                    <a:pt x="3246033" y="1778000"/>
                  </a:lnTo>
                  <a:lnTo>
                    <a:pt x="3249455" y="1727200"/>
                  </a:lnTo>
                  <a:lnTo>
                    <a:pt x="3251522" y="1676400"/>
                  </a:lnTo>
                  <a:lnTo>
                    <a:pt x="3252215" y="1625600"/>
                  </a:lnTo>
                  <a:lnTo>
                    <a:pt x="3251522" y="1587500"/>
                  </a:lnTo>
                  <a:lnTo>
                    <a:pt x="3249455" y="1536700"/>
                  </a:lnTo>
                  <a:lnTo>
                    <a:pt x="3246034" y="1485900"/>
                  </a:lnTo>
                  <a:lnTo>
                    <a:pt x="3241276" y="1447800"/>
                  </a:lnTo>
                  <a:lnTo>
                    <a:pt x="3235203" y="1397000"/>
                  </a:lnTo>
                  <a:lnTo>
                    <a:pt x="3227831" y="1346200"/>
                  </a:lnTo>
                  <a:lnTo>
                    <a:pt x="3219182" y="1308100"/>
                  </a:lnTo>
                  <a:lnTo>
                    <a:pt x="3209272" y="1257300"/>
                  </a:lnTo>
                  <a:lnTo>
                    <a:pt x="3198123" y="1219200"/>
                  </a:lnTo>
                  <a:lnTo>
                    <a:pt x="3185752" y="1168400"/>
                  </a:lnTo>
                  <a:lnTo>
                    <a:pt x="3172179" y="1130300"/>
                  </a:lnTo>
                  <a:lnTo>
                    <a:pt x="3157423" y="1079500"/>
                  </a:lnTo>
                  <a:lnTo>
                    <a:pt x="3141503" y="1041400"/>
                  </a:lnTo>
                  <a:lnTo>
                    <a:pt x="3124438" y="1003300"/>
                  </a:lnTo>
                  <a:lnTo>
                    <a:pt x="3106246" y="952500"/>
                  </a:lnTo>
                  <a:lnTo>
                    <a:pt x="3086948" y="914400"/>
                  </a:lnTo>
                  <a:lnTo>
                    <a:pt x="3066562" y="876300"/>
                  </a:lnTo>
                  <a:lnTo>
                    <a:pt x="3045107" y="838200"/>
                  </a:lnTo>
                  <a:lnTo>
                    <a:pt x="3022602" y="800100"/>
                  </a:lnTo>
                  <a:lnTo>
                    <a:pt x="2999067" y="762000"/>
                  </a:lnTo>
                  <a:lnTo>
                    <a:pt x="2974520" y="723900"/>
                  </a:lnTo>
                  <a:lnTo>
                    <a:pt x="2948980" y="685800"/>
                  </a:lnTo>
                  <a:lnTo>
                    <a:pt x="2922467" y="647700"/>
                  </a:lnTo>
                  <a:lnTo>
                    <a:pt x="2895000" y="609600"/>
                  </a:lnTo>
                  <a:lnTo>
                    <a:pt x="2866597" y="584200"/>
                  </a:lnTo>
                  <a:lnTo>
                    <a:pt x="2837277" y="546100"/>
                  </a:lnTo>
                  <a:lnTo>
                    <a:pt x="2807060" y="508000"/>
                  </a:lnTo>
                  <a:lnTo>
                    <a:pt x="2775965" y="482600"/>
                  </a:lnTo>
                  <a:lnTo>
                    <a:pt x="2744011" y="444500"/>
                  </a:lnTo>
                  <a:lnTo>
                    <a:pt x="2711217" y="419100"/>
                  </a:lnTo>
                  <a:lnTo>
                    <a:pt x="2677602" y="393700"/>
                  </a:lnTo>
                  <a:lnTo>
                    <a:pt x="2643184" y="368300"/>
                  </a:lnTo>
                  <a:lnTo>
                    <a:pt x="2607984" y="330200"/>
                  </a:lnTo>
                  <a:lnTo>
                    <a:pt x="2572020" y="304800"/>
                  </a:lnTo>
                  <a:lnTo>
                    <a:pt x="2535310" y="279400"/>
                  </a:lnTo>
                  <a:lnTo>
                    <a:pt x="2497875" y="254000"/>
                  </a:lnTo>
                  <a:lnTo>
                    <a:pt x="2459734" y="241300"/>
                  </a:lnTo>
                  <a:lnTo>
                    <a:pt x="2420904" y="215900"/>
                  </a:lnTo>
                  <a:lnTo>
                    <a:pt x="2381406" y="190500"/>
                  </a:lnTo>
                  <a:lnTo>
                    <a:pt x="2341259" y="165100"/>
                  </a:lnTo>
                  <a:lnTo>
                    <a:pt x="2300481" y="152400"/>
                  </a:lnTo>
                  <a:lnTo>
                    <a:pt x="2259091" y="127000"/>
                  </a:lnTo>
                  <a:lnTo>
                    <a:pt x="2043639" y="63500"/>
                  </a:lnTo>
                  <a:lnTo>
                    <a:pt x="1908250" y="25400"/>
                  </a:lnTo>
                  <a:close/>
                </a:path>
                <a:path w="3252470" h="3251200">
                  <a:moveTo>
                    <a:pt x="0" y="1625600"/>
                  </a:moveTo>
                  <a:lnTo>
                    <a:pt x="0" y="1638300"/>
                  </a:lnTo>
                  <a:lnTo>
                    <a:pt x="173" y="1638300"/>
                  </a:lnTo>
                  <a:lnTo>
                    <a:pt x="0" y="1625600"/>
                  </a:lnTo>
                  <a:close/>
                </a:path>
                <a:path w="3252470" h="3251200">
                  <a:moveTo>
                    <a:pt x="1482454" y="25400"/>
                  </a:moveTo>
                  <a:lnTo>
                    <a:pt x="1343998" y="25400"/>
                  </a:lnTo>
                  <a:lnTo>
                    <a:pt x="1208619" y="63500"/>
                  </a:lnTo>
                  <a:lnTo>
                    <a:pt x="993177" y="127000"/>
                  </a:lnTo>
                  <a:lnTo>
                    <a:pt x="951789" y="152400"/>
                  </a:lnTo>
                  <a:lnTo>
                    <a:pt x="911012" y="165100"/>
                  </a:lnTo>
                  <a:lnTo>
                    <a:pt x="870865" y="190500"/>
                  </a:lnTo>
                  <a:lnTo>
                    <a:pt x="831367" y="215900"/>
                  </a:lnTo>
                  <a:lnTo>
                    <a:pt x="792538" y="241300"/>
                  </a:lnTo>
                  <a:lnTo>
                    <a:pt x="754396" y="254000"/>
                  </a:lnTo>
                  <a:lnTo>
                    <a:pt x="716960" y="279400"/>
                  </a:lnTo>
                  <a:lnTo>
                    <a:pt x="680251" y="304800"/>
                  </a:lnTo>
                  <a:lnTo>
                    <a:pt x="644285" y="330200"/>
                  </a:lnTo>
                  <a:lnTo>
                    <a:pt x="609084" y="368300"/>
                  </a:lnTo>
                  <a:lnTo>
                    <a:pt x="574665" y="393700"/>
                  </a:lnTo>
                  <a:lnTo>
                    <a:pt x="541049" y="419100"/>
                  </a:lnTo>
                  <a:lnTo>
                    <a:pt x="508253" y="444500"/>
                  </a:lnTo>
                  <a:lnTo>
                    <a:pt x="476297" y="482600"/>
                  </a:lnTo>
                  <a:lnTo>
                    <a:pt x="445200" y="508000"/>
                  </a:lnTo>
                  <a:lnTo>
                    <a:pt x="414982" y="546100"/>
                  </a:lnTo>
                  <a:lnTo>
                    <a:pt x="385660" y="584200"/>
                  </a:lnTo>
                  <a:lnTo>
                    <a:pt x="357255" y="609600"/>
                  </a:lnTo>
                  <a:lnTo>
                    <a:pt x="329786" y="647700"/>
                  </a:lnTo>
                  <a:lnTo>
                    <a:pt x="303270" y="685800"/>
                  </a:lnTo>
                  <a:lnTo>
                    <a:pt x="277728" y="723900"/>
                  </a:lnTo>
                  <a:lnTo>
                    <a:pt x="253179" y="762000"/>
                  </a:lnTo>
                  <a:lnTo>
                    <a:pt x="229641" y="800100"/>
                  </a:lnTo>
                  <a:lnTo>
                    <a:pt x="207135" y="838200"/>
                  </a:lnTo>
                  <a:lnTo>
                    <a:pt x="185677" y="876300"/>
                  </a:lnTo>
                  <a:lnTo>
                    <a:pt x="165289" y="914400"/>
                  </a:lnTo>
                  <a:lnTo>
                    <a:pt x="145989" y="952500"/>
                  </a:lnTo>
                  <a:lnTo>
                    <a:pt x="127795" y="1003300"/>
                  </a:lnTo>
                  <a:lnTo>
                    <a:pt x="110728" y="1041400"/>
                  </a:lnTo>
                  <a:lnTo>
                    <a:pt x="94806" y="1079500"/>
                  </a:lnTo>
                  <a:lnTo>
                    <a:pt x="80048" y="1130300"/>
                  </a:lnTo>
                  <a:lnTo>
                    <a:pt x="66473" y="1168400"/>
                  </a:lnTo>
                  <a:lnTo>
                    <a:pt x="54100" y="1219200"/>
                  </a:lnTo>
                  <a:lnTo>
                    <a:pt x="42949" y="1257300"/>
                  </a:lnTo>
                  <a:lnTo>
                    <a:pt x="33039" y="1308100"/>
                  </a:lnTo>
                  <a:lnTo>
                    <a:pt x="24388" y="1346200"/>
                  </a:lnTo>
                  <a:lnTo>
                    <a:pt x="17015" y="1397000"/>
                  </a:lnTo>
                  <a:lnTo>
                    <a:pt x="10940" y="1447800"/>
                  </a:lnTo>
                  <a:lnTo>
                    <a:pt x="6182" y="1485900"/>
                  </a:lnTo>
                  <a:lnTo>
                    <a:pt x="2760" y="1536700"/>
                  </a:lnTo>
                  <a:lnTo>
                    <a:pt x="693" y="1587500"/>
                  </a:lnTo>
                  <a:lnTo>
                    <a:pt x="0" y="1625600"/>
                  </a:lnTo>
                  <a:lnTo>
                    <a:pt x="19050" y="1625600"/>
                  </a:lnTo>
                  <a:lnTo>
                    <a:pt x="19760" y="1587500"/>
                  </a:lnTo>
                  <a:lnTo>
                    <a:pt x="21877" y="1536700"/>
                  </a:lnTo>
                  <a:lnTo>
                    <a:pt x="25382" y="1485900"/>
                  </a:lnTo>
                  <a:lnTo>
                    <a:pt x="30254" y="1435100"/>
                  </a:lnTo>
                  <a:lnTo>
                    <a:pt x="36473" y="1397000"/>
                  </a:lnTo>
                  <a:lnTo>
                    <a:pt x="44020" y="1346200"/>
                  </a:lnTo>
                  <a:lnTo>
                    <a:pt x="52875" y="1308100"/>
                  </a:lnTo>
                  <a:lnTo>
                    <a:pt x="63017" y="1257300"/>
                  </a:lnTo>
                  <a:lnTo>
                    <a:pt x="74428" y="1206500"/>
                  </a:lnTo>
                  <a:lnTo>
                    <a:pt x="87087" y="1168400"/>
                  </a:lnTo>
                  <a:lnTo>
                    <a:pt x="100974" y="1117600"/>
                  </a:lnTo>
                  <a:lnTo>
                    <a:pt x="116069" y="1079500"/>
                  </a:lnTo>
                  <a:lnTo>
                    <a:pt x="132352" y="1041400"/>
                  </a:lnTo>
                  <a:lnTo>
                    <a:pt x="149805" y="990600"/>
                  </a:lnTo>
                  <a:lnTo>
                    <a:pt x="168406" y="952500"/>
                  </a:lnTo>
                  <a:lnTo>
                    <a:pt x="188135" y="914400"/>
                  </a:lnTo>
                  <a:lnTo>
                    <a:pt x="208974" y="876300"/>
                  </a:lnTo>
                  <a:lnTo>
                    <a:pt x="230901" y="838200"/>
                  </a:lnTo>
                  <a:lnTo>
                    <a:pt x="253898" y="800100"/>
                  </a:lnTo>
                  <a:lnTo>
                    <a:pt x="277944" y="762000"/>
                  </a:lnTo>
                  <a:lnTo>
                    <a:pt x="303019" y="723900"/>
                  </a:lnTo>
                  <a:lnTo>
                    <a:pt x="329104" y="685800"/>
                  </a:lnTo>
                  <a:lnTo>
                    <a:pt x="356179" y="647700"/>
                  </a:lnTo>
                  <a:lnTo>
                    <a:pt x="384223" y="609600"/>
                  </a:lnTo>
                  <a:lnTo>
                    <a:pt x="413217" y="571500"/>
                  </a:lnTo>
                  <a:lnTo>
                    <a:pt x="443141" y="546100"/>
                  </a:lnTo>
                  <a:lnTo>
                    <a:pt x="473975" y="508000"/>
                  </a:lnTo>
                  <a:lnTo>
                    <a:pt x="505700" y="482600"/>
                  </a:lnTo>
                  <a:lnTo>
                    <a:pt x="538294" y="444500"/>
                  </a:lnTo>
                  <a:lnTo>
                    <a:pt x="571739" y="419100"/>
                  </a:lnTo>
                  <a:lnTo>
                    <a:pt x="606015" y="393700"/>
                  </a:lnTo>
                  <a:lnTo>
                    <a:pt x="641101" y="355600"/>
                  </a:lnTo>
                  <a:lnTo>
                    <a:pt x="676979" y="330200"/>
                  </a:lnTo>
                  <a:lnTo>
                    <a:pt x="713627" y="304800"/>
                  </a:lnTo>
                  <a:lnTo>
                    <a:pt x="751026" y="279400"/>
                  </a:lnTo>
                  <a:lnTo>
                    <a:pt x="789156" y="254000"/>
                  </a:lnTo>
                  <a:lnTo>
                    <a:pt x="827998" y="241300"/>
                  </a:lnTo>
                  <a:lnTo>
                    <a:pt x="867531" y="215900"/>
                  </a:lnTo>
                  <a:lnTo>
                    <a:pt x="907735" y="190500"/>
                  </a:lnTo>
                  <a:lnTo>
                    <a:pt x="948591" y="177800"/>
                  </a:lnTo>
                  <a:lnTo>
                    <a:pt x="990079" y="152400"/>
                  </a:lnTo>
                  <a:lnTo>
                    <a:pt x="1074870" y="127000"/>
                  </a:lnTo>
                  <a:lnTo>
                    <a:pt x="1118134" y="101600"/>
                  </a:lnTo>
                  <a:lnTo>
                    <a:pt x="1251159" y="63500"/>
                  </a:lnTo>
                  <a:lnTo>
                    <a:pt x="1296512" y="63500"/>
                  </a:lnTo>
                  <a:lnTo>
                    <a:pt x="1388617" y="38100"/>
                  </a:lnTo>
                  <a:lnTo>
                    <a:pt x="1435329" y="38100"/>
                  </a:lnTo>
                  <a:lnTo>
                    <a:pt x="1482454" y="25400"/>
                  </a:lnTo>
                  <a:close/>
                </a:path>
                <a:path w="3252470" h="3251200">
                  <a:moveTo>
                    <a:pt x="1626107" y="0"/>
                  </a:moveTo>
                  <a:lnTo>
                    <a:pt x="1578165" y="0"/>
                  </a:lnTo>
                  <a:lnTo>
                    <a:pt x="1530567" y="12700"/>
                  </a:lnTo>
                  <a:lnTo>
                    <a:pt x="1436480" y="12700"/>
                  </a:lnTo>
                  <a:lnTo>
                    <a:pt x="1390028" y="25400"/>
                  </a:lnTo>
                  <a:lnTo>
                    <a:pt x="1626107" y="25400"/>
                  </a:lnTo>
                  <a:lnTo>
                    <a:pt x="1626107" y="0"/>
                  </a:lnTo>
                  <a:close/>
                </a:path>
                <a:path w="3252470" h="3251200">
                  <a:moveTo>
                    <a:pt x="1674056" y="0"/>
                  </a:moveTo>
                  <a:lnTo>
                    <a:pt x="1626107" y="0"/>
                  </a:lnTo>
                  <a:lnTo>
                    <a:pt x="1626107" y="25400"/>
                  </a:lnTo>
                  <a:lnTo>
                    <a:pt x="1862215" y="25400"/>
                  </a:lnTo>
                  <a:lnTo>
                    <a:pt x="1815759" y="12700"/>
                  </a:lnTo>
                  <a:lnTo>
                    <a:pt x="1721661" y="12700"/>
                  </a:lnTo>
                  <a:lnTo>
                    <a:pt x="1674056" y="0"/>
                  </a:lnTo>
                  <a:close/>
                </a:path>
              </a:pathLst>
            </a:custGeom>
            <a:solidFill>
              <a:srgbClr val="7DAFDE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2" name="object 12"/>
            <p:cNvSpPr/>
            <p:nvPr/>
          </p:nvSpPr>
          <p:spPr>
            <a:xfrm>
              <a:off x="13510259" y="4681728"/>
              <a:ext cx="3232785" cy="3234055"/>
            </a:xfrm>
            <a:custGeom>
              <a:avLst/>
              <a:gdLst/>
              <a:ahLst/>
              <a:cxnLst/>
              <a:rect l="l" t="t" r="r" b="b"/>
              <a:pathLst>
                <a:path w="3232784" h="3234054">
                  <a:moveTo>
                    <a:pt x="1616202" y="0"/>
                  </a:moveTo>
                  <a:lnTo>
                    <a:pt x="1567687" y="714"/>
                  </a:lnTo>
                  <a:lnTo>
                    <a:pt x="1519528" y="2844"/>
                  </a:lnTo>
                  <a:lnTo>
                    <a:pt x="1471745" y="6371"/>
                  </a:lnTo>
                  <a:lnTo>
                    <a:pt x="1424356" y="11273"/>
                  </a:lnTo>
                  <a:lnTo>
                    <a:pt x="1377382" y="17531"/>
                  </a:lnTo>
                  <a:lnTo>
                    <a:pt x="1330843" y="25124"/>
                  </a:lnTo>
                  <a:lnTo>
                    <a:pt x="1284759" y="34034"/>
                  </a:lnTo>
                  <a:lnTo>
                    <a:pt x="1239151" y="44239"/>
                  </a:lnTo>
                  <a:lnTo>
                    <a:pt x="1194037" y="55720"/>
                  </a:lnTo>
                  <a:lnTo>
                    <a:pt x="1149438" y="68457"/>
                  </a:lnTo>
                  <a:lnTo>
                    <a:pt x="1105375" y="82430"/>
                  </a:lnTo>
                  <a:lnTo>
                    <a:pt x="1061867" y="97618"/>
                  </a:lnTo>
                  <a:lnTo>
                    <a:pt x="1018933" y="114002"/>
                  </a:lnTo>
                  <a:lnTo>
                    <a:pt x="976595" y="131562"/>
                  </a:lnTo>
                  <a:lnTo>
                    <a:pt x="934872" y="150278"/>
                  </a:lnTo>
                  <a:lnTo>
                    <a:pt x="893784" y="170129"/>
                  </a:lnTo>
                  <a:lnTo>
                    <a:pt x="853351" y="191096"/>
                  </a:lnTo>
                  <a:lnTo>
                    <a:pt x="813594" y="213159"/>
                  </a:lnTo>
                  <a:lnTo>
                    <a:pt x="774531" y="236298"/>
                  </a:lnTo>
                  <a:lnTo>
                    <a:pt x="736184" y="260492"/>
                  </a:lnTo>
                  <a:lnTo>
                    <a:pt x="698571" y="285723"/>
                  </a:lnTo>
                  <a:lnTo>
                    <a:pt x="661714" y="311968"/>
                  </a:lnTo>
                  <a:lnTo>
                    <a:pt x="625632" y="339210"/>
                  </a:lnTo>
                  <a:lnTo>
                    <a:pt x="590345" y="367427"/>
                  </a:lnTo>
                  <a:lnTo>
                    <a:pt x="555874" y="396600"/>
                  </a:lnTo>
                  <a:lnTo>
                    <a:pt x="522237" y="426709"/>
                  </a:lnTo>
                  <a:lnTo>
                    <a:pt x="489456" y="457733"/>
                  </a:lnTo>
                  <a:lnTo>
                    <a:pt x="457550" y="489653"/>
                  </a:lnTo>
                  <a:lnTo>
                    <a:pt x="426539" y="522449"/>
                  </a:lnTo>
                  <a:lnTo>
                    <a:pt x="396443" y="556100"/>
                  </a:lnTo>
                  <a:lnTo>
                    <a:pt x="367282" y="590587"/>
                  </a:lnTo>
                  <a:lnTo>
                    <a:pt x="339077" y="625890"/>
                  </a:lnTo>
                  <a:lnTo>
                    <a:pt x="311846" y="661989"/>
                  </a:lnTo>
                  <a:lnTo>
                    <a:pt x="285611" y="698863"/>
                  </a:lnTo>
                  <a:lnTo>
                    <a:pt x="260392" y="736492"/>
                  </a:lnTo>
                  <a:lnTo>
                    <a:pt x="236207" y="774858"/>
                  </a:lnTo>
                  <a:lnTo>
                    <a:pt x="213078" y="813939"/>
                  </a:lnTo>
                  <a:lnTo>
                    <a:pt x="191024" y="853715"/>
                  </a:lnTo>
                  <a:lnTo>
                    <a:pt x="170065" y="894167"/>
                  </a:lnTo>
                  <a:lnTo>
                    <a:pt x="150221" y="935275"/>
                  </a:lnTo>
                  <a:lnTo>
                    <a:pt x="131513" y="977019"/>
                  </a:lnTo>
                  <a:lnTo>
                    <a:pt x="113960" y="1019378"/>
                  </a:lnTo>
                  <a:lnTo>
                    <a:pt x="97582" y="1062332"/>
                  </a:lnTo>
                  <a:lnTo>
                    <a:pt x="82399" y="1105863"/>
                  </a:lnTo>
                  <a:lnTo>
                    <a:pt x="68432" y="1149949"/>
                  </a:lnTo>
                  <a:lnTo>
                    <a:pt x="55700" y="1194570"/>
                  </a:lnTo>
                  <a:lnTo>
                    <a:pt x="44223" y="1239707"/>
                  </a:lnTo>
                  <a:lnTo>
                    <a:pt x="34021" y="1285340"/>
                  </a:lnTo>
                  <a:lnTo>
                    <a:pt x="25115" y="1331448"/>
                  </a:lnTo>
                  <a:lnTo>
                    <a:pt x="17524" y="1378012"/>
                  </a:lnTo>
                  <a:lnTo>
                    <a:pt x="11269" y="1425011"/>
                  </a:lnTo>
                  <a:lnTo>
                    <a:pt x="6368" y="1472426"/>
                  </a:lnTo>
                  <a:lnTo>
                    <a:pt x="2843" y="1520236"/>
                  </a:lnTo>
                  <a:lnTo>
                    <a:pt x="714" y="1568422"/>
                  </a:lnTo>
                  <a:lnTo>
                    <a:pt x="0" y="1616964"/>
                  </a:lnTo>
                  <a:lnTo>
                    <a:pt x="714" y="1665505"/>
                  </a:lnTo>
                  <a:lnTo>
                    <a:pt x="2843" y="1713691"/>
                  </a:lnTo>
                  <a:lnTo>
                    <a:pt x="6367" y="1761501"/>
                  </a:lnTo>
                  <a:lnTo>
                    <a:pt x="11267" y="1808916"/>
                  </a:lnTo>
                  <a:lnTo>
                    <a:pt x="17521" y="1855915"/>
                  </a:lnTo>
                  <a:lnTo>
                    <a:pt x="25111" y="1902479"/>
                  </a:lnTo>
                  <a:lnTo>
                    <a:pt x="34016" y="1948587"/>
                  </a:lnTo>
                  <a:lnTo>
                    <a:pt x="44216" y="1994220"/>
                  </a:lnTo>
                  <a:lnTo>
                    <a:pt x="55691" y="2039357"/>
                  </a:lnTo>
                  <a:lnTo>
                    <a:pt x="68421" y="2083978"/>
                  </a:lnTo>
                  <a:lnTo>
                    <a:pt x="82387" y="2128064"/>
                  </a:lnTo>
                  <a:lnTo>
                    <a:pt x="97568" y="2171595"/>
                  </a:lnTo>
                  <a:lnTo>
                    <a:pt x="113943" y="2214549"/>
                  </a:lnTo>
                  <a:lnTo>
                    <a:pt x="131494" y="2256908"/>
                  </a:lnTo>
                  <a:lnTo>
                    <a:pt x="150201" y="2298652"/>
                  </a:lnTo>
                  <a:lnTo>
                    <a:pt x="170042" y="2339760"/>
                  </a:lnTo>
                  <a:lnTo>
                    <a:pt x="190998" y="2380212"/>
                  </a:lnTo>
                  <a:lnTo>
                    <a:pt x="213050" y="2419988"/>
                  </a:lnTo>
                  <a:lnTo>
                    <a:pt x="236177" y="2459069"/>
                  </a:lnTo>
                  <a:lnTo>
                    <a:pt x="260360" y="2497435"/>
                  </a:lnTo>
                  <a:lnTo>
                    <a:pt x="285577" y="2535064"/>
                  </a:lnTo>
                  <a:lnTo>
                    <a:pt x="311810" y="2571938"/>
                  </a:lnTo>
                  <a:lnTo>
                    <a:pt x="339038" y="2608037"/>
                  </a:lnTo>
                  <a:lnTo>
                    <a:pt x="367241" y="2643340"/>
                  </a:lnTo>
                  <a:lnTo>
                    <a:pt x="396400" y="2677827"/>
                  </a:lnTo>
                  <a:lnTo>
                    <a:pt x="426494" y="2711478"/>
                  </a:lnTo>
                  <a:lnTo>
                    <a:pt x="457503" y="2744274"/>
                  </a:lnTo>
                  <a:lnTo>
                    <a:pt x="489407" y="2776194"/>
                  </a:lnTo>
                  <a:lnTo>
                    <a:pt x="522187" y="2807218"/>
                  </a:lnTo>
                  <a:lnTo>
                    <a:pt x="555822" y="2837327"/>
                  </a:lnTo>
                  <a:lnTo>
                    <a:pt x="590293" y="2866500"/>
                  </a:lnTo>
                  <a:lnTo>
                    <a:pt x="625578" y="2894717"/>
                  </a:lnTo>
                  <a:lnTo>
                    <a:pt x="661659" y="2921959"/>
                  </a:lnTo>
                  <a:lnTo>
                    <a:pt x="698516" y="2948204"/>
                  </a:lnTo>
                  <a:lnTo>
                    <a:pt x="736128" y="2973435"/>
                  </a:lnTo>
                  <a:lnTo>
                    <a:pt x="774475" y="2997629"/>
                  </a:lnTo>
                  <a:lnTo>
                    <a:pt x="813537" y="3020768"/>
                  </a:lnTo>
                  <a:lnTo>
                    <a:pt x="853295" y="3042831"/>
                  </a:lnTo>
                  <a:lnTo>
                    <a:pt x="893728" y="3063798"/>
                  </a:lnTo>
                  <a:lnTo>
                    <a:pt x="934817" y="3083649"/>
                  </a:lnTo>
                  <a:lnTo>
                    <a:pt x="976541" y="3102365"/>
                  </a:lnTo>
                  <a:lnTo>
                    <a:pt x="1018881" y="3119925"/>
                  </a:lnTo>
                  <a:lnTo>
                    <a:pt x="1061816" y="3136309"/>
                  </a:lnTo>
                  <a:lnTo>
                    <a:pt x="1105326" y="3151497"/>
                  </a:lnTo>
                  <a:lnTo>
                    <a:pt x="1149392" y="3165470"/>
                  </a:lnTo>
                  <a:lnTo>
                    <a:pt x="1193993" y="3178207"/>
                  </a:lnTo>
                  <a:lnTo>
                    <a:pt x="1239110" y="3189688"/>
                  </a:lnTo>
                  <a:lnTo>
                    <a:pt x="1284722" y="3199893"/>
                  </a:lnTo>
                  <a:lnTo>
                    <a:pt x="1330810" y="3208803"/>
                  </a:lnTo>
                  <a:lnTo>
                    <a:pt x="1377353" y="3216396"/>
                  </a:lnTo>
                  <a:lnTo>
                    <a:pt x="1424332" y="3222654"/>
                  </a:lnTo>
                  <a:lnTo>
                    <a:pt x="1471726" y="3227556"/>
                  </a:lnTo>
                  <a:lnTo>
                    <a:pt x="1519516" y="3231083"/>
                  </a:lnTo>
                  <a:lnTo>
                    <a:pt x="1567681" y="3233213"/>
                  </a:lnTo>
                  <a:lnTo>
                    <a:pt x="1616202" y="3233928"/>
                  </a:lnTo>
                  <a:lnTo>
                    <a:pt x="1664716" y="3233213"/>
                  </a:lnTo>
                  <a:lnTo>
                    <a:pt x="1712875" y="3231082"/>
                  </a:lnTo>
                  <a:lnTo>
                    <a:pt x="1760658" y="3227555"/>
                  </a:lnTo>
                  <a:lnTo>
                    <a:pt x="1808047" y="3222652"/>
                  </a:lnTo>
                  <a:lnTo>
                    <a:pt x="1855021" y="3216393"/>
                  </a:lnTo>
                  <a:lnTo>
                    <a:pt x="1901560" y="3208799"/>
                  </a:lnTo>
                  <a:lnTo>
                    <a:pt x="1947644" y="3199888"/>
                  </a:lnTo>
                  <a:lnTo>
                    <a:pt x="1993252" y="3189681"/>
                  </a:lnTo>
                  <a:lnTo>
                    <a:pt x="2038366" y="3178198"/>
                  </a:lnTo>
                  <a:lnTo>
                    <a:pt x="2082965" y="3165460"/>
                  </a:lnTo>
                  <a:lnTo>
                    <a:pt x="2127028" y="3151485"/>
                  </a:lnTo>
                  <a:lnTo>
                    <a:pt x="2170536" y="3136295"/>
                  </a:lnTo>
                  <a:lnTo>
                    <a:pt x="2213470" y="3119909"/>
                  </a:lnTo>
                  <a:lnTo>
                    <a:pt x="2255808" y="3102346"/>
                  </a:lnTo>
                  <a:lnTo>
                    <a:pt x="2297531" y="3083629"/>
                  </a:lnTo>
                  <a:lnTo>
                    <a:pt x="2338619" y="3063775"/>
                  </a:lnTo>
                  <a:lnTo>
                    <a:pt x="2379052" y="3042805"/>
                  </a:lnTo>
                  <a:lnTo>
                    <a:pt x="2418809" y="3020740"/>
                  </a:lnTo>
                  <a:lnTo>
                    <a:pt x="2457872" y="2997599"/>
                  </a:lnTo>
                  <a:lnTo>
                    <a:pt x="2496219" y="2973403"/>
                  </a:lnTo>
                  <a:lnTo>
                    <a:pt x="2533832" y="2948170"/>
                  </a:lnTo>
                  <a:lnTo>
                    <a:pt x="2570689" y="2921922"/>
                  </a:lnTo>
                  <a:lnTo>
                    <a:pt x="2606771" y="2894678"/>
                  </a:lnTo>
                  <a:lnTo>
                    <a:pt x="2642058" y="2866459"/>
                  </a:lnTo>
                  <a:lnTo>
                    <a:pt x="2676529" y="2837284"/>
                  </a:lnTo>
                  <a:lnTo>
                    <a:pt x="2710166" y="2807173"/>
                  </a:lnTo>
                  <a:lnTo>
                    <a:pt x="2742947" y="2776147"/>
                  </a:lnTo>
                  <a:lnTo>
                    <a:pt x="2774853" y="2744225"/>
                  </a:lnTo>
                  <a:lnTo>
                    <a:pt x="2805864" y="2711428"/>
                  </a:lnTo>
                  <a:lnTo>
                    <a:pt x="2835960" y="2677775"/>
                  </a:lnTo>
                  <a:lnTo>
                    <a:pt x="2865121" y="2643287"/>
                  </a:lnTo>
                  <a:lnTo>
                    <a:pt x="2893326" y="2607983"/>
                  </a:lnTo>
                  <a:lnTo>
                    <a:pt x="2920557" y="2571884"/>
                  </a:lnTo>
                  <a:lnTo>
                    <a:pt x="2946792" y="2535009"/>
                  </a:lnTo>
                  <a:lnTo>
                    <a:pt x="2972011" y="2497379"/>
                  </a:lnTo>
                  <a:lnTo>
                    <a:pt x="2996196" y="2459013"/>
                  </a:lnTo>
                  <a:lnTo>
                    <a:pt x="3019325" y="2419932"/>
                  </a:lnTo>
                  <a:lnTo>
                    <a:pt x="3041379" y="2380156"/>
                  </a:lnTo>
                  <a:lnTo>
                    <a:pt x="3062338" y="2339704"/>
                  </a:lnTo>
                  <a:lnTo>
                    <a:pt x="3082182" y="2298597"/>
                  </a:lnTo>
                  <a:lnTo>
                    <a:pt x="3100890" y="2256854"/>
                  </a:lnTo>
                  <a:lnTo>
                    <a:pt x="3118443" y="2214497"/>
                  </a:lnTo>
                  <a:lnTo>
                    <a:pt x="3134821" y="2171544"/>
                  </a:lnTo>
                  <a:lnTo>
                    <a:pt x="3150004" y="2128016"/>
                  </a:lnTo>
                  <a:lnTo>
                    <a:pt x="3163971" y="2083932"/>
                  </a:lnTo>
                  <a:lnTo>
                    <a:pt x="3176703" y="2039313"/>
                  </a:lnTo>
                  <a:lnTo>
                    <a:pt x="3188180" y="1994180"/>
                  </a:lnTo>
                  <a:lnTo>
                    <a:pt x="3198382" y="1948550"/>
                  </a:lnTo>
                  <a:lnTo>
                    <a:pt x="3207288" y="1902446"/>
                  </a:lnTo>
                  <a:lnTo>
                    <a:pt x="3214879" y="1855887"/>
                  </a:lnTo>
                  <a:lnTo>
                    <a:pt x="3221134" y="1808892"/>
                  </a:lnTo>
                  <a:lnTo>
                    <a:pt x="3226035" y="1761483"/>
                  </a:lnTo>
                  <a:lnTo>
                    <a:pt x="3229560" y="1713678"/>
                  </a:lnTo>
                  <a:lnTo>
                    <a:pt x="3231689" y="1665498"/>
                  </a:lnTo>
                  <a:lnTo>
                    <a:pt x="3232404" y="1616964"/>
                  </a:lnTo>
                  <a:lnTo>
                    <a:pt x="3231689" y="1568422"/>
                  </a:lnTo>
                  <a:lnTo>
                    <a:pt x="3229559" y="1520236"/>
                  </a:lnTo>
                  <a:lnTo>
                    <a:pt x="3226033" y="1472426"/>
                  </a:lnTo>
                  <a:lnTo>
                    <a:pt x="3221132" y="1425011"/>
                  </a:lnTo>
                  <a:lnTo>
                    <a:pt x="3214876" y="1378012"/>
                  </a:lnTo>
                  <a:lnTo>
                    <a:pt x="3207284" y="1331448"/>
                  </a:lnTo>
                  <a:lnTo>
                    <a:pt x="3198376" y="1285340"/>
                  </a:lnTo>
                  <a:lnTo>
                    <a:pt x="3188173" y="1239707"/>
                  </a:lnTo>
                  <a:lnTo>
                    <a:pt x="3176695" y="1194570"/>
                  </a:lnTo>
                  <a:lnTo>
                    <a:pt x="3163961" y="1149949"/>
                  </a:lnTo>
                  <a:lnTo>
                    <a:pt x="3149992" y="1105863"/>
                  </a:lnTo>
                  <a:lnTo>
                    <a:pt x="3134807" y="1062332"/>
                  </a:lnTo>
                  <a:lnTo>
                    <a:pt x="3118427" y="1019378"/>
                  </a:lnTo>
                  <a:lnTo>
                    <a:pt x="3100872" y="977019"/>
                  </a:lnTo>
                  <a:lnTo>
                    <a:pt x="3082161" y="935275"/>
                  </a:lnTo>
                  <a:lnTo>
                    <a:pt x="3062315" y="894167"/>
                  </a:lnTo>
                  <a:lnTo>
                    <a:pt x="3041354" y="853715"/>
                  </a:lnTo>
                  <a:lnTo>
                    <a:pt x="3019298" y="813939"/>
                  </a:lnTo>
                  <a:lnTo>
                    <a:pt x="2996166" y="774858"/>
                  </a:lnTo>
                  <a:lnTo>
                    <a:pt x="2971979" y="736492"/>
                  </a:lnTo>
                  <a:lnTo>
                    <a:pt x="2946757" y="698863"/>
                  </a:lnTo>
                  <a:lnTo>
                    <a:pt x="2920520" y="661989"/>
                  </a:lnTo>
                  <a:lnTo>
                    <a:pt x="2893288" y="625890"/>
                  </a:lnTo>
                  <a:lnTo>
                    <a:pt x="2865080" y="590587"/>
                  </a:lnTo>
                  <a:lnTo>
                    <a:pt x="2835917" y="556100"/>
                  </a:lnTo>
                  <a:lnTo>
                    <a:pt x="2805820" y="522449"/>
                  </a:lnTo>
                  <a:lnTo>
                    <a:pt x="2774807" y="489653"/>
                  </a:lnTo>
                  <a:lnTo>
                    <a:pt x="2742899" y="457733"/>
                  </a:lnTo>
                  <a:lnTo>
                    <a:pt x="2710116" y="426709"/>
                  </a:lnTo>
                  <a:lnTo>
                    <a:pt x="2676478" y="396600"/>
                  </a:lnTo>
                  <a:lnTo>
                    <a:pt x="2642005" y="367427"/>
                  </a:lnTo>
                  <a:lnTo>
                    <a:pt x="2606717" y="339210"/>
                  </a:lnTo>
                  <a:lnTo>
                    <a:pt x="2570634" y="311968"/>
                  </a:lnTo>
                  <a:lnTo>
                    <a:pt x="2533776" y="285723"/>
                  </a:lnTo>
                  <a:lnTo>
                    <a:pt x="2496163" y="260492"/>
                  </a:lnTo>
                  <a:lnTo>
                    <a:pt x="2457815" y="236298"/>
                  </a:lnTo>
                  <a:lnTo>
                    <a:pt x="2418753" y="213159"/>
                  </a:lnTo>
                  <a:lnTo>
                    <a:pt x="2378995" y="191096"/>
                  </a:lnTo>
                  <a:lnTo>
                    <a:pt x="2338563" y="170129"/>
                  </a:lnTo>
                  <a:lnTo>
                    <a:pt x="2297476" y="150278"/>
                  </a:lnTo>
                  <a:lnTo>
                    <a:pt x="2255754" y="131562"/>
                  </a:lnTo>
                  <a:lnTo>
                    <a:pt x="2213417" y="114002"/>
                  </a:lnTo>
                  <a:lnTo>
                    <a:pt x="2170486" y="97618"/>
                  </a:lnTo>
                  <a:lnTo>
                    <a:pt x="2126979" y="82430"/>
                  </a:lnTo>
                  <a:lnTo>
                    <a:pt x="2082918" y="68457"/>
                  </a:lnTo>
                  <a:lnTo>
                    <a:pt x="2038322" y="55720"/>
                  </a:lnTo>
                  <a:lnTo>
                    <a:pt x="1993212" y="44239"/>
                  </a:lnTo>
                  <a:lnTo>
                    <a:pt x="1947607" y="34034"/>
                  </a:lnTo>
                  <a:lnTo>
                    <a:pt x="1901527" y="25124"/>
                  </a:lnTo>
                  <a:lnTo>
                    <a:pt x="1854993" y="17531"/>
                  </a:lnTo>
                  <a:lnTo>
                    <a:pt x="1808024" y="11273"/>
                  </a:lnTo>
                  <a:lnTo>
                    <a:pt x="1760640" y="6371"/>
                  </a:lnTo>
                  <a:lnTo>
                    <a:pt x="1712862" y="2844"/>
                  </a:lnTo>
                  <a:lnTo>
                    <a:pt x="1664709" y="714"/>
                  </a:lnTo>
                  <a:lnTo>
                    <a:pt x="1616202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3" name="object 13"/>
            <p:cNvSpPr/>
            <p:nvPr/>
          </p:nvSpPr>
          <p:spPr>
            <a:xfrm>
              <a:off x="13501115" y="4673473"/>
              <a:ext cx="3252470" cy="3251200"/>
            </a:xfrm>
            <a:custGeom>
              <a:avLst/>
              <a:gdLst/>
              <a:ahLst/>
              <a:cxnLst/>
              <a:rect l="l" t="t" r="r" b="b"/>
              <a:pathLst>
                <a:path w="3252469" h="3251200">
                  <a:moveTo>
                    <a:pt x="1862187" y="3238500"/>
                  </a:moveTo>
                  <a:lnTo>
                    <a:pt x="1390028" y="3238500"/>
                  </a:lnTo>
                  <a:lnTo>
                    <a:pt x="1436480" y="3251200"/>
                  </a:lnTo>
                  <a:lnTo>
                    <a:pt x="1815735" y="3251200"/>
                  </a:lnTo>
                  <a:lnTo>
                    <a:pt x="1862187" y="3238500"/>
                  </a:lnTo>
                  <a:close/>
                </a:path>
                <a:path w="3252469" h="3251200">
                  <a:moveTo>
                    <a:pt x="19050" y="1625600"/>
                  </a:moveTo>
                  <a:lnTo>
                    <a:pt x="19050" y="1638300"/>
                  </a:lnTo>
                  <a:lnTo>
                    <a:pt x="173" y="1638300"/>
                  </a:lnTo>
                  <a:lnTo>
                    <a:pt x="693" y="1676400"/>
                  </a:lnTo>
                  <a:lnTo>
                    <a:pt x="2760" y="1727200"/>
                  </a:lnTo>
                  <a:lnTo>
                    <a:pt x="6182" y="1778000"/>
                  </a:lnTo>
                  <a:lnTo>
                    <a:pt x="10940" y="1816100"/>
                  </a:lnTo>
                  <a:lnTo>
                    <a:pt x="17015" y="1866900"/>
                  </a:lnTo>
                  <a:lnTo>
                    <a:pt x="24388" y="1917700"/>
                  </a:lnTo>
                  <a:lnTo>
                    <a:pt x="33039" y="1955800"/>
                  </a:lnTo>
                  <a:lnTo>
                    <a:pt x="42949" y="2006600"/>
                  </a:lnTo>
                  <a:lnTo>
                    <a:pt x="54100" y="2044700"/>
                  </a:lnTo>
                  <a:lnTo>
                    <a:pt x="66473" y="2095500"/>
                  </a:lnTo>
                  <a:lnTo>
                    <a:pt x="80048" y="2133600"/>
                  </a:lnTo>
                  <a:lnTo>
                    <a:pt x="94806" y="2184400"/>
                  </a:lnTo>
                  <a:lnTo>
                    <a:pt x="110728" y="2222500"/>
                  </a:lnTo>
                  <a:lnTo>
                    <a:pt x="127795" y="2260600"/>
                  </a:lnTo>
                  <a:lnTo>
                    <a:pt x="145989" y="2311400"/>
                  </a:lnTo>
                  <a:lnTo>
                    <a:pt x="165289" y="2349500"/>
                  </a:lnTo>
                  <a:lnTo>
                    <a:pt x="185677" y="2387600"/>
                  </a:lnTo>
                  <a:lnTo>
                    <a:pt x="207135" y="2425700"/>
                  </a:lnTo>
                  <a:lnTo>
                    <a:pt x="229641" y="2463800"/>
                  </a:lnTo>
                  <a:lnTo>
                    <a:pt x="253179" y="2501900"/>
                  </a:lnTo>
                  <a:lnTo>
                    <a:pt x="277728" y="2540000"/>
                  </a:lnTo>
                  <a:lnTo>
                    <a:pt x="303270" y="2578100"/>
                  </a:lnTo>
                  <a:lnTo>
                    <a:pt x="329786" y="2616200"/>
                  </a:lnTo>
                  <a:lnTo>
                    <a:pt x="357255" y="2654300"/>
                  </a:lnTo>
                  <a:lnTo>
                    <a:pt x="385660" y="2679700"/>
                  </a:lnTo>
                  <a:lnTo>
                    <a:pt x="414982" y="2717800"/>
                  </a:lnTo>
                  <a:lnTo>
                    <a:pt x="445200" y="2743200"/>
                  </a:lnTo>
                  <a:lnTo>
                    <a:pt x="476297" y="2781300"/>
                  </a:lnTo>
                  <a:lnTo>
                    <a:pt x="508253" y="2806700"/>
                  </a:lnTo>
                  <a:lnTo>
                    <a:pt x="541049" y="2844800"/>
                  </a:lnTo>
                  <a:lnTo>
                    <a:pt x="574665" y="2870200"/>
                  </a:lnTo>
                  <a:lnTo>
                    <a:pt x="609084" y="2895600"/>
                  </a:lnTo>
                  <a:lnTo>
                    <a:pt x="644285" y="2933700"/>
                  </a:lnTo>
                  <a:lnTo>
                    <a:pt x="680251" y="2959100"/>
                  </a:lnTo>
                  <a:lnTo>
                    <a:pt x="716960" y="2984500"/>
                  </a:lnTo>
                  <a:lnTo>
                    <a:pt x="754396" y="3009900"/>
                  </a:lnTo>
                  <a:lnTo>
                    <a:pt x="792538" y="3022600"/>
                  </a:lnTo>
                  <a:lnTo>
                    <a:pt x="831367" y="3048000"/>
                  </a:lnTo>
                  <a:lnTo>
                    <a:pt x="870865" y="3073400"/>
                  </a:lnTo>
                  <a:lnTo>
                    <a:pt x="911012" y="3086100"/>
                  </a:lnTo>
                  <a:lnTo>
                    <a:pt x="951789" y="3111500"/>
                  </a:lnTo>
                  <a:lnTo>
                    <a:pt x="993177" y="3124200"/>
                  </a:lnTo>
                  <a:lnTo>
                    <a:pt x="1035158" y="3149600"/>
                  </a:lnTo>
                  <a:lnTo>
                    <a:pt x="1120819" y="3175000"/>
                  </a:lnTo>
                  <a:lnTo>
                    <a:pt x="1343998" y="3238500"/>
                  </a:lnTo>
                  <a:lnTo>
                    <a:pt x="1482454" y="3238500"/>
                  </a:lnTo>
                  <a:lnTo>
                    <a:pt x="1435329" y="3225800"/>
                  </a:lnTo>
                  <a:lnTo>
                    <a:pt x="1388617" y="3225800"/>
                  </a:lnTo>
                  <a:lnTo>
                    <a:pt x="1296512" y="3200400"/>
                  </a:lnTo>
                  <a:lnTo>
                    <a:pt x="1251159" y="3200400"/>
                  </a:lnTo>
                  <a:lnTo>
                    <a:pt x="1118134" y="3162300"/>
                  </a:lnTo>
                  <a:lnTo>
                    <a:pt x="1074870" y="3136900"/>
                  </a:lnTo>
                  <a:lnTo>
                    <a:pt x="990079" y="3111500"/>
                  </a:lnTo>
                  <a:lnTo>
                    <a:pt x="948591" y="3086100"/>
                  </a:lnTo>
                  <a:lnTo>
                    <a:pt x="907735" y="3073400"/>
                  </a:lnTo>
                  <a:lnTo>
                    <a:pt x="867531" y="3048000"/>
                  </a:lnTo>
                  <a:lnTo>
                    <a:pt x="827998" y="3022600"/>
                  </a:lnTo>
                  <a:lnTo>
                    <a:pt x="789156" y="3009900"/>
                  </a:lnTo>
                  <a:lnTo>
                    <a:pt x="751026" y="2984500"/>
                  </a:lnTo>
                  <a:lnTo>
                    <a:pt x="713627" y="2959100"/>
                  </a:lnTo>
                  <a:lnTo>
                    <a:pt x="676979" y="2933700"/>
                  </a:lnTo>
                  <a:lnTo>
                    <a:pt x="641101" y="2895600"/>
                  </a:lnTo>
                  <a:lnTo>
                    <a:pt x="606015" y="2870200"/>
                  </a:lnTo>
                  <a:lnTo>
                    <a:pt x="571739" y="2844800"/>
                  </a:lnTo>
                  <a:lnTo>
                    <a:pt x="538294" y="2819400"/>
                  </a:lnTo>
                  <a:lnTo>
                    <a:pt x="505700" y="2781300"/>
                  </a:lnTo>
                  <a:lnTo>
                    <a:pt x="473975" y="2755900"/>
                  </a:lnTo>
                  <a:lnTo>
                    <a:pt x="443141" y="2717800"/>
                  </a:lnTo>
                  <a:lnTo>
                    <a:pt x="413217" y="2679700"/>
                  </a:lnTo>
                  <a:lnTo>
                    <a:pt x="384223" y="2654300"/>
                  </a:lnTo>
                  <a:lnTo>
                    <a:pt x="356179" y="2616200"/>
                  </a:lnTo>
                  <a:lnTo>
                    <a:pt x="329104" y="2578100"/>
                  </a:lnTo>
                  <a:lnTo>
                    <a:pt x="303019" y="2540000"/>
                  </a:lnTo>
                  <a:lnTo>
                    <a:pt x="277944" y="2501900"/>
                  </a:lnTo>
                  <a:lnTo>
                    <a:pt x="253898" y="2463800"/>
                  </a:lnTo>
                  <a:lnTo>
                    <a:pt x="230901" y="2425700"/>
                  </a:lnTo>
                  <a:lnTo>
                    <a:pt x="208974" y="2387600"/>
                  </a:lnTo>
                  <a:lnTo>
                    <a:pt x="188135" y="2349500"/>
                  </a:lnTo>
                  <a:lnTo>
                    <a:pt x="168406" y="2311400"/>
                  </a:lnTo>
                  <a:lnTo>
                    <a:pt x="149805" y="2273300"/>
                  </a:lnTo>
                  <a:lnTo>
                    <a:pt x="132352" y="2222500"/>
                  </a:lnTo>
                  <a:lnTo>
                    <a:pt x="116069" y="2184400"/>
                  </a:lnTo>
                  <a:lnTo>
                    <a:pt x="100974" y="2133600"/>
                  </a:lnTo>
                  <a:lnTo>
                    <a:pt x="87087" y="2095500"/>
                  </a:lnTo>
                  <a:lnTo>
                    <a:pt x="74428" y="2057400"/>
                  </a:lnTo>
                  <a:lnTo>
                    <a:pt x="63017" y="2006600"/>
                  </a:lnTo>
                  <a:lnTo>
                    <a:pt x="52875" y="1955800"/>
                  </a:lnTo>
                  <a:lnTo>
                    <a:pt x="44020" y="1917700"/>
                  </a:lnTo>
                  <a:lnTo>
                    <a:pt x="36473" y="1866900"/>
                  </a:lnTo>
                  <a:lnTo>
                    <a:pt x="30254" y="1816100"/>
                  </a:lnTo>
                  <a:lnTo>
                    <a:pt x="25382" y="1778000"/>
                  </a:lnTo>
                  <a:lnTo>
                    <a:pt x="21877" y="1727200"/>
                  </a:lnTo>
                  <a:lnTo>
                    <a:pt x="19760" y="1676400"/>
                  </a:lnTo>
                  <a:lnTo>
                    <a:pt x="19050" y="1625600"/>
                  </a:lnTo>
                  <a:close/>
                </a:path>
                <a:path w="3252469" h="3251200">
                  <a:moveTo>
                    <a:pt x="1908250" y="25400"/>
                  </a:moveTo>
                  <a:lnTo>
                    <a:pt x="1769761" y="25400"/>
                  </a:lnTo>
                  <a:lnTo>
                    <a:pt x="1816886" y="38100"/>
                  </a:lnTo>
                  <a:lnTo>
                    <a:pt x="1863598" y="38100"/>
                  </a:lnTo>
                  <a:lnTo>
                    <a:pt x="1955703" y="63500"/>
                  </a:lnTo>
                  <a:lnTo>
                    <a:pt x="2001056" y="63500"/>
                  </a:lnTo>
                  <a:lnTo>
                    <a:pt x="2134081" y="101600"/>
                  </a:lnTo>
                  <a:lnTo>
                    <a:pt x="2177345" y="127000"/>
                  </a:lnTo>
                  <a:lnTo>
                    <a:pt x="2262136" y="152400"/>
                  </a:lnTo>
                  <a:lnTo>
                    <a:pt x="2303624" y="177800"/>
                  </a:lnTo>
                  <a:lnTo>
                    <a:pt x="2344480" y="190500"/>
                  </a:lnTo>
                  <a:lnTo>
                    <a:pt x="2384684" y="215900"/>
                  </a:lnTo>
                  <a:lnTo>
                    <a:pt x="2424217" y="241300"/>
                  </a:lnTo>
                  <a:lnTo>
                    <a:pt x="2463059" y="254000"/>
                  </a:lnTo>
                  <a:lnTo>
                    <a:pt x="2501189" y="279400"/>
                  </a:lnTo>
                  <a:lnTo>
                    <a:pt x="2538588" y="304800"/>
                  </a:lnTo>
                  <a:lnTo>
                    <a:pt x="2575236" y="330200"/>
                  </a:lnTo>
                  <a:lnTo>
                    <a:pt x="2611114" y="355600"/>
                  </a:lnTo>
                  <a:lnTo>
                    <a:pt x="2646200" y="393700"/>
                  </a:lnTo>
                  <a:lnTo>
                    <a:pt x="2680476" y="419100"/>
                  </a:lnTo>
                  <a:lnTo>
                    <a:pt x="2713921" y="444500"/>
                  </a:lnTo>
                  <a:lnTo>
                    <a:pt x="2746515" y="482600"/>
                  </a:lnTo>
                  <a:lnTo>
                    <a:pt x="2778240" y="508000"/>
                  </a:lnTo>
                  <a:lnTo>
                    <a:pt x="2809074" y="546100"/>
                  </a:lnTo>
                  <a:lnTo>
                    <a:pt x="2838998" y="571500"/>
                  </a:lnTo>
                  <a:lnTo>
                    <a:pt x="2867992" y="609600"/>
                  </a:lnTo>
                  <a:lnTo>
                    <a:pt x="2896036" y="647700"/>
                  </a:lnTo>
                  <a:lnTo>
                    <a:pt x="2923111" y="685800"/>
                  </a:lnTo>
                  <a:lnTo>
                    <a:pt x="2949196" y="723900"/>
                  </a:lnTo>
                  <a:lnTo>
                    <a:pt x="2974271" y="762000"/>
                  </a:lnTo>
                  <a:lnTo>
                    <a:pt x="2998317" y="800100"/>
                  </a:lnTo>
                  <a:lnTo>
                    <a:pt x="3021314" y="838200"/>
                  </a:lnTo>
                  <a:lnTo>
                    <a:pt x="3043241" y="876300"/>
                  </a:lnTo>
                  <a:lnTo>
                    <a:pt x="3064080" y="914400"/>
                  </a:lnTo>
                  <a:lnTo>
                    <a:pt x="3083809" y="952500"/>
                  </a:lnTo>
                  <a:lnTo>
                    <a:pt x="3102410" y="990600"/>
                  </a:lnTo>
                  <a:lnTo>
                    <a:pt x="3119863" y="1041400"/>
                  </a:lnTo>
                  <a:lnTo>
                    <a:pt x="3136146" y="1079500"/>
                  </a:lnTo>
                  <a:lnTo>
                    <a:pt x="3151241" y="1117600"/>
                  </a:lnTo>
                  <a:lnTo>
                    <a:pt x="3165128" y="1168400"/>
                  </a:lnTo>
                  <a:lnTo>
                    <a:pt x="3177787" y="1206500"/>
                  </a:lnTo>
                  <a:lnTo>
                    <a:pt x="3189198" y="1257300"/>
                  </a:lnTo>
                  <a:lnTo>
                    <a:pt x="3199340" y="1308100"/>
                  </a:lnTo>
                  <a:lnTo>
                    <a:pt x="3208195" y="1346200"/>
                  </a:lnTo>
                  <a:lnTo>
                    <a:pt x="3215742" y="1397000"/>
                  </a:lnTo>
                  <a:lnTo>
                    <a:pt x="3221961" y="1435100"/>
                  </a:lnTo>
                  <a:lnTo>
                    <a:pt x="3226833" y="1485900"/>
                  </a:lnTo>
                  <a:lnTo>
                    <a:pt x="3230338" y="1536700"/>
                  </a:lnTo>
                  <a:lnTo>
                    <a:pt x="3232455" y="1587500"/>
                  </a:lnTo>
                  <a:lnTo>
                    <a:pt x="3233166" y="1625600"/>
                  </a:lnTo>
                  <a:lnTo>
                    <a:pt x="3232455" y="1676400"/>
                  </a:lnTo>
                  <a:lnTo>
                    <a:pt x="3230337" y="1727200"/>
                  </a:lnTo>
                  <a:lnTo>
                    <a:pt x="3226832" y="1778000"/>
                  </a:lnTo>
                  <a:lnTo>
                    <a:pt x="3221960" y="1816100"/>
                  </a:lnTo>
                  <a:lnTo>
                    <a:pt x="3215739" y="1866900"/>
                  </a:lnTo>
                  <a:lnTo>
                    <a:pt x="3208191" y="1917700"/>
                  </a:lnTo>
                  <a:lnTo>
                    <a:pt x="3199335" y="1955800"/>
                  </a:lnTo>
                  <a:lnTo>
                    <a:pt x="3189191" y="2006600"/>
                  </a:lnTo>
                  <a:lnTo>
                    <a:pt x="3177778" y="2057400"/>
                  </a:lnTo>
                  <a:lnTo>
                    <a:pt x="3165118" y="2095500"/>
                  </a:lnTo>
                  <a:lnTo>
                    <a:pt x="3151229" y="2133600"/>
                  </a:lnTo>
                  <a:lnTo>
                    <a:pt x="3136132" y="2184400"/>
                  </a:lnTo>
                  <a:lnTo>
                    <a:pt x="3119846" y="2222500"/>
                  </a:lnTo>
                  <a:lnTo>
                    <a:pt x="3102392" y="2273300"/>
                  </a:lnTo>
                  <a:lnTo>
                    <a:pt x="3083789" y="2311400"/>
                  </a:lnTo>
                  <a:lnTo>
                    <a:pt x="3064057" y="2349500"/>
                  </a:lnTo>
                  <a:lnTo>
                    <a:pt x="3043216" y="2387600"/>
                  </a:lnTo>
                  <a:lnTo>
                    <a:pt x="3021286" y="2425700"/>
                  </a:lnTo>
                  <a:lnTo>
                    <a:pt x="2998287" y="2463800"/>
                  </a:lnTo>
                  <a:lnTo>
                    <a:pt x="2974239" y="2501900"/>
                  </a:lnTo>
                  <a:lnTo>
                    <a:pt x="2949161" y="2540000"/>
                  </a:lnTo>
                  <a:lnTo>
                    <a:pt x="2923074" y="2578100"/>
                  </a:lnTo>
                  <a:lnTo>
                    <a:pt x="2895997" y="2616200"/>
                  </a:lnTo>
                  <a:lnTo>
                    <a:pt x="2867951" y="2654300"/>
                  </a:lnTo>
                  <a:lnTo>
                    <a:pt x="2838955" y="2679700"/>
                  </a:lnTo>
                  <a:lnTo>
                    <a:pt x="2809029" y="2717800"/>
                  </a:lnTo>
                  <a:lnTo>
                    <a:pt x="2778193" y="2755900"/>
                  </a:lnTo>
                  <a:lnTo>
                    <a:pt x="2746467" y="2781300"/>
                  </a:lnTo>
                  <a:lnTo>
                    <a:pt x="2713871" y="2819400"/>
                  </a:lnTo>
                  <a:lnTo>
                    <a:pt x="2680424" y="2844800"/>
                  </a:lnTo>
                  <a:lnTo>
                    <a:pt x="2646147" y="2870200"/>
                  </a:lnTo>
                  <a:lnTo>
                    <a:pt x="2611060" y="2895600"/>
                  </a:lnTo>
                  <a:lnTo>
                    <a:pt x="2575182" y="2933700"/>
                  </a:lnTo>
                  <a:lnTo>
                    <a:pt x="2538533" y="2959100"/>
                  </a:lnTo>
                  <a:lnTo>
                    <a:pt x="2501133" y="2984500"/>
                  </a:lnTo>
                  <a:lnTo>
                    <a:pt x="2463003" y="3009900"/>
                  </a:lnTo>
                  <a:lnTo>
                    <a:pt x="2424161" y="3022600"/>
                  </a:lnTo>
                  <a:lnTo>
                    <a:pt x="2384628" y="3048000"/>
                  </a:lnTo>
                  <a:lnTo>
                    <a:pt x="2344424" y="3073400"/>
                  </a:lnTo>
                  <a:lnTo>
                    <a:pt x="2303569" y="3086100"/>
                  </a:lnTo>
                  <a:lnTo>
                    <a:pt x="2262082" y="3111500"/>
                  </a:lnTo>
                  <a:lnTo>
                    <a:pt x="2177294" y="3136900"/>
                  </a:lnTo>
                  <a:lnTo>
                    <a:pt x="2134032" y="3162300"/>
                  </a:lnTo>
                  <a:lnTo>
                    <a:pt x="2001016" y="3200400"/>
                  </a:lnTo>
                  <a:lnTo>
                    <a:pt x="1955666" y="3200400"/>
                  </a:lnTo>
                  <a:lnTo>
                    <a:pt x="1863569" y="3225800"/>
                  </a:lnTo>
                  <a:lnTo>
                    <a:pt x="1816862" y="3225800"/>
                  </a:lnTo>
                  <a:lnTo>
                    <a:pt x="1769743" y="3238500"/>
                  </a:lnTo>
                  <a:lnTo>
                    <a:pt x="1908217" y="3238500"/>
                  </a:lnTo>
                  <a:lnTo>
                    <a:pt x="2131396" y="3175000"/>
                  </a:lnTo>
                  <a:lnTo>
                    <a:pt x="2217057" y="3149600"/>
                  </a:lnTo>
                  <a:lnTo>
                    <a:pt x="2259038" y="3124200"/>
                  </a:lnTo>
                  <a:lnTo>
                    <a:pt x="2300426" y="3111500"/>
                  </a:lnTo>
                  <a:lnTo>
                    <a:pt x="2341203" y="3086100"/>
                  </a:lnTo>
                  <a:lnTo>
                    <a:pt x="2381350" y="3073400"/>
                  </a:lnTo>
                  <a:lnTo>
                    <a:pt x="2420848" y="3048000"/>
                  </a:lnTo>
                  <a:lnTo>
                    <a:pt x="2459677" y="3022600"/>
                  </a:lnTo>
                  <a:lnTo>
                    <a:pt x="2497819" y="3009900"/>
                  </a:lnTo>
                  <a:lnTo>
                    <a:pt x="2535255" y="2984500"/>
                  </a:lnTo>
                  <a:lnTo>
                    <a:pt x="2571964" y="2959100"/>
                  </a:lnTo>
                  <a:lnTo>
                    <a:pt x="2607930" y="2933700"/>
                  </a:lnTo>
                  <a:lnTo>
                    <a:pt x="2643131" y="2895600"/>
                  </a:lnTo>
                  <a:lnTo>
                    <a:pt x="2677550" y="2870200"/>
                  </a:lnTo>
                  <a:lnTo>
                    <a:pt x="2711166" y="2844800"/>
                  </a:lnTo>
                  <a:lnTo>
                    <a:pt x="2743962" y="2806700"/>
                  </a:lnTo>
                  <a:lnTo>
                    <a:pt x="2775918" y="2781300"/>
                  </a:lnTo>
                  <a:lnTo>
                    <a:pt x="2807015" y="2743200"/>
                  </a:lnTo>
                  <a:lnTo>
                    <a:pt x="2837233" y="2717800"/>
                  </a:lnTo>
                  <a:lnTo>
                    <a:pt x="2866555" y="2679700"/>
                  </a:lnTo>
                  <a:lnTo>
                    <a:pt x="2894960" y="2654300"/>
                  </a:lnTo>
                  <a:lnTo>
                    <a:pt x="2922429" y="2616200"/>
                  </a:lnTo>
                  <a:lnTo>
                    <a:pt x="2948945" y="2578100"/>
                  </a:lnTo>
                  <a:lnTo>
                    <a:pt x="2974487" y="2540000"/>
                  </a:lnTo>
                  <a:lnTo>
                    <a:pt x="2999036" y="2501900"/>
                  </a:lnTo>
                  <a:lnTo>
                    <a:pt x="3022574" y="2463800"/>
                  </a:lnTo>
                  <a:lnTo>
                    <a:pt x="3045080" y="2425700"/>
                  </a:lnTo>
                  <a:lnTo>
                    <a:pt x="3066538" y="2387600"/>
                  </a:lnTo>
                  <a:lnTo>
                    <a:pt x="3086926" y="2349500"/>
                  </a:lnTo>
                  <a:lnTo>
                    <a:pt x="3106226" y="2311400"/>
                  </a:lnTo>
                  <a:lnTo>
                    <a:pt x="3124420" y="2260600"/>
                  </a:lnTo>
                  <a:lnTo>
                    <a:pt x="3141487" y="2222500"/>
                  </a:lnTo>
                  <a:lnTo>
                    <a:pt x="3157409" y="2184400"/>
                  </a:lnTo>
                  <a:lnTo>
                    <a:pt x="3172167" y="2133600"/>
                  </a:lnTo>
                  <a:lnTo>
                    <a:pt x="3185742" y="2095500"/>
                  </a:lnTo>
                  <a:lnTo>
                    <a:pt x="3198115" y="2044700"/>
                  </a:lnTo>
                  <a:lnTo>
                    <a:pt x="3209266" y="2006600"/>
                  </a:lnTo>
                  <a:lnTo>
                    <a:pt x="3219176" y="1955800"/>
                  </a:lnTo>
                  <a:lnTo>
                    <a:pt x="3227827" y="1917700"/>
                  </a:lnTo>
                  <a:lnTo>
                    <a:pt x="3235200" y="1866900"/>
                  </a:lnTo>
                  <a:lnTo>
                    <a:pt x="3241275" y="1816100"/>
                  </a:lnTo>
                  <a:lnTo>
                    <a:pt x="3246033" y="1778000"/>
                  </a:lnTo>
                  <a:lnTo>
                    <a:pt x="3249455" y="1727200"/>
                  </a:lnTo>
                  <a:lnTo>
                    <a:pt x="3251522" y="1676400"/>
                  </a:lnTo>
                  <a:lnTo>
                    <a:pt x="3252216" y="1625600"/>
                  </a:lnTo>
                  <a:lnTo>
                    <a:pt x="3251522" y="1587500"/>
                  </a:lnTo>
                  <a:lnTo>
                    <a:pt x="3249455" y="1536700"/>
                  </a:lnTo>
                  <a:lnTo>
                    <a:pt x="3246034" y="1485900"/>
                  </a:lnTo>
                  <a:lnTo>
                    <a:pt x="3241276" y="1447800"/>
                  </a:lnTo>
                  <a:lnTo>
                    <a:pt x="3235203" y="1397000"/>
                  </a:lnTo>
                  <a:lnTo>
                    <a:pt x="3227831" y="1346200"/>
                  </a:lnTo>
                  <a:lnTo>
                    <a:pt x="3219182" y="1308100"/>
                  </a:lnTo>
                  <a:lnTo>
                    <a:pt x="3209272" y="1257300"/>
                  </a:lnTo>
                  <a:lnTo>
                    <a:pt x="3198123" y="1219200"/>
                  </a:lnTo>
                  <a:lnTo>
                    <a:pt x="3185752" y="1168400"/>
                  </a:lnTo>
                  <a:lnTo>
                    <a:pt x="3172179" y="1130300"/>
                  </a:lnTo>
                  <a:lnTo>
                    <a:pt x="3157423" y="1079500"/>
                  </a:lnTo>
                  <a:lnTo>
                    <a:pt x="3141503" y="1041400"/>
                  </a:lnTo>
                  <a:lnTo>
                    <a:pt x="3124438" y="1003300"/>
                  </a:lnTo>
                  <a:lnTo>
                    <a:pt x="3106246" y="952500"/>
                  </a:lnTo>
                  <a:lnTo>
                    <a:pt x="3086948" y="914400"/>
                  </a:lnTo>
                  <a:lnTo>
                    <a:pt x="3066562" y="876300"/>
                  </a:lnTo>
                  <a:lnTo>
                    <a:pt x="3045107" y="838200"/>
                  </a:lnTo>
                  <a:lnTo>
                    <a:pt x="3022602" y="800100"/>
                  </a:lnTo>
                  <a:lnTo>
                    <a:pt x="2999067" y="762000"/>
                  </a:lnTo>
                  <a:lnTo>
                    <a:pt x="2974520" y="723900"/>
                  </a:lnTo>
                  <a:lnTo>
                    <a:pt x="2948980" y="685800"/>
                  </a:lnTo>
                  <a:lnTo>
                    <a:pt x="2922467" y="647700"/>
                  </a:lnTo>
                  <a:lnTo>
                    <a:pt x="2895000" y="609600"/>
                  </a:lnTo>
                  <a:lnTo>
                    <a:pt x="2866597" y="584200"/>
                  </a:lnTo>
                  <a:lnTo>
                    <a:pt x="2837277" y="546100"/>
                  </a:lnTo>
                  <a:lnTo>
                    <a:pt x="2807060" y="508000"/>
                  </a:lnTo>
                  <a:lnTo>
                    <a:pt x="2775966" y="482600"/>
                  </a:lnTo>
                  <a:lnTo>
                    <a:pt x="2744011" y="444500"/>
                  </a:lnTo>
                  <a:lnTo>
                    <a:pt x="2711217" y="419100"/>
                  </a:lnTo>
                  <a:lnTo>
                    <a:pt x="2677602" y="393700"/>
                  </a:lnTo>
                  <a:lnTo>
                    <a:pt x="2643184" y="368300"/>
                  </a:lnTo>
                  <a:lnTo>
                    <a:pt x="2607984" y="330200"/>
                  </a:lnTo>
                  <a:lnTo>
                    <a:pt x="2572020" y="304800"/>
                  </a:lnTo>
                  <a:lnTo>
                    <a:pt x="2535310" y="279400"/>
                  </a:lnTo>
                  <a:lnTo>
                    <a:pt x="2497875" y="254000"/>
                  </a:lnTo>
                  <a:lnTo>
                    <a:pt x="2459734" y="241300"/>
                  </a:lnTo>
                  <a:lnTo>
                    <a:pt x="2420904" y="215900"/>
                  </a:lnTo>
                  <a:lnTo>
                    <a:pt x="2381406" y="190500"/>
                  </a:lnTo>
                  <a:lnTo>
                    <a:pt x="2341259" y="165100"/>
                  </a:lnTo>
                  <a:lnTo>
                    <a:pt x="2300481" y="152400"/>
                  </a:lnTo>
                  <a:lnTo>
                    <a:pt x="2259091" y="127000"/>
                  </a:lnTo>
                  <a:lnTo>
                    <a:pt x="2043639" y="63500"/>
                  </a:lnTo>
                  <a:lnTo>
                    <a:pt x="1908250" y="25400"/>
                  </a:lnTo>
                  <a:close/>
                </a:path>
                <a:path w="3252469" h="3251200">
                  <a:moveTo>
                    <a:pt x="0" y="1625600"/>
                  </a:moveTo>
                  <a:lnTo>
                    <a:pt x="0" y="1638300"/>
                  </a:lnTo>
                  <a:lnTo>
                    <a:pt x="173" y="1638300"/>
                  </a:lnTo>
                  <a:lnTo>
                    <a:pt x="0" y="1625600"/>
                  </a:lnTo>
                  <a:close/>
                </a:path>
                <a:path w="3252469" h="3251200">
                  <a:moveTo>
                    <a:pt x="1482454" y="25400"/>
                  </a:moveTo>
                  <a:lnTo>
                    <a:pt x="1343998" y="25400"/>
                  </a:lnTo>
                  <a:lnTo>
                    <a:pt x="1208619" y="63500"/>
                  </a:lnTo>
                  <a:lnTo>
                    <a:pt x="993177" y="127000"/>
                  </a:lnTo>
                  <a:lnTo>
                    <a:pt x="951789" y="152400"/>
                  </a:lnTo>
                  <a:lnTo>
                    <a:pt x="911012" y="165100"/>
                  </a:lnTo>
                  <a:lnTo>
                    <a:pt x="870865" y="190500"/>
                  </a:lnTo>
                  <a:lnTo>
                    <a:pt x="831367" y="215900"/>
                  </a:lnTo>
                  <a:lnTo>
                    <a:pt x="792538" y="241300"/>
                  </a:lnTo>
                  <a:lnTo>
                    <a:pt x="754396" y="254000"/>
                  </a:lnTo>
                  <a:lnTo>
                    <a:pt x="716960" y="279400"/>
                  </a:lnTo>
                  <a:lnTo>
                    <a:pt x="680251" y="304800"/>
                  </a:lnTo>
                  <a:lnTo>
                    <a:pt x="644285" y="330200"/>
                  </a:lnTo>
                  <a:lnTo>
                    <a:pt x="609084" y="368300"/>
                  </a:lnTo>
                  <a:lnTo>
                    <a:pt x="574665" y="393700"/>
                  </a:lnTo>
                  <a:lnTo>
                    <a:pt x="541049" y="419100"/>
                  </a:lnTo>
                  <a:lnTo>
                    <a:pt x="508253" y="444500"/>
                  </a:lnTo>
                  <a:lnTo>
                    <a:pt x="476297" y="482600"/>
                  </a:lnTo>
                  <a:lnTo>
                    <a:pt x="445200" y="508000"/>
                  </a:lnTo>
                  <a:lnTo>
                    <a:pt x="414982" y="546100"/>
                  </a:lnTo>
                  <a:lnTo>
                    <a:pt x="385660" y="584200"/>
                  </a:lnTo>
                  <a:lnTo>
                    <a:pt x="357255" y="609600"/>
                  </a:lnTo>
                  <a:lnTo>
                    <a:pt x="329786" y="647700"/>
                  </a:lnTo>
                  <a:lnTo>
                    <a:pt x="303270" y="685800"/>
                  </a:lnTo>
                  <a:lnTo>
                    <a:pt x="277728" y="723900"/>
                  </a:lnTo>
                  <a:lnTo>
                    <a:pt x="253179" y="762000"/>
                  </a:lnTo>
                  <a:lnTo>
                    <a:pt x="229641" y="800100"/>
                  </a:lnTo>
                  <a:lnTo>
                    <a:pt x="207135" y="838200"/>
                  </a:lnTo>
                  <a:lnTo>
                    <a:pt x="185677" y="876300"/>
                  </a:lnTo>
                  <a:lnTo>
                    <a:pt x="165289" y="914400"/>
                  </a:lnTo>
                  <a:lnTo>
                    <a:pt x="145989" y="952500"/>
                  </a:lnTo>
                  <a:lnTo>
                    <a:pt x="127795" y="1003300"/>
                  </a:lnTo>
                  <a:lnTo>
                    <a:pt x="110728" y="1041400"/>
                  </a:lnTo>
                  <a:lnTo>
                    <a:pt x="94806" y="1079500"/>
                  </a:lnTo>
                  <a:lnTo>
                    <a:pt x="80048" y="1130300"/>
                  </a:lnTo>
                  <a:lnTo>
                    <a:pt x="66473" y="1168400"/>
                  </a:lnTo>
                  <a:lnTo>
                    <a:pt x="54100" y="1219200"/>
                  </a:lnTo>
                  <a:lnTo>
                    <a:pt x="42949" y="1257300"/>
                  </a:lnTo>
                  <a:lnTo>
                    <a:pt x="33039" y="1308100"/>
                  </a:lnTo>
                  <a:lnTo>
                    <a:pt x="24388" y="1346200"/>
                  </a:lnTo>
                  <a:lnTo>
                    <a:pt x="17015" y="1397000"/>
                  </a:lnTo>
                  <a:lnTo>
                    <a:pt x="10940" y="1447800"/>
                  </a:lnTo>
                  <a:lnTo>
                    <a:pt x="6182" y="1485900"/>
                  </a:lnTo>
                  <a:lnTo>
                    <a:pt x="2760" y="1536700"/>
                  </a:lnTo>
                  <a:lnTo>
                    <a:pt x="693" y="1587500"/>
                  </a:lnTo>
                  <a:lnTo>
                    <a:pt x="0" y="1625600"/>
                  </a:lnTo>
                  <a:lnTo>
                    <a:pt x="19050" y="1625600"/>
                  </a:lnTo>
                  <a:lnTo>
                    <a:pt x="19760" y="1587500"/>
                  </a:lnTo>
                  <a:lnTo>
                    <a:pt x="21877" y="1536700"/>
                  </a:lnTo>
                  <a:lnTo>
                    <a:pt x="25382" y="1485900"/>
                  </a:lnTo>
                  <a:lnTo>
                    <a:pt x="30254" y="1435100"/>
                  </a:lnTo>
                  <a:lnTo>
                    <a:pt x="36473" y="1397000"/>
                  </a:lnTo>
                  <a:lnTo>
                    <a:pt x="44020" y="1346200"/>
                  </a:lnTo>
                  <a:lnTo>
                    <a:pt x="52875" y="1308100"/>
                  </a:lnTo>
                  <a:lnTo>
                    <a:pt x="63017" y="1257300"/>
                  </a:lnTo>
                  <a:lnTo>
                    <a:pt x="74428" y="1206500"/>
                  </a:lnTo>
                  <a:lnTo>
                    <a:pt x="87087" y="1168400"/>
                  </a:lnTo>
                  <a:lnTo>
                    <a:pt x="100974" y="1117600"/>
                  </a:lnTo>
                  <a:lnTo>
                    <a:pt x="116069" y="1079500"/>
                  </a:lnTo>
                  <a:lnTo>
                    <a:pt x="132352" y="1041400"/>
                  </a:lnTo>
                  <a:lnTo>
                    <a:pt x="149805" y="990600"/>
                  </a:lnTo>
                  <a:lnTo>
                    <a:pt x="168406" y="952500"/>
                  </a:lnTo>
                  <a:lnTo>
                    <a:pt x="188135" y="914400"/>
                  </a:lnTo>
                  <a:lnTo>
                    <a:pt x="208974" y="876300"/>
                  </a:lnTo>
                  <a:lnTo>
                    <a:pt x="230901" y="838200"/>
                  </a:lnTo>
                  <a:lnTo>
                    <a:pt x="253898" y="800100"/>
                  </a:lnTo>
                  <a:lnTo>
                    <a:pt x="277944" y="762000"/>
                  </a:lnTo>
                  <a:lnTo>
                    <a:pt x="303019" y="723900"/>
                  </a:lnTo>
                  <a:lnTo>
                    <a:pt x="329104" y="685800"/>
                  </a:lnTo>
                  <a:lnTo>
                    <a:pt x="356179" y="647700"/>
                  </a:lnTo>
                  <a:lnTo>
                    <a:pt x="384223" y="609600"/>
                  </a:lnTo>
                  <a:lnTo>
                    <a:pt x="413217" y="571500"/>
                  </a:lnTo>
                  <a:lnTo>
                    <a:pt x="443141" y="546100"/>
                  </a:lnTo>
                  <a:lnTo>
                    <a:pt x="473975" y="508000"/>
                  </a:lnTo>
                  <a:lnTo>
                    <a:pt x="505700" y="482600"/>
                  </a:lnTo>
                  <a:lnTo>
                    <a:pt x="538294" y="444500"/>
                  </a:lnTo>
                  <a:lnTo>
                    <a:pt x="571739" y="419100"/>
                  </a:lnTo>
                  <a:lnTo>
                    <a:pt x="606015" y="393700"/>
                  </a:lnTo>
                  <a:lnTo>
                    <a:pt x="641101" y="355600"/>
                  </a:lnTo>
                  <a:lnTo>
                    <a:pt x="676979" y="330200"/>
                  </a:lnTo>
                  <a:lnTo>
                    <a:pt x="713627" y="304800"/>
                  </a:lnTo>
                  <a:lnTo>
                    <a:pt x="751026" y="279400"/>
                  </a:lnTo>
                  <a:lnTo>
                    <a:pt x="789156" y="254000"/>
                  </a:lnTo>
                  <a:lnTo>
                    <a:pt x="827998" y="241300"/>
                  </a:lnTo>
                  <a:lnTo>
                    <a:pt x="867531" y="215900"/>
                  </a:lnTo>
                  <a:lnTo>
                    <a:pt x="907735" y="190500"/>
                  </a:lnTo>
                  <a:lnTo>
                    <a:pt x="948591" y="177800"/>
                  </a:lnTo>
                  <a:lnTo>
                    <a:pt x="990079" y="152400"/>
                  </a:lnTo>
                  <a:lnTo>
                    <a:pt x="1074870" y="127000"/>
                  </a:lnTo>
                  <a:lnTo>
                    <a:pt x="1118134" y="101600"/>
                  </a:lnTo>
                  <a:lnTo>
                    <a:pt x="1251159" y="63500"/>
                  </a:lnTo>
                  <a:lnTo>
                    <a:pt x="1296512" y="63500"/>
                  </a:lnTo>
                  <a:lnTo>
                    <a:pt x="1388617" y="38100"/>
                  </a:lnTo>
                  <a:lnTo>
                    <a:pt x="1435329" y="38100"/>
                  </a:lnTo>
                  <a:lnTo>
                    <a:pt x="1482454" y="25400"/>
                  </a:lnTo>
                  <a:close/>
                </a:path>
                <a:path w="3252469" h="3251200">
                  <a:moveTo>
                    <a:pt x="1626107" y="0"/>
                  </a:moveTo>
                  <a:lnTo>
                    <a:pt x="1578165" y="0"/>
                  </a:lnTo>
                  <a:lnTo>
                    <a:pt x="1530567" y="12700"/>
                  </a:lnTo>
                  <a:lnTo>
                    <a:pt x="1436480" y="12700"/>
                  </a:lnTo>
                  <a:lnTo>
                    <a:pt x="1390028" y="25400"/>
                  </a:lnTo>
                  <a:lnTo>
                    <a:pt x="1626107" y="25400"/>
                  </a:lnTo>
                  <a:lnTo>
                    <a:pt x="1626107" y="0"/>
                  </a:lnTo>
                  <a:close/>
                </a:path>
                <a:path w="3252469" h="3251200">
                  <a:moveTo>
                    <a:pt x="1674056" y="0"/>
                  </a:moveTo>
                  <a:lnTo>
                    <a:pt x="1626107" y="0"/>
                  </a:lnTo>
                  <a:lnTo>
                    <a:pt x="1626107" y="25400"/>
                  </a:lnTo>
                  <a:lnTo>
                    <a:pt x="1862215" y="25400"/>
                  </a:lnTo>
                  <a:lnTo>
                    <a:pt x="1815759" y="12700"/>
                  </a:lnTo>
                  <a:lnTo>
                    <a:pt x="1721661" y="12700"/>
                  </a:lnTo>
                  <a:lnTo>
                    <a:pt x="1674056" y="0"/>
                  </a:lnTo>
                  <a:close/>
                </a:path>
              </a:pathLst>
            </a:custGeom>
            <a:solidFill>
              <a:srgbClr val="7DAFDE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pic>
        <p:nvPicPr>
          <p:cNvPr id="22" name="object 2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5562478" y="2309481"/>
            <a:ext cx="1143037" cy="1226820"/>
          </a:xfrm>
          <a:prstGeom prst="rect">
            <a:avLst/>
          </a:prstGeom>
        </p:spPr>
      </p:pic>
      <p:pic>
        <p:nvPicPr>
          <p:cNvPr id="23" name="object 23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1062551" y="1994945"/>
            <a:ext cx="858359" cy="1232916"/>
          </a:xfrm>
          <a:prstGeom prst="rect">
            <a:avLst/>
          </a:prstGeom>
        </p:spPr>
      </p:pic>
      <p:pic>
        <p:nvPicPr>
          <p:cNvPr id="24" name="object 24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15492984" y="-38100"/>
            <a:ext cx="2795015" cy="1410153"/>
          </a:xfrm>
          <a:prstGeom prst="rect">
            <a:avLst/>
          </a:prstGeom>
        </p:spPr>
      </p:pic>
      <p:sp>
        <p:nvSpPr>
          <p:cNvPr id="25" name="object 25"/>
          <p:cNvSpPr txBox="1"/>
          <p:nvPr/>
        </p:nvSpPr>
        <p:spPr>
          <a:xfrm>
            <a:off x="10100564" y="5876035"/>
            <a:ext cx="1671320" cy="43688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lang="ru-RU" sz="2700" b="1" i="1" spc="345" dirty="0" smtClean="0">
                <a:latin typeface="Trebuchet MS"/>
                <a:cs typeface="Trebuchet MS"/>
              </a:rPr>
              <a:t>Этап</a:t>
            </a:r>
            <a:r>
              <a:rPr sz="2700" b="1" i="1" spc="-275" dirty="0" smtClean="0">
                <a:latin typeface="Trebuchet MS"/>
                <a:cs typeface="Trebuchet MS"/>
              </a:rPr>
              <a:t> </a:t>
            </a:r>
            <a:r>
              <a:rPr sz="2700" b="1" i="1" spc="15" dirty="0">
                <a:latin typeface="Trebuchet MS"/>
                <a:cs typeface="Trebuchet MS"/>
              </a:rPr>
              <a:t>3</a:t>
            </a:r>
            <a:endParaRPr sz="2700" dirty="0">
              <a:latin typeface="Trebuchet MS"/>
              <a:cs typeface="Trebuchet MS"/>
            </a:endParaRPr>
          </a:p>
        </p:txBody>
      </p:sp>
      <p:sp>
        <p:nvSpPr>
          <p:cNvPr id="26" name="object 26"/>
          <p:cNvSpPr txBox="1"/>
          <p:nvPr/>
        </p:nvSpPr>
        <p:spPr>
          <a:xfrm>
            <a:off x="886460" y="8822181"/>
            <a:ext cx="3304540" cy="274947"/>
          </a:xfrm>
          <a:prstGeom prst="rect">
            <a:avLst/>
          </a:prstGeom>
        </p:spPr>
        <p:txBody>
          <a:bodyPr vert="horz" wrap="square" lIns="0" tIns="18415" rIns="0" bIns="0" rtlCol="0">
            <a:spAutoFit/>
          </a:bodyPr>
          <a:lstStyle/>
          <a:p>
            <a:pPr marL="12700" marR="5080" indent="-635" algn="ctr">
              <a:lnSpc>
                <a:spcPct val="97900"/>
              </a:lnSpc>
              <a:spcBef>
                <a:spcPts val="145"/>
              </a:spcBef>
            </a:pPr>
            <a:r>
              <a:rPr lang="ru-RU" sz="1700" b="1" spc="-20" dirty="0">
                <a:latin typeface="Tahoma"/>
                <a:cs typeface="Tahoma"/>
              </a:rPr>
              <a:t> Введение нового материала</a:t>
            </a:r>
            <a:endParaRPr sz="1700" dirty="0">
              <a:latin typeface="Tahoma"/>
              <a:cs typeface="Tahoma"/>
            </a:endParaRPr>
          </a:p>
        </p:txBody>
      </p:sp>
      <p:sp>
        <p:nvSpPr>
          <p:cNvPr id="27" name="object 27"/>
          <p:cNvSpPr txBox="1"/>
          <p:nvPr/>
        </p:nvSpPr>
        <p:spPr>
          <a:xfrm>
            <a:off x="5276850" y="8886190"/>
            <a:ext cx="3009265" cy="531299"/>
          </a:xfrm>
          <a:prstGeom prst="rect">
            <a:avLst/>
          </a:prstGeom>
        </p:spPr>
        <p:txBody>
          <a:bodyPr vert="horz" wrap="square" lIns="0" tIns="18415" rIns="0" bIns="0" rtlCol="0">
            <a:spAutoFit/>
          </a:bodyPr>
          <a:lstStyle/>
          <a:p>
            <a:pPr marL="12700" marR="5080" algn="ctr">
              <a:lnSpc>
                <a:spcPct val="98000"/>
              </a:lnSpc>
              <a:spcBef>
                <a:spcPts val="145"/>
              </a:spcBef>
            </a:pPr>
            <a:r>
              <a:rPr lang="ru-RU" sz="1700" b="1" spc="5" dirty="0">
                <a:latin typeface="Tahoma"/>
                <a:cs typeface="Tahoma"/>
              </a:rPr>
              <a:t>Объяснение нового материала</a:t>
            </a:r>
            <a:endParaRPr sz="1700" dirty="0">
              <a:latin typeface="Tahoma"/>
              <a:cs typeface="Tahoma"/>
            </a:endParaRPr>
          </a:p>
        </p:txBody>
      </p:sp>
      <p:sp>
        <p:nvSpPr>
          <p:cNvPr id="28" name="object 28"/>
          <p:cNvSpPr txBox="1"/>
          <p:nvPr/>
        </p:nvSpPr>
        <p:spPr>
          <a:xfrm>
            <a:off x="9586976" y="8891092"/>
            <a:ext cx="2809240" cy="526426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algn="ctr">
              <a:lnSpc>
                <a:spcPts val="2020"/>
              </a:lnSpc>
              <a:spcBef>
                <a:spcPts val="105"/>
              </a:spcBef>
            </a:pPr>
            <a:r>
              <a:rPr lang="ru-RU" sz="1700" b="1" spc="-70" dirty="0">
                <a:latin typeface="Tahoma"/>
                <a:cs typeface="Tahoma"/>
              </a:rPr>
              <a:t>Практическое применение</a:t>
            </a:r>
            <a:endParaRPr sz="1700" dirty="0">
              <a:latin typeface="Tahoma"/>
              <a:cs typeface="Tahoma"/>
            </a:endParaRPr>
          </a:p>
        </p:txBody>
      </p:sp>
      <p:sp>
        <p:nvSpPr>
          <p:cNvPr id="29" name="object 29"/>
          <p:cNvSpPr txBox="1"/>
          <p:nvPr/>
        </p:nvSpPr>
        <p:spPr>
          <a:xfrm>
            <a:off x="14086712" y="8891092"/>
            <a:ext cx="2148840" cy="269946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algn="ctr">
              <a:lnSpc>
                <a:spcPts val="2020"/>
              </a:lnSpc>
              <a:spcBef>
                <a:spcPts val="105"/>
              </a:spcBef>
            </a:pPr>
            <a:r>
              <a:rPr lang="ru-RU" sz="1700" b="1" spc="-60" dirty="0">
                <a:latin typeface="Tahoma"/>
                <a:cs typeface="Tahoma"/>
              </a:rPr>
              <a:t>Оценка понимания</a:t>
            </a:r>
            <a:endParaRPr sz="1700" dirty="0">
              <a:latin typeface="Tahoma"/>
              <a:cs typeface="Tahoma"/>
            </a:endParaRPr>
          </a:p>
        </p:txBody>
      </p:sp>
      <p:sp>
        <p:nvSpPr>
          <p:cNvPr id="30" name="object 30"/>
          <p:cNvSpPr txBox="1"/>
          <p:nvPr/>
        </p:nvSpPr>
        <p:spPr>
          <a:xfrm>
            <a:off x="1739900" y="5876035"/>
            <a:ext cx="1602740" cy="43688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lang="ru-RU" sz="2700" b="1" i="1" spc="345" dirty="0" smtClean="0">
                <a:latin typeface="Trebuchet MS"/>
                <a:cs typeface="Trebuchet MS"/>
              </a:rPr>
              <a:t>Этап</a:t>
            </a:r>
            <a:r>
              <a:rPr sz="2700" b="1" i="1" spc="-275" dirty="0" smtClean="0">
                <a:latin typeface="Trebuchet MS"/>
                <a:cs typeface="Trebuchet MS"/>
              </a:rPr>
              <a:t> </a:t>
            </a:r>
            <a:r>
              <a:rPr sz="2700" b="1" i="1" spc="-525" dirty="0">
                <a:latin typeface="Trebuchet MS"/>
                <a:cs typeface="Trebuchet MS"/>
              </a:rPr>
              <a:t>1</a:t>
            </a:r>
            <a:endParaRPr sz="2700" dirty="0">
              <a:latin typeface="Trebuchet MS"/>
              <a:cs typeface="Trebuchet MS"/>
            </a:endParaRPr>
          </a:p>
        </p:txBody>
      </p:sp>
      <p:sp>
        <p:nvSpPr>
          <p:cNvPr id="31" name="object 31"/>
          <p:cNvSpPr txBox="1"/>
          <p:nvPr/>
        </p:nvSpPr>
        <p:spPr>
          <a:xfrm>
            <a:off x="5902833" y="5876035"/>
            <a:ext cx="1670685" cy="43688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lang="ru-RU" sz="2700" b="1" i="1" spc="345" dirty="0" smtClean="0">
                <a:latin typeface="Trebuchet MS"/>
                <a:cs typeface="Trebuchet MS"/>
              </a:rPr>
              <a:t>Этап</a:t>
            </a:r>
            <a:r>
              <a:rPr sz="2700" b="1" i="1" spc="-275" dirty="0" smtClean="0">
                <a:latin typeface="Trebuchet MS"/>
                <a:cs typeface="Trebuchet MS"/>
              </a:rPr>
              <a:t> </a:t>
            </a:r>
            <a:r>
              <a:rPr sz="2700" b="1" i="1" spc="10" dirty="0">
                <a:latin typeface="Trebuchet MS"/>
                <a:cs typeface="Trebuchet MS"/>
              </a:rPr>
              <a:t>2</a:t>
            </a:r>
            <a:endParaRPr sz="2700" dirty="0">
              <a:latin typeface="Trebuchet MS"/>
              <a:cs typeface="Trebuchet MS"/>
            </a:endParaRPr>
          </a:p>
        </p:txBody>
      </p:sp>
      <p:sp>
        <p:nvSpPr>
          <p:cNvPr id="32" name="object 32"/>
          <p:cNvSpPr txBox="1"/>
          <p:nvPr/>
        </p:nvSpPr>
        <p:spPr>
          <a:xfrm>
            <a:off x="13887067" y="5779481"/>
            <a:ext cx="2479168" cy="426399"/>
          </a:xfrm>
          <a:prstGeom prst="rect">
            <a:avLst/>
          </a:prstGeom>
        </p:spPr>
        <p:txBody>
          <a:bodyPr vert="horz" wrap="square" lIns="0" tIns="92075" rIns="0" bIns="0" rtlCol="0">
            <a:spAutoFit/>
          </a:bodyPr>
          <a:lstStyle/>
          <a:p>
            <a:pPr marL="12700" marR="5080" indent="180975">
              <a:lnSpc>
                <a:spcPts val="2590"/>
              </a:lnSpc>
              <a:spcBef>
                <a:spcPts val="725"/>
              </a:spcBef>
            </a:pPr>
            <a:r>
              <a:rPr lang="ru-RU" sz="2700" b="1" i="1" spc="-10" dirty="0" smtClean="0">
                <a:latin typeface="Trebuchet MS"/>
                <a:cs typeface="Trebuchet MS"/>
              </a:rPr>
              <a:t>Аттестация</a:t>
            </a:r>
            <a:endParaRPr sz="2700" dirty="0">
              <a:latin typeface="Trebuchet MS"/>
              <a:cs typeface="Trebuchet MS"/>
            </a:endParaRPr>
          </a:p>
        </p:txBody>
      </p:sp>
      <p:sp>
        <p:nvSpPr>
          <p:cNvPr id="33" name="object 33"/>
          <p:cNvSpPr txBox="1"/>
          <p:nvPr/>
        </p:nvSpPr>
        <p:spPr>
          <a:xfrm>
            <a:off x="634555" y="3581627"/>
            <a:ext cx="1899920" cy="579120"/>
          </a:xfrm>
          <a:prstGeom prst="rect">
            <a:avLst/>
          </a:prstGeom>
        </p:spPr>
        <p:txBody>
          <a:bodyPr vert="horz" wrap="square" lIns="0" tIns="7620" rIns="0" bIns="0" rtlCol="0">
            <a:spAutoFit/>
          </a:bodyPr>
          <a:lstStyle/>
          <a:p>
            <a:pPr marL="12700" marR="5080" indent="149225">
              <a:lnSpc>
                <a:spcPct val="101699"/>
              </a:lnSpc>
              <a:spcBef>
                <a:spcPts val="60"/>
              </a:spcBef>
            </a:pPr>
            <a:r>
              <a:rPr sz="1800" b="1" spc="45" dirty="0">
                <a:latin typeface="Tahoma"/>
                <a:cs typeface="Tahoma"/>
              </a:rPr>
              <a:t>М</a:t>
            </a:r>
            <a:r>
              <a:rPr sz="1800" b="1" spc="-55" dirty="0">
                <a:latin typeface="Tahoma"/>
                <a:cs typeface="Tahoma"/>
              </a:rPr>
              <a:t>а</a:t>
            </a:r>
            <a:r>
              <a:rPr sz="1800" b="1" spc="65" dirty="0">
                <a:latin typeface="Tahoma"/>
                <a:cs typeface="Tahoma"/>
              </a:rPr>
              <a:t>с</a:t>
            </a:r>
            <a:r>
              <a:rPr sz="1800" b="1" spc="-5" dirty="0">
                <a:latin typeface="Tahoma"/>
                <a:cs typeface="Tahoma"/>
              </a:rPr>
              <a:t>т</a:t>
            </a:r>
            <a:r>
              <a:rPr sz="1800" b="1" spc="15" dirty="0">
                <a:latin typeface="Tahoma"/>
                <a:cs typeface="Tahoma"/>
              </a:rPr>
              <a:t>е</a:t>
            </a:r>
            <a:r>
              <a:rPr sz="1800" b="1" spc="50" dirty="0">
                <a:latin typeface="Tahoma"/>
                <a:cs typeface="Tahoma"/>
              </a:rPr>
              <a:t>р</a:t>
            </a:r>
            <a:r>
              <a:rPr sz="1800" b="1" spc="20" dirty="0">
                <a:latin typeface="Tahoma"/>
                <a:cs typeface="Tahoma"/>
              </a:rPr>
              <a:t>а</a:t>
            </a:r>
            <a:r>
              <a:rPr sz="1800" b="1" spc="-145" dirty="0">
                <a:latin typeface="Tahoma"/>
                <a:cs typeface="Tahoma"/>
              </a:rPr>
              <a:t> </a:t>
            </a:r>
            <a:r>
              <a:rPr sz="1800" b="1" dirty="0">
                <a:latin typeface="Tahoma"/>
                <a:cs typeface="Tahoma"/>
              </a:rPr>
              <a:t>П</a:t>
            </a:r>
            <a:r>
              <a:rPr sz="1800" b="1" spc="120" dirty="0">
                <a:latin typeface="Tahoma"/>
                <a:cs typeface="Tahoma"/>
              </a:rPr>
              <a:t>О</a:t>
            </a:r>
            <a:r>
              <a:rPr sz="1800" b="1" spc="-155" dirty="0">
                <a:latin typeface="Tahoma"/>
                <a:cs typeface="Tahoma"/>
              </a:rPr>
              <a:t> </a:t>
            </a:r>
            <a:r>
              <a:rPr sz="1800" b="1" spc="-200" dirty="0">
                <a:latin typeface="Tahoma"/>
                <a:cs typeface="Tahoma"/>
              </a:rPr>
              <a:t>/  </a:t>
            </a:r>
            <a:r>
              <a:rPr sz="1800" b="1" dirty="0">
                <a:latin typeface="Tahoma"/>
                <a:cs typeface="Tahoma"/>
              </a:rPr>
              <a:t>П</a:t>
            </a:r>
            <a:r>
              <a:rPr sz="1800" b="1" spc="50" dirty="0">
                <a:latin typeface="Tahoma"/>
                <a:cs typeface="Tahoma"/>
              </a:rPr>
              <a:t>р</a:t>
            </a:r>
            <a:r>
              <a:rPr sz="1800" b="1" spc="15" dirty="0">
                <a:latin typeface="Tahoma"/>
                <a:cs typeface="Tahoma"/>
              </a:rPr>
              <a:t>е</a:t>
            </a:r>
            <a:r>
              <a:rPr sz="1800" b="1" spc="-5" dirty="0">
                <a:latin typeface="Tahoma"/>
                <a:cs typeface="Tahoma"/>
              </a:rPr>
              <a:t>п</a:t>
            </a:r>
            <a:r>
              <a:rPr sz="1800" b="1" dirty="0">
                <a:latin typeface="Tahoma"/>
                <a:cs typeface="Tahoma"/>
              </a:rPr>
              <a:t>о</a:t>
            </a:r>
            <a:r>
              <a:rPr sz="1800" b="1" spc="55" dirty="0">
                <a:latin typeface="Tahoma"/>
                <a:cs typeface="Tahoma"/>
              </a:rPr>
              <a:t>д</a:t>
            </a:r>
            <a:r>
              <a:rPr sz="1800" b="1" spc="-55" dirty="0">
                <a:latin typeface="Tahoma"/>
                <a:cs typeface="Tahoma"/>
              </a:rPr>
              <a:t>а</a:t>
            </a:r>
            <a:r>
              <a:rPr sz="1800" b="1" spc="-45" dirty="0">
                <a:latin typeface="Tahoma"/>
                <a:cs typeface="Tahoma"/>
              </a:rPr>
              <a:t>в</a:t>
            </a:r>
            <a:r>
              <a:rPr sz="1800" b="1" spc="-55" dirty="0">
                <a:latin typeface="Tahoma"/>
                <a:cs typeface="Tahoma"/>
              </a:rPr>
              <a:t>а</a:t>
            </a:r>
            <a:r>
              <a:rPr sz="1800" b="1" spc="-5" dirty="0">
                <a:latin typeface="Tahoma"/>
                <a:cs typeface="Tahoma"/>
              </a:rPr>
              <a:t>т</a:t>
            </a:r>
            <a:r>
              <a:rPr sz="1800" b="1" spc="15" dirty="0">
                <a:latin typeface="Tahoma"/>
                <a:cs typeface="Tahoma"/>
              </a:rPr>
              <a:t>е</a:t>
            </a:r>
            <a:r>
              <a:rPr sz="1800" b="1" spc="-30" dirty="0">
                <a:latin typeface="Tahoma"/>
                <a:cs typeface="Tahoma"/>
              </a:rPr>
              <a:t>л</a:t>
            </a:r>
            <a:r>
              <a:rPr sz="1800" b="1" spc="120" dirty="0">
                <a:latin typeface="Tahoma"/>
                <a:cs typeface="Tahoma"/>
              </a:rPr>
              <a:t>и</a:t>
            </a:r>
            <a:endParaRPr sz="1800" dirty="0">
              <a:latin typeface="Tahoma"/>
              <a:cs typeface="Tahoma"/>
            </a:endParaRPr>
          </a:p>
        </p:txBody>
      </p:sp>
      <p:sp>
        <p:nvSpPr>
          <p:cNvPr id="34" name="object 34"/>
          <p:cNvSpPr txBox="1">
            <a:spLocks noGrp="1"/>
          </p:cNvSpPr>
          <p:nvPr>
            <p:ph type="title"/>
          </p:nvPr>
        </p:nvSpPr>
        <p:spPr>
          <a:xfrm>
            <a:off x="737196" y="419100"/>
            <a:ext cx="16706901" cy="751488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  <a:tabLst>
                <a:tab pos="8074025" algn="l"/>
              </a:tabLst>
            </a:pPr>
            <a:r>
              <a:rPr lang="ru-RU" sz="4800" u="sng" spc="171" dirty="0" smtClean="0">
                <a:solidFill>
                  <a:schemeClr val="tx1"/>
                </a:solidFill>
                <a:latin typeface="Trebuchet MS"/>
                <a:cs typeface="Trebuchet MS"/>
              </a:rPr>
              <a:t>Ознакомление студентов с новым материалом</a:t>
            </a:r>
            <a:endParaRPr sz="4800" dirty="0"/>
          </a:p>
        </p:txBody>
      </p:sp>
      <p:sp>
        <p:nvSpPr>
          <p:cNvPr id="36" name="object 13"/>
          <p:cNvSpPr/>
          <p:nvPr/>
        </p:nvSpPr>
        <p:spPr>
          <a:xfrm>
            <a:off x="1932381" y="6729166"/>
            <a:ext cx="984885" cy="985519"/>
          </a:xfrm>
          <a:custGeom>
            <a:avLst/>
            <a:gdLst/>
            <a:ahLst/>
            <a:cxnLst/>
            <a:rect l="l" t="t" r="r" b="b"/>
            <a:pathLst>
              <a:path w="984885" h="985520">
                <a:moveTo>
                  <a:pt x="765594" y="492556"/>
                </a:moveTo>
                <a:lnTo>
                  <a:pt x="761187" y="443420"/>
                </a:lnTo>
                <a:lnTo>
                  <a:pt x="748461" y="397167"/>
                </a:lnTo>
                <a:lnTo>
                  <a:pt x="728218" y="354545"/>
                </a:lnTo>
                <a:lnTo>
                  <a:pt x="710907" y="330060"/>
                </a:lnTo>
                <a:lnTo>
                  <a:pt x="710907" y="492556"/>
                </a:lnTo>
                <a:lnTo>
                  <a:pt x="705129" y="542683"/>
                </a:lnTo>
                <a:lnTo>
                  <a:pt x="688644" y="588733"/>
                </a:lnTo>
                <a:lnTo>
                  <a:pt x="662800" y="629386"/>
                </a:lnTo>
                <a:lnTo>
                  <a:pt x="628904" y="663308"/>
                </a:lnTo>
                <a:lnTo>
                  <a:pt x="588289" y="689178"/>
                </a:lnTo>
                <a:lnTo>
                  <a:pt x="542264" y="705662"/>
                </a:lnTo>
                <a:lnTo>
                  <a:pt x="492175" y="711454"/>
                </a:lnTo>
                <a:lnTo>
                  <a:pt x="442074" y="705662"/>
                </a:lnTo>
                <a:lnTo>
                  <a:pt x="396062" y="689178"/>
                </a:lnTo>
                <a:lnTo>
                  <a:pt x="355447" y="663308"/>
                </a:lnTo>
                <a:lnTo>
                  <a:pt x="321551" y="629386"/>
                </a:lnTo>
                <a:lnTo>
                  <a:pt x="295694" y="588733"/>
                </a:lnTo>
                <a:lnTo>
                  <a:pt x="279222" y="542683"/>
                </a:lnTo>
                <a:lnTo>
                  <a:pt x="273431" y="492556"/>
                </a:lnTo>
                <a:lnTo>
                  <a:pt x="279222" y="442417"/>
                </a:lnTo>
                <a:lnTo>
                  <a:pt x="295694" y="396367"/>
                </a:lnTo>
                <a:lnTo>
                  <a:pt x="321551" y="355714"/>
                </a:lnTo>
                <a:lnTo>
                  <a:pt x="355447" y="321792"/>
                </a:lnTo>
                <a:lnTo>
                  <a:pt x="396062" y="295922"/>
                </a:lnTo>
                <a:lnTo>
                  <a:pt x="442074" y="279438"/>
                </a:lnTo>
                <a:lnTo>
                  <a:pt x="492175" y="273646"/>
                </a:lnTo>
                <a:lnTo>
                  <a:pt x="542264" y="279438"/>
                </a:lnTo>
                <a:lnTo>
                  <a:pt x="588289" y="295922"/>
                </a:lnTo>
                <a:lnTo>
                  <a:pt x="628904" y="321792"/>
                </a:lnTo>
                <a:lnTo>
                  <a:pt x="662800" y="355714"/>
                </a:lnTo>
                <a:lnTo>
                  <a:pt x="688644" y="396367"/>
                </a:lnTo>
                <a:lnTo>
                  <a:pt x="705129" y="442417"/>
                </a:lnTo>
                <a:lnTo>
                  <a:pt x="710907" y="492556"/>
                </a:lnTo>
                <a:lnTo>
                  <a:pt x="710907" y="330060"/>
                </a:lnTo>
                <a:lnTo>
                  <a:pt x="701217" y="316344"/>
                </a:lnTo>
                <a:lnTo>
                  <a:pt x="668235" y="283349"/>
                </a:lnTo>
                <a:lnTo>
                  <a:pt x="654532" y="273646"/>
                </a:lnTo>
                <a:lnTo>
                  <a:pt x="630072" y="256324"/>
                </a:lnTo>
                <a:lnTo>
                  <a:pt x="587476" y="236054"/>
                </a:lnTo>
                <a:lnTo>
                  <a:pt x="541261" y="223329"/>
                </a:lnTo>
                <a:lnTo>
                  <a:pt x="492175" y="218909"/>
                </a:lnTo>
                <a:lnTo>
                  <a:pt x="443090" y="223329"/>
                </a:lnTo>
                <a:lnTo>
                  <a:pt x="396862" y="236054"/>
                </a:lnTo>
                <a:lnTo>
                  <a:pt x="354279" y="256324"/>
                </a:lnTo>
                <a:lnTo>
                  <a:pt x="316115" y="283349"/>
                </a:lnTo>
                <a:lnTo>
                  <a:pt x="283133" y="316344"/>
                </a:lnTo>
                <a:lnTo>
                  <a:pt x="256133" y="354545"/>
                </a:lnTo>
                <a:lnTo>
                  <a:pt x="235877" y="397167"/>
                </a:lnTo>
                <a:lnTo>
                  <a:pt x="223164" y="443420"/>
                </a:lnTo>
                <a:lnTo>
                  <a:pt x="218744" y="492556"/>
                </a:lnTo>
                <a:lnTo>
                  <a:pt x="223164" y="541680"/>
                </a:lnTo>
                <a:lnTo>
                  <a:pt x="235877" y="587933"/>
                </a:lnTo>
                <a:lnTo>
                  <a:pt x="256133" y="630555"/>
                </a:lnTo>
                <a:lnTo>
                  <a:pt x="283133" y="668756"/>
                </a:lnTo>
                <a:lnTo>
                  <a:pt x="316115" y="701751"/>
                </a:lnTo>
                <a:lnTo>
                  <a:pt x="354279" y="728776"/>
                </a:lnTo>
                <a:lnTo>
                  <a:pt x="396862" y="749046"/>
                </a:lnTo>
                <a:lnTo>
                  <a:pt x="443090" y="761771"/>
                </a:lnTo>
                <a:lnTo>
                  <a:pt x="492175" y="766191"/>
                </a:lnTo>
                <a:lnTo>
                  <a:pt x="541261" y="761771"/>
                </a:lnTo>
                <a:lnTo>
                  <a:pt x="587476" y="749046"/>
                </a:lnTo>
                <a:lnTo>
                  <a:pt x="630072" y="728776"/>
                </a:lnTo>
                <a:lnTo>
                  <a:pt x="654532" y="711454"/>
                </a:lnTo>
                <a:lnTo>
                  <a:pt x="668235" y="701751"/>
                </a:lnTo>
                <a:lnTo>
                  <a:pt x="701217" y="668756"/>
                </a:lnTo>
                <a:lnTo>
                  <a:pt x="728218" y="630555"/>
                </a:lnTo>
                <a:lnTo>
                  <a:pt x="748461" y="587933"/>
                </a:lnTo>
                <a:lnTo>
                  <a:pt x="761187" y="541680"/>
                </a:lnTo>
                <a:lnTo>
                  <a:pt x="765594" y="492556"/>
                </a:lnTo>
                <a:close/>
              </a:path>
              <a:path w="984885" h="985520">
                <a:moveTo>
                  <a:pt x="984338" y="410464"/>
                </a:moveTo>
                <a:lnTo>
                  <a:pt x="982192" y="399821"/>
                </a:lnTo>
                <a:lnTo>
                  <a:pt x="976337" y="391121"/>
                </a:lnTo>
                <a:lnTo>
                  <a:pt x="967651" y="385254"/>
                </a:lnTo>
                <a:lnTo>
                  <a:pt x="956995" y="383095"/>
                </a:lnTo>
                <a:lnTo>
                  <a:pt x="929652" y="383095"/>
                </a:lnTo>
                <a:lnTo>
                  <a:pt x="929652" y="437819"/>
                </a:lnTo>
                <a:lnTo>
                  <a:pt x="929652" y="547281"/>
                </a:lnTo>
                <a:lnTo>
                  <a:pt x="865949" y="547281"/>
                </a:lnTo>
                <a:lnTo>
                  <a:pt x="856742" y="548868"/>
                </a:lnTo>
                <a:lnTo>
                  <a:pt x="848804" y="553313"/>
                </a:lnTo>
                <a:lnTo>
                  <a:pt x="842772" y="560120"/>
                </a:lnTo>
                <a:lnTo>
                  <a:pt x="839241" y="568782"/>
                </a:lnTo>
                <a:lnTo>
                  <a:pt x="831164" y="599097"/>
                </a:lnTo>
                <a:lnTo>
                  <a:pt x="820445" y="628510"/>
                </a:lnTo>
                <a:lnTo>
                  <a:pt x="807148" y="656894"/>
                </a:lnTo>
                <a:lnTo>
                  <a:pt x="791324" y="684136"/>
                </a:lnTo>
                <a:lnTo>
                  <a:pt x="787704" y="692721"/>
                </a:lnTo>
                <a:lnTo>
                  <a:pt x="787171" y="701814"/>
                </a:lnTo>
                <a:lnTo>
                  <a:pt x="789647" y="710577"/>
                </a:lnTo>
                <a:lnTo>
                  <a:pt x="795032" y="718210"/>
                </a:lnTo>
                <a:lnTo>
                  <a:pt x="840193" y="763422"/>
                </a:lnTo>
                <a:lnTo>
                  <a:pt x="762838" y="840841"/>
                </a:lnTo>
                <a:lnTo>
                  <a:pt x="717702" y="795629"/>
                </a:lnTo>
                <a:lnTo>
                  <a:pt x="710044" y="790244"/>
                </a:lnTo>
                <a:lnTo>
                  <a:pt x="701294" y="787781"/>
                </a:lnTo>
                <a:lnTo>
                  <a:pt x="692213" y="788314"/>
                </a:lnTo>
                <a:lnTo>
                  <a:pt x="683615" y="791933"/>
                </a:lnTo>
                <a:lnTo>
                  <a:pt x="656259" y="807834"/>
                </a:lnTo>
                <a:lnTo>
                  <a:pt x="627926" y="821131"/>
                </a:lnTo>
                <a:lnTo>
                  <a:pt x="598563" y="831824"/>
                </a:lnTo>
                <a:lnTo>
                  <a:pt x="568363" y="839838"/>
                </a:lnTo>
                <a:lnTo>
                  <a:pt x="559701" y="843394"/>
                </a:lnTo>
                <a:lnTo>
                  <a:pt x="552907" y="849452"/>
                </a:lnTo>
                <a:lnTo>
                  <a:pt x="548449" y="857402"/>
                </a:lnTo>
                <a:lnTo>
                  <a:pt x="546862" y="866609"/>
                </a:lnTo>
                <a:lnTo>
                  <a:pt x="546862" y="930363"/>
                </a:lnTo>
                <a:lnTo>
                  <a:pt x="437489" y="930363"/>
                </a:lnTo>
                <a:lnTo>
                  <a:pt x="437489" y="866609"/>
                </a:lnTo>
                <a:lnTo>
                  <a:pt x="435889" y="857389"/>
                </a:lnTo>
                <a:lnTo>
                  <a:pt x="385673" y="831811"/>
                </a:lnTo>
                <a:lnTo>
                  <a:pt x="356311" y="821105"/>
                </a:lnTo>
                <a:lnTo>
                  <a:pt x="327914" y="807808"/>
                </a:lnTo>
                <a:lnTo>
                  <a:pt x="300723" y="791997"/>
                </a:lnTo>
                <a:lnTo>
                  <a:pt x="292112" y="788352"/>
                </a:lnTo>
                <a:lnTo>
                  <a:pt x="283032" y="787806"/>
                </a:lnTo>
                <a:lnTo>
                  <a:pt x="274281" y="790282"/>
                </a:lnTo>
                <a:lnTo>
                  <a:pt x="266636" y="795693"/>
                </a:lnTo>
                <a:lnTo>
                  <a:pt x="221526" y="840841"/>
                </a:lnTo>
                <a:lnTo>
                  <a:pt x="144170" y="763422"/>
                </a:lnTo>
                <a:lnTo>
                  <a:pt x="189280" y="718273"/>
                </a:lnTo>
                <a:lnTo>
                  <a:pt x="194665" y="710628"/>
                </a:lnTo>
                <a:lnTo>
                  <a:pt x="197142" y="701865"/>
                </a:lnTo>
                <a:lnTo>
                  <a:pt x="196608" y="692772"/>
                </a:lnTo>
                <a:lnTo>
                  <a:pt x="192951" y="684098"/>
                </a:lnTo>
                <a:lnTo>
                  <a:pt x="177101" y="656818"/>
                </a:lnTo>
                <a:lnTo>
                  <a:pt x="163830" y="628434"/>
                </a:lnTo>
                <a:lnTo>
                  <a:pt x="153162" y="599046"/>
                </a:lnTo>
                <a:lnTo>
                  <a:pt x="145122" y="568756"/>
                </a:lnTo>
                <a:lnTo>
                  <a:pt x="141592" y="560108"/>
                </a:lnTo>
                <a:lnTo>
                  <a:pt x="135547" y="553313"/>
                </a:lnTo>
                <a:lnTo>
                  <a:pt x="127609" y="548868"/>
                </a:lnTo>
                <a:lnTo>
                  <a:pt x="118402" y="547281"/>
                </a:lnTo>
                <a:lnTo>
                  <a:pt x="54686" y="547281"/>
                </a:lnTo>
                <a:lnTo>
                  <a:pt x="54686" y="437819"/>
                </a:lnTo>
                <a:lnTo>
                  <a:pt x="118402" y="437819"/>
                </a:lnTo>
                <a:lnTo>
                  <a:pt x="127609" y="436232"/>
                </a:lnTo>
                <a:lnTo>
                  <a:pt x="135547" y="431787"/>
                </a:lnTo>
                <a:lnTo>
                  <a:pt x="141592" y="424980"/>
                </a:lnTo>
                <a:lnTo>
                  <a:pt x="145122" y="416318"/>
                </a:lnTo>
                <a:lnTo>
                  <a:pt x="153187" y="386003"/>
                </a:lnTo>
                <a:lnTo>
                  <a:pt x="163906" y="356590"/>
                </a:lnTo>
                <a:lnTo>
                  <a:pt x="177215" y="328206"/>
                </a:lnTo>
                <a:lnTo>
                  <a:pt x="193040" y="300964"/>
                </a:lnTo>
                <a:lnTo>
                  <a:pt x="196659" y="292379"/>
                </a:lnTo>
                <a:lnTo>
                  <a:pt x="197192" y="283286"/>
                </a:lnTo>
                <a:lnTo>
                  <a:pt x="194716" y="274523"/>
                </a:lnTo>
                <a:lnTo>
                  <a:pt x="189331" y="266890"/>
                </a:lnTo>
                <a:lnTo>
                  <a:pt x="144170" y="221678"/>
                </a:lnTo>
                <a:lnTo>
                  <a:pt x="221526" y="144259"/>
                </a:lnTo>
                <a:lnTo>
                  <a:pt x="266661" y="189471"/>
                </a:lnTo>
                <a:lnTo>
                  <a:pt x="274332" y="194881"/>
                </a:lnTo>
                <a:lnTo>
                  <a:pt x="283095" y="197345"/>
                </a:lnTo>
                <a:lnTo>
                  <a:pt x="292163" y="196786"/>
                </a:lnTo>
                <a:lnTo>
                  <a:pt x="300748" y="193167"/>
                </a:lnTo>
                <a:lnTo>
                  <a:pt x="328091" y="177266"/>
                </a:lnTo>
                <a:lnTo>
                  <a:pt x="356400" y="163969"/>
                </a:lnTo>
                <a:lnTo>
                  <a:pt x="385749" y="153276"/>
                </a:lnTo>
                <a:lnTo>
                  <a:pt x="416001" y="145211"/>
                </a:lnTo>
                <a:lnTo>
                  <a:pt x="418350" y="144259"/>
                </a:lnTo>
                <a:lnTo>
                  <a:pt x="437489" y="118491"/>
                </a:lnTo>
                <a:lnTo>
                  <a:pt x="437489" y="54737"/>
                </a:lnTo>
                <a:lnTo>
                  <a:pt x="546862" y="54737"/>
                </a:lnTo>
                <a:lnTo>
                  <a:pt x="546862" y="118491"/>
                </a:lnTo>
                <a:lnTo>
                  <a:pt x="548449" y="127711"/>
                </a:lnTo>
                <a:lnTo>
                  <a:pt x="552907" y="135648"/>
                </a:lnTo>
                <a:lnTo>
                  <a:pt x="559727" y="141693"/>
                </a:lnTo>
                <a:lnTo>
                  <a:pt x="568363" y="145211"/>
                </a:lnTo>
                <a:lnTo>
                  <a:pt x="598652" y="153276"/>
                </a:lnTo>
                <a:lnTo>
                  <a:pt x="628027" y="163969"/>
                </a:lnTo>
                <a:lnTo>
                  <a:pt x="656437" y="177292"/>
                </a:lnTo>
                <a:lnTo>
                  <a:pt x="683641" y="193103"/>
                </a:lnTo>
                <a:lnTo>
                  <a:pt x="692238" y="196735"/>
                </a:lnTo>
                <a:lnTo>
                  <a:pt x="701306" y="197269"/>
                </a:lnTo>
                <a:lnTo>
                  <a:pt x="710057" y="194805"/>
                </a:lnTo>
                <a:lnTo>
                  <a:pt x="717727" y="189407"/>
                </a:lnTo>
                <a:lnTo>
                  <a:pt x="762838" y="144259"/>
                </a:lnTo>
                <a:lnTo>
                  <a:pt x="840193" y="221678"/>
                </a:lnTo>
                <a:lnTo>
                  <a:pt x="795083" y="266827"/>
                </a:lnTo>
                <a:lnTo>
                  <a:pt x="789698" y="274472"/>
                </a:lnTo>
                <a:lnTo>
                  <a:pt x="787222" y="283235"/>
                </a:lnTo>
                <a:lnTo>
                  <a:pt x="787755" y="292328"/>
                </a:lnTo>
                <a:lnTo>
                  <a:pt x="791413" y="301002"/>
                </a:lnTo>
                <a:lnTo>
                  <a:pt x="807250" y="328282"/>
                </a:lnTo>
                <a:lnTo>
                  <a:pt x="820521" y="356666"/>
                </a:lnTo>
                <a:lnTo>
                  <a:pt x="831189" y="386054"/>
                </a:lnTo>
                <a:lnTo>
                  <a:pt x="839241" y="416344"/>
                </a:lnTo>
                <a:lnTo>
                  <a:pt x="842772" y="424992"/>
                </a:lnTo>
                <a:lnTo>
                  <a:pt x="848804" y="431787"/>
                </a:lnTo>
                <a:lnTo>
                  <a:pt x="856742" y="436232"/>
                </a:lnTo>
                <a:lnTo>
                  <a:pt x="865936" y="437819"/>
                </a:lnTo>
                <a:lnTo>
                  <a:pt x="929652" y="437819"/>
                </a:lnTo>
                <a:lnTo>
                  <a:pt x="929652" y="383095"/>
                </a:lnTo>
                <a:lnTo>
                  <a:pt x="887336" y="383095"/>
                </a:lnTo>
                <a:lnTo>
                  <a:pt x="879894" y="359067"/>
                </a:lnTo>
                <a:lnTo>
                  <a:pt x="870991" y="335572"/>
                </a:lnTo>
                <a:lnTo>
                  <a:pt x="860653" y="312648"/>
                </a:lnTo>
                <a:lnTo>
                  <a:pt x="848893" y="290360"/>
                </a:lnTo>
                <a:lnTo>
                  <a:pt x="898207" y="240982"/>
                </a:lnTo>
                <a:lnTo>
                  <a:pt x="903351" y="235851"/>
                </a:lnTo>
                <a:lnTo>
                  <a:pt x="906221" y="228930"/>
                </a:lnTo>
                <a:lnTo>
                  <a:pt x="906233" y="214401"/>
                </a:lnTo>
                <a:lnTo>
                  <a:pt x="903351" y="207416"/>
                </a:lnTo>
                <a:lnTo>
                  <a:pt x="898207" y="202311"/>
                </a:lnTo>
                <a:lnTo>
                  <a:pt x="840206" y="144259"/>
                </a:lnTo>
                <a:lnTo>
                  <a:pt x="831507" y="135547"/>
                </a:lnTo>
                <a:lnTo>
                  <a:pt x="782205" y="86194"/>
                </a:lnTo>
                <a:lnTo>
                  <a:pt x="773163" y="80187"/>
                </a:lnTo>
                <a:lnTo>
                  <a:pt x="762876" y="78181"/>
                </a:lnTo>
                <a:lnTo>
                  <a:pt x="752589" y="80187"/>
                </a:lnTo>
                <a:lnTo>
                  <a:pt x="743521" y="86220"/>
                </a:lnTo>
                <a:lnTo>
                  <a:pt x="694207" y="135547"/>
                </a:lnTo>
                <a:lnTo>
                  <a:pt x="671931" y="123761"/>
                </a:lnTo>
                <a:lnTo>
                  <a:pt x="649033" y="113398"/>
                </a:lnTo>
                <a:lnTo>
                  <a:pt x="625551" y="104495"/>
                </a:lnTo>
                <a:lnTo>
                  <a:pt x="601535" y="97053"/>
                </a:lnTo>
                <a:lnTo>
                  <a:pt x="601535" y="54737"/>
                </a:lnTo>
                <a:lnTo>
                  <a:pt x="601535" y="27368"/>
                </a:lnTo>
                <a:lnTo>
                  <a:pt x="599401" y="16725"/>
                </a:lnTo>
                <a:lnTo>
                  <a:pt x="593547" y="8026"/>
                </a:lnTo>
                <a:lnTo>
                  <a:pt x="584847" y="2159"/>
                </a:lnTo>
                <a:lnTo>
                  <a:pt x="574192" y="0"/>
                </a:lnTo>
                <a:lnTo>
                  <a:pt x="410146" y="0"/>
                </a:lnTo>
                <a:lnTo>
                  <a:pt x="399491" y="2159"/>
                </a:lnTo>
                <a:lnTo>
                  <a:pt x="390804" y="8026"/>
                </a:lnTo>
                <a:lnTo>
                  <a:pt x="384949" y="16725"/>
                </a:lnTo>
                <a:lnTo>
                  <a:pt x="382803" y="27368"/>
                </a:lnTo>
                <a:lnTo>
                  <a:pt x="382803" y="97104"/>
                </a:lnTo>
                <a:lnTo>
                  <a:pt x="358825" y="104546"/>
                </a:lnTo>
                <a:lnTo>
                  <a:pt x="335381" y="113449"/>
                </a:lnTo>
                <a:lnTo>
                  <a:pt x="312483" y="123812"/>
                </a:lnTo>
                <a:lnTo>
                  <a:pt x="290182" y="135610"/>
                </a:lnTo>
                <a:lnTo>
                  <a:pt x="240830" y="86194"/>
                </a:lnTo>
                <a:lnTo>
                  <a:pt x="235699" y="81089"/>
                </a:lnTo>
                <a:lnTo>
                  <a:pt x="228790" y="78219"/>
                </a:lnTo>
                <a:lnTo>
                  <a:pt x="214236" y="78219"/>
                </a:lnTo>
                <a:lnTo>
                  <a:pt x="207302" y="81089"/>
                </a:lnTo>
                <a:lnTo>
                  <a:pt x="86182" y="202336"/>
                </a:lnTo>
                <a:lnTo>
                  <a:pt x="81026" y="207467"/>
                </a:lnTo>
                <a:lnTo>
                  <a:pt x="78168" y="214401"/>
                </a:lnTo>
                <a:lnTo>
                  <a:pt x="78155" y="228930"/>
                </a:lnTo>
                <a:lnTo>
                  <a:pt x="81026" y="235902"/>
                </a:lnTo>
                <a:lnTo>
                  <a:pt x="135559" y="290423"/>
                </a:lnTo>
                <a:lnTo>
                  <a:pt x="123774" y="312737"/>
                </a:lnTo>
                <a:lnTo>
                  <a:pt x="113411" y="335635"/>
                </a:lnTo>
                <a:lnTo>
                  <a:pt x="104495" y="359105"/>
                </a:lnTo>
                <a:lnTo>
                  <a:pt x="97053" y="383095"/>
                </a:lnTo>
                <a:lnTo>
                  <a:pt x="27343" y="383095"/>
                </a:lnTo>
                <a:lnTo>
                  <a:pt x="16700" y="385254"/>
                </a:lnTo>
                <a:lnTo>
                  <a:pt x="8013" y="391121"/>
                </a:lnTo>
                <a:lnTo>
                  <a:pt x="2159" y="399821"/>
                </a:lnTo>
                <a:lnTo>
                  <a:pt x="0" y="410464"/>
                </a:lnTo>
                <a:lnTo>
                  <a:pt x="0" y="574636"/>
                </a:lnTo>
                <a:lnTo>
                  <a:pt x="2159" y="585279"/>
                </a:lnTo>
                <a:lnTo>
                  <a:pt x="8013" y="593979"/>
                </a:lnTo>
                <a:lnTo>
                  <a:pt x="16700" y="599846"/>
                </a:lnTo>
                <a:lnTo>
                  <a:pt x="27343" y="602005"/>
                </a:lnTo>
                <a:lnTo>
                  <a:pt x="97028" y="602005"/>
                </a:lnTo>
                <a:lnTo>
                  <a:pt x="104457" y="626033"/>
                </a:lnTo>
                <a:lnTo>
                  <a:pt x="113360" y="649528"/>
                </a:lnTo>
                <a:lnTo>
                  <a:pt x="123710" y="672452"/>
                </a:lnTo>
                <a:lnTo>
                  <a:pt x="135458" y="694740"/>
                </a:lnTo>
                <a:lnTo>
                  <a:pt x="81013" y="749249"/>
                </a:lnTo>
                <a:lnTo>
                  <a:pt x="78143" y="756170"/>
                </a:lnTo>
                <a:lnTo>
                  <a:pt x="78130" y="770699"/>
                </a:lnTo>
                <a:lnTo>
                  <a:pt x="81013" y="777684"/>
                </a:lnTo>
                <a:lnTo>
                  <a:pt x="202158" y="898906"/>
                </a:lnTo>
                <a:lnTo>
                  <a:pt x="211201" y="904913"/>
                </a:lnTo>
                <a:lnTo>
                  <a:pt x="221488" y="906919"/>
                </a:lnTo>
                <a:lnTo>
                  <a:pt x="231775" y="904913"/>
                </a:lnTo>
                <a:lnTo>
                  <a:pt x="240842" y="898880"/>
                </a:lnTo>
                <a:lnTo>
                  <a:pt x="290156" y="849553"/>
                </a:lnTo>
                <a:lnTo>
                  <a:pt x="312432" y="861339"/>
                </a:lnTo>
                <a:lnTo>
                  <a:pt x="335330" y="871702"/>
                </a:lnTo>
                <a:lnTo>
                  <a:pt x="358800" y="880605"/>
                </a:lnTo>
                <a:lnTo>
                  <a:pt x="382803" y="888047"/>
                </a:lnTo>
                <a:lnTo>
                  <a:pt x="382803" y="957732"/>
                </a:lnTo>
                <a:lnTo>
                  <a:pt x="384949" y="968375"/>
                </a:lnTo>
                <a:lnTo>
                  <a:pt x="390804" y="977074"/>
                </a:lnTo>
                <a:lnTo>
                  <a:pt x="399503" y="982941"/>
                </a:lnTo>
                <a:lnTo>
                  <a:pt x="410146" y="985100"/>
                </a:lnTo>
                <a:lnTo>
                  <a:pt x="574192" y="985100"/>
                </a:lnTo>
                <a:lnTo>
                  <a:pt x="584847" y="982941"/>
                </a:lnTo>
                <a:lnTo>
                  <a:pt x="593547" y="977074"/>
                </a:lnTo>
                <a:lnTo>
                  <a:pt x="599401" y="968375"/>
                </a:lnTo>
                <a:lnTo>
                  <a:pt x="601535" y="957732"/>
                </a:lnTo>
                <a:lnTo>
                  <a:pt x="601535" y="930363"/>
                </a:lnTo>
                <a:lnTo>
                  <a:pt x="601535" y="887996"/>
                </a:lnTo>
                <a:lnTo>
                  <a:pt x="625525" y="880554"/>
                </a:lnTo>
                <a:lnTo>
                  <a:pt x="648970" y="871651"/>
                </a:lnTo>
                <a:lnTo>
                  <a:pt x="671868" y="861288"/>
                </a:lnTo>
                <a:lnTo>
                  <a:pt x="694182" y="849490"/>
                </a:lnTo>
                <a:lnTo>
                  <a:pt x="743559" y="898906"/>
                </a:lnTo>
                <a:lnTo>
                  <a:pt x="748690" y="904011"/>
                </a:lnTo>
                <a:lnTo>
                  <a:pt x="755599" y="906881"/>
                </a:lnTo>
                <a:lnTo>
                  <a:pt x="770153" y="906881"/>
                </a:lnTo>
                <a:lnTo>
                  <a:pt x="777074" y="904011"/>
                </a:lnTo>
                <a:lnTo>
                  <a:pt x="831545" y="849490"/>
                </a:lnTo>
                <a:lnTo>
                  <a:pt x="840181" y="840841"/>
                </a:lnTo>
                <a:lnTo>
                  <a:pt x="898207" y="782764"/>
                </a:lnTo>
                <a:lnTo>
                  <a:pt x="903351" y="777633"/>
                </a:lnTo>
                <a:lnTo>
                  <a:pt x="906221" y="770699"/>
                </a:lnTo>
                <a:lnTo>
                  <a:pt x="906233" y="756170"/>
                </a:lnTo>
                <a:lnTo>
                  <a:pt x="903351" y="749198"/>
                </a:lnTo>
                <a:lnTo>
                  <a:pt x="848829" y="694677"/>
                </a:lnTo>
                <a:lnTo>
                  <a:pt x="860615" y="672363"/>
                </a:lnTo>
                <a:lnTo>
                  <a:pt x="870978" y="649465"/>
                </a:lnTo>
                <a:lnTo>
                  <a:pt x="879881" y="625995"/>
                </a:lnTo>
                <a:lnTo>
                  <a:pt x="887336" y="602005"/>
                </a:lnTo>
                <a:lnTo>
                  <a:pt x="956995" y="602005"/>
                </a:lnTo>
                <a:lnTo>
                  <a:pt x="967651" y="599846"/>
                </a:lnTo>
                <a:lnTo>
                  <a:pt x="976337" y="593979"/>
                </a:lnTo>
                <a:lnTo>
                  <a:pt x="982192" y="585279"/>
                </a:lnTo>
                <a:lnTo>
                  <a:pt x="984338" y="574636"/>
                </a:lnTo>
                <a:lnTo>
                  <a:pt x="984338" y="410464"/>
                </a:lnTo>
                <a:close/>
              </a:path>
            </a:pathLst>
          </a:custGeom>
          <a:solidFill>
            <a:srgbClr val="385295"/>
          </a:solidFill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37" name="object 14"/>
          <p:cNvPicPr/>
          <p:nvPr/>
        </p:nvPicPr>
        <p:blipFill>
          <a:blip r:embed="rId5" cstate="print"/>
          <a:stretch>
            <a:fillRect/>
          </a:stretch>
        </p:blipFill>
        <p:spPr>
          <a:xfrm>
            <a:off x="2342530" y="6400800"/>
            <a:ext cx="164055" cy="164182"/>
          </a:xfrm>
          <a:prstGeom prst="rect">
            <a:avLst/>
          </a:prstGeom>
        </p:spPr>
      </p:pic>
      <p:pic>
        <p:nvPicPr>
          <p:cNvPr id="38" name="object 15"/>
          <p:cNvPicPr/>
          <p:nvPr/>
        </p:nvPicPr>
        <p:blipFill>
          <a:blip r:embed="rId6" cstate="print"/>
          <a:stretch>
            <a:fillRect/>
          </a:stretch>
        </p:blipFill>
        <p:spPr>
          <a:xfrm>
            <a:off x="2342530" y="7878437"/>
            <a:ext cx="164055" cy="164182"/>
          </a:xfrm>
          <a:prstGeom prst="rect">
            <a:avLst/>
          </a:prstGeom>
        </p:spPr>
      </p:pic>
      <p:pic>
        <p:nvPicPr>
          <p:cNvPr id="39" name="object 16"/>
          <p:cNvPicPr/>
          <p:nvPr/>
        </p:nvPicPr>
        <p:blipFill>
          <a:blip r:embed="rId6" cstate="print"/>
          <a:stretch>
            <a:fillRect/>
          </a:stretch>
        </p:blipFill>
        <p:spPr>
          <a:xfrm>
            <a:off x="3080779" y="7139620"/>
            <a:ext cx="164055" cy="164182"/>
          </a:xfrm>
          <a:prstGeom prst="rect">
            <a:avLst/>
          </a:prstGeom>
        </p:spPr>
      </p:pic>
      <p:pic>
        <p:nvPicPr>
          <p:cNvPr id="40" name="object 17"/>
          <p:cNvPicPr/>
          <p:nvPr/>
        </p:nvPicPr>
        <p:blipFill>
          <a:blip r:embed="rId7" cstate="print"/>
          <a:stretch>
            <a:fillRect/>
          </a:stretch>
        </p:blipFill>
        <p:spPr>
          <a:xfrm>
            <a:off x="1604289" y="7139620"/>
            <a:ext cx="164054" cy="164182"/>
          </a:xfrm>
          <a:prstGeom prst="rect">
            <a:avLst/>
          </a:prstGeom>
        </p:spPr>
      </p:pic>
      <p:sp>
        <p:nvSpPr>
          <p:cNvPr id="41" name="object 18"/>
          <p:cNvSpPr/>
          <p:nvPr/>
        </p:nvSpPr>
        <p:spPr>
          <a:xfrm>
            <a:off x="1659140" y="6426538"/>
            <a:ext cx="14145894" cy="1796414"/>
          </a:xfrm>
          <a:custGeom>
            <a:avLst/>
            <a:gdLst/>
            <a:ahLst/>
            <a:cxnLst/>
            <a:rect l="l" t="t" r="r" b="b"/>
            <a:pathLst>
              <a:path w="14145894" h="1796415">
                <a:moveTo>
                  <a:pt x="628675" y="82562"/>
                </a:moveTo>
                <a:lnTo>
                  <a:pt x="543369" y="47815"/>
                </a:lnTo>
                <a:lnTo>
                  <a:pt x="543369" y="103060"/>
                </a:lnTo>
                <a:lnTo>
                  <a:pt x="476631" y="169900"/>
                </a:lnTo>
                <a:lnTo>
                  <a:pt x="449872" y="89725"/>
                </a:lnTo>
                <a:lnTo>
                  <a:pt x="543369" y="103060"/>
                </a:lnTo>
                <a:lnTo>
                  <a:pt x="543369" y="47815"/>
                </a:lnTo>
                <a:lnTo>
                  <a:pt x="413829" y="29286"/>
                </a:lnTo>
                <a:lnTo>
                  <a:pt x="406781" y="29184"/>
                </a:lnTo>
                <a:lnTo>
                  <a:pt x="400100" y="30822"/>
                </a:lnTo>
                <a:lnTo>
                  <a:pt x="382765" y="56654"/>
                </a:lnTo>
                <a:lnTo>
                  <a:pt x="382790" y="58762"/>
                </a:lnTo>
                <a:lnTo>
                  <a:pt x="384022" y="65024"/>
                </a:lnTo>
                <a:lnTo>
                  <a:pt x="402640" y="120942"/>
                </a:lnTo>
                <a:lnTo>
                  <a:pt x="360172" y="145707"/>
                </a:lnTo>
                <a:lnTo>
                  <a:pt x="319557" y="173024"/>
                </a:lnTo>
                <a:lnTo>
                  <a:pt x="280898" y="202780"/>
                </a:lnTo>
                <a:lnTo>
                  <a:pt x="244284" y="234823"/>
                </a:lnTo>
                <a:lnTo>
                  <a:pt x="209829" y="269049"/>
                </a:lnTo>
                <a:lnTo>
                  <a:pt x="177622" y="305308"/>
                </a:lnTo>
                <a:lnTo>
                  <a:pt x="147764" y="343471"/>
                </a:lnTo>
                <a:lnTo>
                  <a:pt x="120357" y="383425"/>
                </a:lnTo>
                <a:lnTo>
                  <a:pt x="95504" y="425030"/>
                </a:lnTo>
                <a:lnTo>
                  <a:pt x="73291" y="468160"/>
                </a:lnTo>
                <a:lnTo>
                  <a:pt x="53835" y="512686"/>
                </a:lnTo>
                <a:lnTo>
                  <a:pt x="37223" y="558469"/>
                </a:lnTo>
                <a:lnTo>
                  <a:pt x="23571" y="605396"/>
                </a:lnTo>
                <a:lnTo>
                  <a:pt x="12954" y="653326"/>
                </a:lnTo>
                <a:lnTo>
                  <a:pt x="66675" y="663397"/>
                </a:lnTo>
                <a:lnTo>
                  <a:pt x="77228" y="616216"/>
                </a:lnTo>
                <a:lnTo>
                  <a:pt x="90957" y="570090"/>
                </a:lnTo>
                <a:lnTo>
                  <a:pt x="107759" y="525170"/>
                </a:lnTo>
                <a:lnTo>
                  <a:pt x="127508" y="481584"/>
                </a:lnTo>
                <a:lnTo>
                  <a:pt x="150101" y="439496"/>
                </a:lnTo>
                <a:lnTo>
                  <a:pt x="175437" y="399034"/>
                </a:lnTo>
                <a:lnTo>
                  <a:pt x="203403" y="360362"/>
                </a:lnTo>
                <a:lnTo>
                  <a:pt x="233883" y="323596"/>
                </a:lnTo>
                <a:lnTo>
                  <a:pt x="266763" y="288899"/>
                </a:lnTo>
                <a:lnTo>
                  <a:pt x="301955" y="256400"/>
                </a:lnTo>
                <a:lnTo>
                  <a:pt x="339318" y="226250"/>
                </a:lnTo>
                <a:lnTo>
                  <a:pt x="378764" y="198602"/>
                </a:lnTo>
                <a:lnTo>
                  <a:pt x="420192" y="173583"/>
                </a:lnTo>
                <a:lnTo>
                  <a:pt x="438708" y="229184"/>
                </a:lnTo>
                <a:lnTo>
                  <a:pt x="441731" y="235483"/>
                </a:lnTo>
                <a:lnTo>
                  <a:pt x="462572" y="247904"/>
                </a:lnTo>
                <a:lnTo>
                  <a:pt x="471817" y="247904"/>
                </a:lnTo>
                <a:lnTo>
                  <a:pt x="478815" y="245071"/>
                </a:lnTo>
                <a:lnTo>
                  <a:pt x="550227" y="173583"/>
                </a:lnTo>
                <a:lnTo>
                  <a:pt x="553910" y="169900"/>
                </a:lnTo>
                <a:lnTo>
                  <a:pt x="620699" y="103060"/>
                </a:lnTo>
                <a:lnTo>
                  <a:pt x="625271" y="96977"/>
                </a:lnTo>
                <a:lnTo>
                  <a:pt x="627964" y="90004"/>
                </a:lnTo>
                <a:lnTo>
                  <a:pt x="627989" y="89725"/>
                </a:lnTo>
                <a:lnTo>
                  <a:pt x="628675" y="82562"/>
                </a:lnTo>
                <a:close/>
              </a:path>
              <a:path w="14145894" h="1796415">
                <a:moveTo>
                  <a:pt x="633717" y="1494510"/>
                </a:moveTo>
                <a:lnTo>
                  <a:pt x="586498" y="1483969"/>
                </a:lnTo>
                <a:lnTo>
                  <a:pt x="540346" y="1470253"/>
                </a:lnTo>
                <a:lnTo>
                  <a:pt x="495414" y="1453451"/>
                </a:lnTo>
                <a:lnTo>
                  <a:pt x="451840" y="1433703"/>
                </a:lnTo>
                <a:lnTo>
                  <a:pt x="409752" y="1411084"/>
                </a:lnTo>
                <a:lnTo>
                  <a:pt x="369316" y="1385735"/>
                </a:lnTo>
                <a:lnTo>
                  <a:pt x="330657" y="1357744"/>
                </a:lnTo>
                <a:lnTo>
                  <a:pt x="293928" y="1327226"/>
                </a:lnTo>
                <a:lnTo>
                  <a:pt x="259283" y="1294307"/>
                </a:lnTo>
                <a:lnTo>
                  <a:pt x="226847" y="1259078"/>
                </a:lnTo>
                <a:lnTo>
                  <a:pt x="196761" y="1221651"/>
                </a:lnTo>
                <a:lnTo>
                  <a:pt x="169189" y="1182154"/>
                </a:lnTo>
                <a:lnTo>
                  <a:pt x="144246" y="1140663"/>
                </a:lnTo>
                <a:lnTo>
                  <a:pt x="199872" y="1122133"/>
                </a:lnTo>
                <a:lnTo>
                  <a:pt x="206184" y="1119098"/>
                </a:lnTo>
                <a:lnTo>
                  <a:pt x="211429" y="1114640"/>
                </a:lnTo>
                <a:lnTo>
                  <a:pt x="214020" y="1110957"/>
                </a:lnTo>
                <a:lnTo>
                  <a:pt x="215392" y="1109014"/>
                </a:lnTo>
                <a:lnTo>
                  <a:pt x="217855" y="1102474"/>
                </a:lnTo>
                <a:lnTo>
                  <a:pt x="218567" y="1095527"/>
                </a:lnTo>
                <a:lnTo>
                  <a:pt x="217538" y="1088720"/>
                </a:lnTo>
                <a:lnTo>
                  <a:pt x="214845" y="1082382"/>
                </a:lnTo>
                <a:lnTo>
                  <a:pt x="210566" y="1076845"/>
                </a:lnTo>
                <a:lnTo>
                  <a:pt x="151155" y="1017397"/>
                </a:lnTo>
                <a:lnTo>
                  <a:pt x="140589" y="1006830"/>
                </a:lnTo>
                <a:lnTo>
                  <a:pt x="140589" y="1084237"/>
                </a:lnTo>
                <a:lnTo>
                  <a:pt x="60477" y="1110957"/>
                </a:lnTo>
                <a:lnTo>
                  <a:pt x="73837" y="1017397"/>
                </a:lnTo>
                <a:lnTo>
                  <a:pt x="140589" y="1084237"/>
                </a:lnTo>
                <a:lnTo>
                  <a:pt x="140589" y="1006830"/>
                </a:lnTo>
                <a:lnTo>
                  <a:pt x="73837" y="940028"/>
                </a:lnTo>
                <a:lnTo>
                  <a:pt x="67767" y="935418"/>
                </a:lnTo>
                <a:lnTo>
                  <a:pt x="60794" y="932713"/>
                </a:lnTo>
                <a:lnTo>
                  <a:pt x="53365" y="932002"/>
                </a:lnTo>
                <a:lnTo>
                  <a:pt x="45872" y="933386"/>
                </a:lnTo>
                <a:lnTo>
                  <a:pt x="101" y="1147025"/>
                </a:lnTo>
                <a:lnTo>
                  <a:pt x="0" y="1154023"/>
                </a:lnTo>
                <a:lnTo>
                  <a:pt x="1651" y="1160703"/>
                </a:lnTo>
                <a:lnTo>
                  <a:pt x="4902" y="1166774"/>
                </a:lnTo>
                <a:lnTo>
                  <a:pt x="9664" y="1171879"/>
                </a:lnTo>
                <a:lnTo>
                  <a:pt x="14643" y="1176083"/>
                </a:lnTo>
                <a:lnTo>
                  <a:pt x="20878" y="1178267"/>
                </a:lnTo>
                <a:lnTo>
                  <a:pt x="30073" y="1178267"/>
                </a:lnTo>
                <a:lnTo>
                  <a:pt x="32994" y="1177810"/>
                </a:lnTo>
                <a:lnTo>
                  <a:pt x="91643" y="1158252"/>
                </a:lnTo>
                <a:lnTo>
                  <a:pt x="116332" y="1200785"/>
                </a:lnTo>
                <a:lnTo>
                  <a:pt x="143598" y="1241450"/>
                </a:lnTo>
                <a:lnTo>
                  <a:pt x="173291" y="1280172"/>
                </a:lnTo>
                <a:lnTo>
                  <a:pt x="205282" y="1316824"/>
                </a:lnTo>
                <a:lnTo>
                  <a:pt x="239458" y="1351318"/>
                </a:lnTo>
                <a:lnTo>
                  <a:pt x="275678" y="1383563"/>
                </a:lnTo>
                <a:lnTo>
                  <a:pt x="313817" y="1413446"/>
                </a:lnTo>
                <a:lnTo>
                  <a:pt x="353758" y="1440878"/>
                </a:lnTo>
                <a:lnTo>
                  <a:pt x="395338" y="1465745"/>
                </a:lnTo>
                <a:lnTo>
                  <a:pt x="438467" y="1487970"/>
                </a:lnTo>
                <a:lnTo>
                  <a:pt x="482993" y="1507426"/>
                </a:lnTo>
                <a:lnTo>
                  <a:pt x="528789" y="1524038"/>
                </a:lnTo>
                <a:lnTo>
                  <a:pt x="575729" y="1537703"/>
                </a:lnTo>
                <a:lnTo>
                  <a:pt x="623684" y="1548307"/>
                </a:lnTo>
                <a:lnTo>
                  <a:pt x="633717" y="1494510"/>
                </a:lnTo>
                <a:close/>
              </a:path>
              <a:path w="14145894" h="1796415">
                <a:moveTo>
                  <a:pt x="1517942" y="937056"/>
                </a:moveTo>
                <a:lnTo>
                  <a:pt x="1464221" y="926960"/>
                </a:lnTo>
                <a:lnTo>
                  <a:pt x="1453642" y="974178"/>
                </a:lnTo>
                <a:lnTo>
                  <a:pt x="1439900" y="1020330"/>
                </a:lnTo>
                <a:lnTo>
                  <a:pt x="1423085" y="1065288"/>
                </a:lnTo>
                <a:lnTo>
                  <a:pt x="1403324" y="1108887"/>
                </a:lnTo>
                <a:lnTo>
                  <a:pt x="1380718" y="1150988"/>
                </a:lnTo>
                <a:lnTo>
                  <a:pt x="1355369" y="1191450"/>
                </a:lnTo>
                <a:lnTo>
                  <a:pt x="1327404" y="1230147"/>
                </a:lnTo>
                <a:lnTo>
                  <a:pt x="1296911" y="1266901"/>
                </a:lnTo>
                <a:lnTo>
                  <a:pt x="1264031" y="1301597"/>
                </a:lnTo>
                <a:lnTo>
                  <a:pt x="1228839" y="1334071"/>
                </a:lnTo>
                <a:lnTo>
                  <a:pt x="1191475" y="1364195"/>
                </a:lnTo>
                <a:lnTo>
                  <a:pt x="1152029" y="1391818"/>
                </a:lnTo>
                <a:lnTo>
                  <a:pt x="1110615" y="1416799"/>
                </a:lnTo>
                <a:lnTo>
                  <a:pt x="1092085" y="1361173"/>
                </a:lnTo>
                <a:lnTo>
                  <a:pt x="1089050" y="1354874"/>
                </a:lnTo>
                <a:lnTo>
                  <a:pt x="1084605" y="1349616"/>
                </a:lnTo>
                <a:lnTo>
                  <a:pt x="1080947" y="1347050"/>
                </a:lnTo>
                <a:lnTo>
                  <a:pt x="1080947" y="1500644"/>
                </a:lnTo>
                <a:lnTo>
                  <a:pt x="987475" y="1487284"/>
                </a:lnTo>
                <a:lnTo>
                  <a:pt x="1054214" y="1420469"/>
                </a:lnTo>
                <a:lnTo>
                  <a:pt x="1080947" y="1500644"/>
                </a:lnTo>
                <a:lnTo>
                  <a:pt x="1080947" y="1347050"/>
                </a:lnTo>
                <a:lnTo>
                  <a:pt x="1078979" y="1345653"/>
                </a:lnTo>
                <a:lnTo>
                  <a:pt x="1072426" y="1343177"/>
                </a:lnTo>
                <a:lnTo>
                  <a:pt x="1065479" y="1342440"/>
                </a:lnTo>
                <a:lnTo>
                  <a:pt x="1058684" y="1343482"/>
                </a:lnTo>
                <a:lnTo>
                  <a:pt x="910094" y="1487284"/>
                </a:lnTo>
                <a:lnTo>
                  <a:pt x="902106" y="1507794"/>
                </a:lnTo>
                <a:lnTo>
                  <a:pt x="903490" y="1515275"/>
                </a:lnTo>
                <a:lnTo>
                  <a:pt x="1116965" y="1561058"/>
                </a:lnTo>
                <a:lnTo>
                  <a:pt x="1118311" y="1561274"/>
                </a:lnTo>
                <a:lnTo>
                  <a:pt x="1119593" y="1561363"/>
                </a:lnTo>
                <a:lnTo>
                  <a:pt x="1128903" y="1561363"/>
                </a:lnTo>
                <a:lnTo>
                  <a:pt x="1148080" y="1533690"/>
                </a:lnTo>
                <a:lnTo>
                  <a:pt x="1148041" y="1531581"/>
                </a:lnTo>
                <a:lnTo>
                  <a:pt x="1146822" y="1525346"/>
                </a:lnTo>
                <a:lnTo>
                  <a:pt x="1138593" y="1500644"/>
                </a:lnTo>
                <a:lnTo>
                  <a:pt x="1128204" y="1469440"/>
                </a:lnTo>
                <a:lnTo>
                  <a:pt x="1170660" y="1444713"/>
                </a:lnTo>
                <a:lnTo>
                  <a:pt x="1206728" y="1420469"/>
                </a:lnTo>
                <a:lnTo>
                  <a:pt x="1249921" y="1387678"/>
                </a:lnTo>
                <a:lnTo>
                  <a:pt x="1286535" y="1355648"/>
                </a:lnTo>
                <a:lnTo>
                  <a:pt x="1320990" y="1321447"/>
                </a:lnTo>
                <a:lnTo>
                  <a:pt x="1353197" y="1285189"/>
                </a:lnTo>
                <a:lnTo>
                  <a:pt x="1383055" y="1247025"/>
                </a:lnTo>
                <a:lnTo>
                  <a:pt x="1410462" y="1207071"/>
                </a:lnTo>
                <a:lnTo>
                  <a:pt x="1435328" y="1165453"/>
                </a:lnTo>
                <a:lnTo>
                  <a:pt x="1457540" y="1122324"/>
                </a:lnTo>
                <a:lnTo>
                  <a:pt x="1477010" y="1077785"/>
                </a:lnTo>
                <a:lnTo>
                  <a:pt x="1493634" y="1031976"/>
                </a:lnTo>
                <a:lnTo>
                  <a:pt x="1507312" y="985024"/>
                </a:lnTo>
                <a:lnTo>
                  <a:pt x="1517942" y="937056"/>
                </a:lnTo>
                <a:close/>
              </a:path>
              <a:path w="14145894" h="1796415">
                <a:moveTo>
                  <a:pt x="1530832" y="436333"/>
                </a:moveTo>
                <a:lnTo>
                  <a:pt x="1529803" y="432155"/>
                </a:lnTo>
                <a:lnTo>
                  <a:pt x="1529194" y="429653"/>
                </a:lnTo>
                <a:lnTo>
                  <a:pt x="1525930" y="423583"/>
                </a:lnTo>
                <a:lnTo>
                  <a:pt x="1521155" y="418477"/>
                </a:lnTo>
                <a:lnTo>
                  <a:pt x="1515262" y="414718"/>
                </a:lnTo>
                <a:lnTo>
                  <a:pt x="1508709" y="412610"/>
                </a:lnTo>
                <a:lnTo>
                  <a:pt x="1501851" y="412191"/>
                </a:lnTo>
                <a:lnTo>
                  <a:pt x="1495005" y="413499"/>
                </a:lnTo>
                <a:lnTo>
                  <a:pt x="1470367" y="421741"/>
                </a:lnTo>
                <a:lnTo>
                  <a:pt x="1470367" y="479399"/>
                </a:lnTo>
                <a:lnTo>
                  <a:pt x="1456994" y="572960"/>
                </a:lnTo>
                <a:lnTo>
                  <a:pt x="1390256" y="506133"/>
                </a:lnTo>
                <a:lnTo>
                  <a:pt x="1470367" y="479399"/>
                </a:lnTo>
                <a:lnTo>
                  <a:pt x="1470367" y="421741"/>
                </a:lnTo>
                <a:lnTo>
                  <a:pt x="1439176" y="432155"/>
                </a:lnTo>
                <a:lnTo>
                  <a:pt x="1414513" y="389674"/>
                </a:lnTo>
                <a:lnTo>
                  <a:pt x="1387284" y="349034"/>
                </a:lnTo>
                <a:lnTo>
                  <a:pt x="1357617" y="310362"/>
                </a:lnTo>
                <a:lnTo>
                  <a:pt x="1325638" y="273723"/>
                </a:lnTo>
                <a:lnTo>
                  <a:pt x="1291475" y="239255"/>
                </a:lnTo>
                <a:lnTo>
                  <a:pt x="1255268" y="207022"/>
                </a:lnTo>
                <a:lnTo>
                  <a:pt x="1217129" y="177139"/>
                </a:lnTo>
                <a:lnTo>
                  <a:pt x="1177201" y="149694"/>
                </a:lnTo>
                <a:lnTo>
                  <a:pt x="1135608" y="124815"/>
                </a:lnTo>
                <a:lnTo>
                  <a:pt x="1092479" y="102565"/>
                </a:lnTo>
                <a:lnTo>
                  <a:pt x="1047940" y="83070"/>
                </a:lnTo>
                <a:lnTo>
                  <a:pt x="1002131" y="66421"/>
                </a:lnTo>
                <a:lnTo>
                  <a:pt x="955167" y="52705"/>
                </a:lnTo>
                <a:lnTo>
                  <a:pt x="907186" y="42037"/>
                </a:lnTo>
                <a:lnTo>
                  <a:pt x="897115" y="95859"/>
                </a:lnTo>
                <a:lnTo>
                  <a:pt x="944346" y="106451"/>
                </a:lnTo>
                <a:lnTo>
                  <a:pt x="990511" y="120218"/>
                </a:lnTo>
                <a:lnTo>
                  <a:pt x="1035456" y="137045"/>
                </a:lnTo>
                <a:lnTo>
                  <a:pt x="1079055" y="156832"/>
                </a:lnTo>
                <a:lnTo>
                  <a:pt x="1121143" y="179463"/>
                </a:lnTo>
                <a:lnTo>
                  <a:pt x="1161580" y="204825"/>
                </a:lnTo>
                <a:lnTo>
                  <a:pt x="1200238" y="232816"/>
                </a:lnTo>
                <a:lnTo>
                  <a:pt x="1236954" y="263321"/>
                </a:lnTo>
                <a:lnTo>
                  <a:pt x="1271612" y="296214"/>
                </a:lnTo>
                <a:lnTo>
                  <a:pt x="1304036" y="331419"/>
                </a:lnTo>
                <a:lnTo>
                  <a:pt x="1334096" y="368795"/>
                </a:lnTo>
                <a:lnTo>
                  <a:pt x="1361655" y="408254"/>
                </a:lnTo>
                <a:lnTo>
                  <a:pt x="1386560" y="449668"/>
                </a:lnTo>
                <a:lnTo>
                  <a:pt x="1330947" y="468210"/>
                </a:lnTo>
                <a:lnTo>
                  <a:pt x="1324648" y="471258"/>
                </a:lnTo>
                <a:lnTo>
                  <a:pt x="1319415" y="475716"/>
                </a:lnTo>
                <a:lnTo>
                  <a:pt x="1315453" y="481342"/>
                </a:lnTo>
                <a:lnTo>
                  <a:pt x="1312989" y="487883"/>
                </a:lnTo>
                <a:lnTo>
                  <a:pt x="1312265" y="494830"/>
                </a:lnTo>
                <a:lnTo>
                  <a:pt x="1313307" y="501637"/>
                </a:lnTo>
                <a:lnTo>
                  <a:pt x="1315999" y="507974"/>
                </a:lnTo>
                <a:lnTo>
                  <a:pt x="1320279" y="513511"/>
                </a:lnTo>
                <a:lnTo>
                  <a:pt x="1462189" y="655574"/>
                </a:lnTo>
                <a:lnTo>
                  <a:pt x="1469186" y="658355"/>
                </a:lnTo>
                <a:lnTo>
                  <a:pt x="1479194" y="658355"/>
                </a:lnTo>
                <a:lnTo>
                  <a:pt x="1512227" y="572960"/>
                </a:lnTo>
                <a:lnTo>
                  <a:pt x="1525574" y="479399"/>
                </a:lnTo>
                <a:lnTo>
                  <a:pt x="1530731" y="443331"/>
                </a:lnTo>
                <a:lnTo>
                  <a:pt x="1530832" y="436333"/>
                </a:lnTo>
                <a:close/>
              </a:path>
              <a:path w="14145894" h="1796415">
                <a:moveTo>
                  <a:pt x="4818837" y="195795"/>
                </a:moveTo>
                <a:lnTo>
                  <a:pt x="4782274" y="145567"/>
                </a:lnTo>
                <a:lnTo>
                  <a:pt x="4754270" y="123101"/>
                </a:lnTo>
                <a:lnTo>
                  <a:pt x="4754270" y="197027"/>
                </a:lnTo>
                <a:lnTo>
                  <a:pt x="4747831" y="204254"/>
                </a:lnTo>
                <a:lnTo>
                  <a:pt x="4739970" y="212344"/>
                </a:lnTo>
                <a:lnTo>
                  <a:pt x="4730674" y="221005"/>
                </a:lnTo>
                <a:lnTo>
                  <a:pt x="4719879" y="230022"/>
                </a:lnTo>
                <a:lnTo>
                  <a:pt x="4708830" y="237490"/>
                </a:lnTo>
                <a:lnTo>
                  <a:pt x="4708830" y="304825"/>
                </a:lnTo>
                <a:lnTo>
                  <a:pt x="4708830" y="497255"/>
                </a:lnTo>
                <a:lnTo>
                  <a:pt x="4703521" y="539318"/>
                </a:lnTo>
                <a:lnTo>
                  <a:pt x="4689411" y="575818"/>
                </a:lnTo>
                <a:lnTo>
                  <a:pt x="4640338" y="631342"/>
                </a:lnTo>
                <a:lnTo>
                  <a:pt x="4572774" y="662203"/>
                </a:lnTo>
                <a:lnTo>
                  <a:pt x="4535525" y="667854"/>
                </a:lnTo>
                <a:lnTo>
                  <a:pt x="4497819" y="666724"/>
                </a:lnTo>
                <a:lnTo>
                  <a:pt x="4426610" y="643267"/>
                </a:lnTo>
                <a:lnTo>
                  <a:pt x="4395889" y="620534"/>
                </a:lnTo>
                <a:lnTo>
                  <a:pt x="4370286" y="590194"/>
                </a:lnTo>
                <a:lnTo>
                  <a:pt x="4361954" y="573557"/>
                </a:lnTo>
                <a:lnTo>
                  <a:pt x="4351172" y="552030"/>
                </a:lnTo>
                <a:lnTo>
                  <a:pt x="4392422" y="521589"/>
                </a:lnTo>
                <a:lnTo>
                  <a:pt x="4423232" y="481787"/>
                </a:lnTo>
                <a:lnTo>
                  <a:pt x="4443717" y="435444"/>
                </a:lnTo>
                <a:lnTo>
                  <a:pt x="4454004" y="385381"/>
                </a:lnTo>
                <a:lnTo>
                  <a:pt x="4454233" y="334416"/>
                </a:lnTo>
                <a:lnTo>
                  <a:pt x="4506112" y="342023"/>
                </a:lnTo>
                <a:lnTo>
                  <a:pt x="4558462" y="343496"/>
                </a:lnTo>
                <a:lnTo>
                  <a:pt x="4610341" y="338201"/>
                </a:lnTo>
                <a:lnTo>
                  <a:pt x="4660785" y="325513"/>
                </a:lnTo>
                <a:lnTo>
                  <a:pt x="4708830" y="304825"/>
                </a:lnTo>
                <a:lnTo>
                  <a:pt x="4708830" y="237490"/>
                </a:lnTo>
                <a:lnTo>
                  <a:pt x="4683722" y="254508"/>
                </a:lnTo>
                <a:lnTo>
                  <a:pt x="4638637" y="272288"/>
                </a:lnTo>
                <a:lnTo>
                  <a:pt x="4587494" y="283032"/>
                </a:lnTo>
                <a:lnTo>
                  <a:pt x="4533227" y="286359"/>
                </a:lnTo>
                <a:lnTo>
                  <a:pt x="4478744" y="281889"/>
                </a:lnTo>
                <a:lnTo>
                  <a:pt x="4427004" y="269252"/>
                </a:lnTo>
                <a:lnTo>
                  <a:pt x="4412056" y="269062"/>
                </a:lnTo>
                <a:lnTo>
                  <a:pt x="4399458" y="276453"/>
                </a:lnTo>
                <a:lnTo>
                  <a:pt x="4391787" y="288886"/>
                </a:lnTo>
                <a:lnTo>
                  <a:pt x="4391660" y="303847"/>
                </a:lnTo>
                <a:lnTo>
                  <a:pt x="4396600" y="333375"/>
                </a:lnTo>
                <a:lnTo>
                  <a:pt x="4397959" y="363410"/>
                </a:lnTo>
                <a:lnTo>
                  <a:pt x="4388497" y="422554"/>
                </a:lnTo>
                <a:lnTo>
                  <a:pt x="4359072" y="473468"/>
                </a:lnTo>
                <a:lnTo>
                  <a:pt x="4311408" y="508063"/>
                </a:lnTo>
                <a:lnTo>
                  <a:pt x="4302569" y="431812"/>
                </a:lnTo>
                <a:lnTo>
                  <a:pt x="4301121" y="366610"/>
                </a:lnTo>
                <a:lnTo>
                  <a:pt x="4305312" y="311975"/>
                </a:lnTo>
                <a:lnTo>
                  <a:pt x="4313402" y="267411"/>
                </a:lnTo>
                <a:lnTo>
                  <a:pt x="4334205" y="206514"/>
                </a:lnTo>
                <a:lnTo>
                  <a:pt x="4366387" y="169773"/>
                </a:lnTo>
                <a:lnTo>
                  <a:pt x="4413415" y="144970"/>
                </a:lnTo>
                <a:lnTo>
                  <a:pt x="4466945" y="129755"/>
                </a:lnTo>
                <a:lnTo>
                  <a:pt x="4518622" y="121754"/>
                </a:lnTo>
                <a:lnTo>
                  <a:pt x="4560074" y="118605"/>
                </a:lnTo>
                <a:lnTo>
                  <a:pt x="4632503" y="127114"/>
                </a:lnTo>
                <a:lnTo>
                  <a:pt x="4688446" y="147840"/>
                </a:lnTo>
                <a:lnTo>
                  <a:pt x="4728756" y="173545"/>
                </a:lnTo>
                <a:lnTo>
                  <a:pt x="4754270" y="197027"/>
                </a:lnTo>
                <a:lnTo>
                  <a:pt x="4754270" y="123101"/>
                </a:lnTo>
                <a:lnTo>
                  <a:pt x="4686020" y="85598"/>
                </a:lnTo>
                <a:lnTo>
                  <a:pt x="4638878" y="70980"/>
                </a:lnTo>
                <a:lnTo>
                  <a:pt x="4583938" y="62941"/>
                </a:lnTo>
                <a:lnTo>
                  <a:pt x="4521035" y="63817"/>
                </a:lnTo>
                <a:lnTo>
                  <a:pt x="4450016" y="75933"/>
                </a:lnTo>
                <a:lnTo>
                  <a:pt x="4370730" y="101625"/>
                </a:lnTo>
                <a:lnTo>
                  <a:pt x="4318292" y="134226"/>
                </a:lnTo>
                <a:lnTo>
                  <a:pt x="4282694" y="182168"/>
                </a:lnTo>
                <a:lnTo>
                  <a:pt x="4261409" y="240068"/>
                </a:lnTo>
                <a:lnTo>
                  <a:pt x="4246791" y="319633"/>
                </a:lnTo>
                <a:lnTo>
                  <a:pt x="4243844" y="368185"/>
                </a:lnTo>
                <a:lnTo>
                  <a:pt x="4244797" y="422948"/>
                </a:lnTo>
                <a:lnTo>
                  <a:pt x="4250385" y="484162"/>
                </a:lnTo>
                <a:lnTo>
                  <a:pt x="4261358" y="552094"/>
                </a:lnTo>
                <a:lnTo>
                  <a:pt x="4292371" y="574979"/>
                </a:lnTo>
                <a:lnTo>
                  <a:pt x="4298493" y="573557"/>
                </a:lnTo>
                <a:lnTo>
                  <a:pt x="4316285" y="610831"/>
                </a:lnTo>
                <a:lnTo>
                  <a:pt x="4338599" y="642645"/>
                </a:lnTo>
                <a:lnTo>
                  <a:pt x="4394124" y="690359"/>
                </a:lnTo>
                <a:lnTo>
                  <a:pt x="4459706" y="717550"/>
                </a:lnTo>
                <a:lnTo>
                  <a:pt x="4530014" y="725055"/>
                </a:lnTo>
                <a:lnTo>
                  <a:pt x="4565281" y="721690"/>
                </a:lnTo>
                <a:lnTo>
                  <a:pt x="4632693" y="701281"/>
                </a:lnTo>
                <a:lnTo>
                  <a:pt x="4685487" y="667854"/>
                </a:lnTo>
                <a:lnTo>
                  <a:pt x="4715992" y="638035"/>
                </a:lnTo>
                <a:lnTo>
                  <a:pt x="4751883" y="575348"/>
                </a:lnTo>
                <a:lnTo>
                  <a:pt x="4761928" y="538175"/>
                </a:lnTo>
                <a:lnTo>
                  <a:pt x="4765827" y="497255"/>
                </a:lnTo>
                <a:lnTo>
                  <a:pt x="4765827" y="304825"/>
                </a:lnTo>
                <a:lnTo>
                  <a:pt x="4765827" y="286359"/>
                </a:lnTo>
                <a:lnTo>
                  <a:pt x="4765827" y="265760"/>
                </a:lnTo>
                <a:lnTo>
                  <a:pt x="4787049" y="245554"/>
                </a:lnTo>
                <a:lnTo>
                  <a:pt x="4802175" y="228358"/>
                </a:lnTo>
                <a:lnTo>
                  <a:pt x="4811344" y="216179"/>
                </a:lnTo>
                <a:lnTo>
                  <a:pt x="4814722" y="211099"/>
                </a:lnTo>
                <a:lnTo>
                  <a:pt x="4817897" y="203657"/>
                </a:lnTo>
                <a:lnTo>
                  <a:pt x="4818837" y="195795"/>
                </a:lnTo>
                <a:close/>
              </a:path>
              <a:path w="14145894" h="1796415">
                <a:moveTo>
                  <a:pt x="4844745" y="1038567"/>
                </a:moveTo>
                <a:lnTo>
                  <a:pt x="4840884" y="989634"/>
                </a:lnTo>
                <a:lnTo>
                  <a:pt x="4829467" y="942606"/>
                </a:lnTo>
                <a:lnTo>
                  <a:pt x="4810798" y="898156"/>
                </a:lnTo>
                <a:lnTo>
                  <a:pt x="4787760" y="861174"/>
                </a:lnTo>
                <a:lnTo>
                  <a:pt x="4787760" y="1038567"/>
                </a:lnTo>
                <a:lnTo>
                  <a:pt x="4787760" y="1086662"/>
                </a:lnTo>
                <a:lnTo>
                  <a:pt x="4274820" y="1086662"/>
                </a:lnTo>
                <a:lnTo>
                  <a:pt x="4274820" y="1038567"/>
                </a:lnTo>
                <a:lnTo>
                  <a:pt x="4279493" y="990663"/>
                </a:lnTo>
                <a:lnTo>
                  <a:pt x="4293019" y="945362"/>
                </a:lnTo>
                <a:lnTo>
                  <a:pt x="4314622" y="903706"/>
                </a:lnTo>
                <a:lnTo>
                  <a:pt x="4343578" y="866749"/>
                </a:lnTo>
                <a:lnTo>
                  <a:pt x="4379112" y="835545"/>
                </a:lnTo>
                <a:lnTo>
                  <a:pt x="4420489" y="811136"/>
                </a:lnTo>
                <a:lnTo>
                  <a:pt x="4505312" y="999236"/>
                </a:lnTo>
                <a:lnTo>
                  <a:pt x="4509732" y="1006157"/>
                </a:lnTo>
                <a:lnTo>
                  <a:pt x="4515828" y="1011440"/>
                </a:lnTo>
                <a:lnTo>
                  <a:pt x="4523156" y="1014806"/>
                </a:lnTo>
                <a:lnTo>
                  <a:pt x="4531296" y="1016000"/>
                </a:lnTo>
                <a:lnTo>
                  <a:pt x="4539437" y="1014806"/>
                </a:lnTo>
                <a:lnTo>
                  <a:pt x="4593806" y="918210"/>
                </a:lnTo>
                <a:lnTo>
                  <a:pt x="4642155" y="810983"/>
                </a:lnTo>
                <a:lnTo>
                  <a:pt x="4683226" y="835025"/>
                </a:lnTo>
                <a:lnTo>
                  <a:pt x="4718824" y="866406"/>
                </a:lnTo>
                <a:lnTo>
                  <a:pt x="4748022" y="903782"/>
                </a:lnTo>
                <a:lnTo>
                  <a:pt x="4769866" y="945832"/>
                </a:lnTo>
                <a:lnTo>
                  <a:pt x="4783429" y="991209"/>
                </a:lnTo>
                <a:lnTo>
                  <a:pt x="4787760" y="1038567"/>
                </a:lnTo>
                <a:lnTo>
                  <a:pt x="4787760" y="861174"/>
                </a:lnTo>
                <a:lnTo>
                  <a:pt x="4752848" y="819759"/>
                </a:lnTo>
                <a:lnTo>
                  <a:pt x="4721923" y="793546"/>
                </a:lnTo>
                <a:lnTo>
                  <a:pt x="4676533" y="763447"/>
                </a:lnTo>
                <a:lnTo>
                  <a:pt x="4631448" y="747242"/>
                </a:lnTo>
                <a:lnTo>
                  <a:pt x="4601413" y="762711"/>
                </a:lnTo>
                <a:lnTo>
                  <a:pt x="4531296" y="918210"/>
                </a:lnTo>
                <a:lnTo>
                  <a:pt x="4482998" y="811136"/>
                </a:lnTo>
                <a:lnTo>
                  <a:pt x="4461154" y="762711"/>
                </a:lnTo>
                <a:lnTo>
                  <a:pt x="4455058" y="753973"/>
                </a:lnTo>
                <a:lnTo>
                  <a:pt x="4446460" y="748233"/>
                </a:lnTo>
                <a:lnTo>
                  <a:pt x="4436364" y="745947"/>
                </a:lnTo>
                <a:lnTo>
                  <a:pt x="4425747" y="747572"/>
                </a:lnTo>
                <a:lnTo>
                  <a:pt x="4381106" y="767219"/>
                </a:lnTo>
                <a:lnTo>
                  <a:pt x="4340796" y="793051"/>
                </a:lnTo>
                <a:lnTo>
                  <a:pt x="4305312" y="824357"/>
                </a:lnTo>
                <a:lnTo>
                  <a:pt x="4275150" y="860450"/>
                </a:lnTo>
                <a:lnTo>
                  <a:pt x="4250829" y="900620"/>
                </a:lnTo>
                <a:lnTo>
                  <a:pt x="4232834" y="944168"/>
                </a:lnTo>
                <a:lnTo>
                  <a:pt x="4221658" y="990384"/>
                </a:lnTo>
                <a:lnTo>
                  <a:pt x="4217835" y="1038567"/>
                </a:lnTo>
                <a:lnTo>
                  <a:pt x="4217835" y="1115136"/>
                </a:lnTo>
                <a:lnTo>
                  <a:pt x="4220070" y="1126223"/>
                </a:lnTo>
                <a:lnTo>
                  <a:pt x="4226179" y="1135265"/>
                </a:lnTo>
                <a:lnTo>
                  <a:pt x="4235234" y="1141374"/>
                </a:lnTo>
                <a:lnTo>
                  <a:pt x="4246321" y="1143609"/>
                </a:lnTo>
                <a:lnTo>
                  <a:pt x="4816259" y="1143609"/>
                </a:lnTo>
                <a:lnTo>
                  <a:pt x="4827346" y="1141374"/>
                </a:lnTo>
                <a:lnTo>
                  <a:pt x="4836401" y="1135265"/>
                </a:lnTo>
                <a:lnTo>
                  <a:pt x="4842510" y="1126223"/>
                </a:lnTo>
                <a:lnTo>
                  <a:pt x="4844745" y="1115136"/>
                </a:lnTo>
                <a:lnTo>
                  <a:pt x="4844745" y="1086662"/>
                </a:lnTo>
                <a:lnTo>
                  <a:pt x="4844745" y="1038567"/>
                </a:lnTo>
                <a:close/>
              </a:path>
              <a:path w="14145894" h="1796415">
                <a:moveTo>
                  <a:pt x="5557164" y="944321"/>
                </a:moveTo>
                <a:lnTo>
                  <a:pt x="5554929" y="933234"/>
                </a:lnTo>
                <a:lnTo>
                  <a:pt x="5548808" y="924191"/>
                </a:lnTo>
                <a:lnTo>
                  <a:pt x="5539752" y="918083"/>
                </a:lnTo>
                <a:lnTo>
                  <a:pt x="5528665" y="915847"/>
                </a:lnTo>
                <a:lnTo>
                  <a:pt x="5500167" y="915847"/>
                </a:lnTo>
                <a:lnTo>
                  <a:pt x="5500167" y="972794"/>
                </a:lnTo>
                <a:lnTo>
                  <a:pt x="5500167" y="1086662"/>
                </a:lnTo>
                <a:lnTo>
                  <a:pt x="4958727" y="1086662"/>
                </a:lnTo>
                <a:lnTo>
                  <a:pt x="4958727" y="972794"/>
                </a:lnTo>
                <a:lnTo>
                  <a:pt x="5500167" y="972794"/>
                </a:lnTo>
                <a:lnTo>
                  <a:pt x="5500167" y="915847"/>
                </a:lnTo>
                <a:lnTo>
                  <a:pt x="5272189" y="915847"/>
                </a:lnTo>
                <a:lnTo>
                  <a:pt x="5272189" y="801979"/>
                </a:lnTo>
                <a:lnTo>
                  <a:pt x="5271008" y="793851"/>
                </a:lnTo>
                <a:lnTo>
                  <a:pt x="5156390" y="731037"/>
                </a:lnTo>
                <a:lnTo>
                  <a:pt x="5124475" y="716546"/>
                </a:lnTo>
                <a:lnTo>
                  <a:pt x="5042116" y="679132"/>
                </a:lnTo>
                <a:lnTo>
                  <a:pt x="5040185" y="629297"/>
                </a:lnTo>
                <a:lnTo>
                  <a:pt x="5025999" y="602665"/>
                </a:lnTo>
                <a:lnTo>
                  <a:pt x="5017389" y="586486"/>
                </a:lnTo>
                <a:lnTo>
                  <a:pt x="4984331" y="560806"/>
                </a:lnTo>
                <a:lnTo>
                  <a:pt x="4984331" y="643039"/>
                </a:lnTo>
                <a:lnTo>
                  <a:pt x="4984318" y="676186"/>
                </a:lnTo>
                <a:lnTo>
                  <a:pt x="4966284" y="704151"/>
                </a:lnTo>
                <a:lnTo>
                  <a:pt x="4930241" y="716546"/>
                </a:lnTo>
                <a:lnTo>
                  <a:pt x="4894161" y="704138"/>
                </a:lnTo>
                <a:lnTo>
                  <a:pt x="4876139" y="676186"/>
                </a:lnTo>
                <a:lnTo>
                  <a:pt x="4876139" y="643039"/>
                </a:lnTo>
                <a:lnTo>
                  <a:pt x="4894173" y="615073"/>
                </a:lnTo>
                <a:lnTo>
                  <a:pt x="4930241" y="602665"/>
                </a:lnTo>
                <a:lnTo>
                  <a:pt x="4966309" y="615073"/>
                </a:lnTo>
                <a:lnTo>
                  <a:pt x="4984331" y="643039"/>
                </a:lnTo>
                <a:lnTo>
                  <a:pt x="4984331" y="560806"/>
                </a:lnTo>
                <a:lnTo>
                  <a:pt x="4978984" y="556641"/>
                </a:lnTo>
                <a:lnTo>
                  <a:pt x="4930241" y="545731"/>
                </a:lnTo>
                <a:lnTo>
                  <a:pt x="4885918" y="554697"/>
                </a:lnTo>
                <a:lnTo>
                  <a:pt x="4849685" y="579120"/>
                </a:lnTo>
                <a:lnTo>
                  <a:pt x="4825225" y="615315"/>
                </a:lnTo>
                <a:lnTo>
                  <a:pt x="4816259" y="659612"/>
                </a:lnTo>
                <a:lnTo>
                  <a:pt x="4823701" y="701332"/>
                </a:lnTo>
                <a:lnTo>
                  <a:pt x="4844491" y="734695"/>
                </a:lnTo>
                <a:lnTo>
                  <a:pt x="4874933" y="758418"/>
                </a:lnTo>
                <a:lnTo>
                  <a:pt x="4911280" y="771207"/>
                </a:lnTo>
                <a:lnTo>
                  <a:pt x="4949837" y="771766"/>
                </a:lnTo>
                <a:lnTo>
                  <a:pt x="4986871" y="758812"/>
                </a:lnTo>
                <a:lnTo>
                  <a:pt x="5018684" y="731037"/>
                </a:lnTo>
                <a:lnTo>
                  <a:pt x="5215191" y="820293"/>
                </a:lnTo>
                <a:lnTo>
                  <a:pt x="5215191" y="915847"/>
                </a:lnTo>
                <a:lnTo>
                  <a:pt x="4930241" y="915847"/>
                </a:lnTo>
                <a:lnTo>
                  <a:pt x="4919154" y="918083"/>
                </a:lnTo>
                <a:lnTo>
                  <a:pt x="4910086" y="924191"/>
                </a:lnTo>
                <a:lnTo>
                  <a:pt x="4903978" y="933234"/>
                </a:lnTo>
                <a:lnTo>
                  <a:pt x="4901743" y="944321"/>
                </a:lnTo>
                <a:lnTo>
                  <a:pt x="4901743" y="1115136"/>
                </a:lnTo>
                <a:lnTo>
                  <a:pt x="4903978" y="1126223"/>
                </a:lnTo>
                <a:lnTo>
                  <a:pt x="4910086" y="1135265"/>
                </a:lnTo>
                <a:lnTo>
                  <a:pt x="4919154" y="1141374"/>
                </a:lnTo>
                <a:lnTo>
                  <a:pt x="4930241" y="1143609"/>
                </a:lnTo>
                <a:lnTo>
                  <a:pt x="5528665" y="1143609"/>
                </a:lnTo>
                <a:lnTo>
                  <a:pt x="5539752" y="1141374"/>
                </a:lnTo>
                <a:lnTo>
                  <a:pt x="5548808" y="1135265"/>
                </a:lnTo>
                <a:lnTo>
                  <a:pt x="5554929" y="1126223"/>
                </a:lnTo>
                <a:lnTo>
                  <a:pt x="5557164" y="1115136"/>
                </a:lnTo>
                <a:lnTo>
                  <a:pt x="5557164" y="1086662"/>
                </a:lnTo>
                <a:lnTo>
                  <a:pt x="5557164" y="972794"/>
                </a:lnTo>
                <a:lnTo>
                  <a:pt x="5557164" y="944321"/>
                </a:lnTo>
                <a:close/>
              </a:path>
              <a:path w="14145894" h="1796415">
                <a:moveTo>
                  <a:pt x="5927204" y="915847"/>
                </a:moveTo>
                <a:lnTo>
                  <a:pt x="5920181" y="896454"/>
                </a:lnTo>
                <a:lnTo>
                  <a:pt x="5899112" y="887387"/>
                </a:lnTo>
                <a:lnTo>
                  <a:pt x="5755919" y="887387"/>
                </a:lnTo>
                <a:lnTo>
                  <a:pt x="5752058" y="837780"/>
                </a:lnTo>
                <a:lnTo>
                  <a:pt x="5744730" y="789216"/>
                </a:lnTo>
                <a:lnTo>
                  <a:pt x="5734037" y="741832"/>
                </a:lnTo>
                <a:lnTo>
                  <a:pt x="5720105" y="695731"/>
                </a:lnTo>
                <a:lnTo>
                  <a:pt x="5703074" y="651065"/>
                </a:lnTo>
                <a:lnTo>
                  <a:pt x="5683059" y="607949"/>
                </a:lnTo>
                <a:lnTo>
                  <a:pt x="5660199" y="566508"/>
                </a:lnTo>
                <a:lnTo>
                  <a:pt x="5634609" y="526872"/>
                </a:lnTo>
                <a:lnTo>
                  <a:pt x="5606415" y="489178"/>
                </a:lnTo>
                <a:lnTo>
                  <a:pt x="5575757" y="453529"/>
                </a:lnTo>
                <a:lnTo>
                  <a:pt x="5616041" y="413283"/>
                </a:lnTo>
                <a:lnTo>
                  <a:pt x="5670550" y="358825"/>
                </a:lnTo>
                <a:lnTo>
                  <a:pt x="5708586" y="373468"/>
                </a:lnTo>
                <a:lnTo>
                  <a:pt x="5747753" y="372948"/>
                </a:lnTo>
                <a:lnTo>
                  <a:pt x="5784367" y="359333"/>
                </a:lnTo>
                <a:lnTo>
                  <a:pt x="5784989" y="358825"/>
                </a:lnTo>
                <a:lnTo>
                  <a:pt x="5814746" y="334746"/>
                </a:lnTo>
                <a:lnTo>
                  <a:pt x="5825007" y="317982"/>
                </a:lnTo>
                <a:lnTo>
                  <a:pt x="5835218" y="301282"/>
                </a:lnTo>
                <a:lnTo>
                  <a:pt x="5842114" y="261048"/>
                </a:lnTo>
                <a:lnTo>
                  <a:pt x="5833148" y="216750"/>
                </a:lnTo>
                <a:lnTo>
                  <a:pt x="5824601" y="204101"/>
                </a:lnTo>
                <a:lnTo>
                  <a:pt x="5808688" y="180555"/>
                </a:lnTo>
                <a:lnTo>
                  <a:pt x="5782246" y="162737"/>
                </a:lnTo>
                <a:lnTo>
                  <a:pt x="5782246" y="244487"/>
                </a:lnTo>
                <a:lnTo>
                  <a:pt x="5782221" y="277647"/>
                </a:lnTo>
                <a:lnTo>
                  <a:pt x="5764200" y="305574"/>
                </a:lnTo>
                <a:lnTo>
                  <a:pt x="5728132" y="317982"/>
                </a:lnTo>
                <a:lnTo>
                  <a:pt x="5692089" y="305600"/>
                </a:lnTo>
                <a:lnTo>
                  <a:pt x="5674042" y="277647"/>
                </a:lnTo>
                <a:lnTo>
                  <a:pt x="5674030" y="244487"/>
                </a:lnTo>
                <a:lnTo>
                  <a:pt x="5692064" y="216522"/>
                </a:lnTo>
                <a:lnTo>
                  <a:pt x="5728132" y="204101"/>
                </a:lnTo>
                <a:lnTo>
                  <a:pt x="5764212" y="216522"/>
                </a:lnTo>
                <a:lnTo>
                  <a:pt x="5782246" y="244487"/>
                </a:lnTo>
                <a:lnTo>
                  <a:pt x="5782246" y="162737"/>
                </a:lnTo>
                <a:lnTo>
                  <a:pt x="5772455" y="156133"/>
                </a:lnTo>
                <a:lnTo>
                  <a:pt x="5728132" y="147167"/>
                </a:lnTo>
                <a:lnTo>
                  <a:pt x="5687860" y="154051"/>
                </a:lnTo>
                <a:lnTo>
                  <a:pt x="5654370" y="174510"/>
                </a:lnTo>
                <a:lnTo>
                  <a:pt x="5629757" y="204863"/>
                </a:lnTo>
                <a:lnTo>
                  <a:pt x="5616130" y="241427"/>
                </a:lnTo>
                <a:lnTo>
                  <a:pt x="5615597" y="280555"/>
                </a:lnTo>
                <a:lnTo>
                  <a:pt x="5630265" y="318554"/>
                </a:lnTo>
                <a:lnTo>
                  <a:pt x="5535473" y="413283"/>
                </a:lnTo>
                <a:lnTo>
                  <a:pt x="5499570" y="381800"/>
                </a:lnTo>
                <a:lnTo>
                  <a:pt x="5461000" y="353034"/>
                </a:lnTo>
                <a:lnTo>
                  <a:pt x="5420055" y="327101"/>
                </a:lnTo>
                <a:lnTo>
                  <a:pt x="5377015" y="304076"/>
                </a:lnTo>
                <a:lnTo>
                  <a:pt x="5342623" y="288747"/>
                </a:lnTo>
                <a:lnTo>
                  <a:pt x="5332158" y="284073"/>
                </a:lnTo>
                <a:lnTo>
                  <a:pt x="5285778" y="267195"/>
                </a:lnTo>
                <a:lnTo>
                  <a:pt x="5238166" y="253517"/>
                </a:lnTo>
                <a:lnTo>
                  <a:pt x="5189601" y="243166"/>
                </a:lnTo>
                <a:lnTo>
                  <a:pt x="5140376" y="236220"/>
                </a:lnTo>
                <a:lnTo>
                  <a:pt x="5090782" y="232778"/>
                </a:lnTo>
                <a:lnTo>
                  <a:pt x="5041087" y="232943"/>
                </a:lnTo>
                <a:lnTo>
                  <a:pt x="4991595" y="236816"/>
                </a:lnTo>
                <a:lnTo>
                  <a:pt x="4942548" y="244500"/>
                </a:lnTo>
                <a:lnTo>
                  <a:pt x="4894338" y="256057"/>
                </a:lnTo>
                <a:lnTo>
                  <a:pt x="4873523" y="279704"/>
                </a:lnTo>
                <a:lnTo>
                  <a:pt x="4874247" y="290995"/>
                </a:lnTo>
                <a:lnTo>
                  <a:pt x="4879289" y="301091"/>
                </a:lnTo>
                <a:lnTo>
                  <a:pt x="4887557" y="308241"/>
                </a:lnTo>
                <a:lnTo>
                  <a:pt x="4897882" y="311785"/>
                </a:lnTo>
                <a:lnTo>
                  <a:pt x="4909159" y="311073"/>
                </a:lnTo>
                <a:lnTo>
                  <a:pt x="4954181" y="300177"/>
                </a:lnTo>
                <a:lnTo>
                  <a:pt x="4999215" y="292900"/>
                </a:lnTo>
                <a:lnTo>
                  <a:pt x="5044097" y="289115"/>
                </a:lnTo>
                <a:lnTo>
                  <a:pt x="5093347" y="289064"/>
                </a:lnTo>
                <a:lnTo>
                  <a:pt x="5132844" y="291655"/>
                </a:lnTo>
                <a:lnTo>
                  <a:pt x="5176418" y="297738"/>
                </a:lnTo>
                <a:lnTo>
                  <a:pt x="5219255" y="306882"/>
                </a:lnTo>
                <a:lnTo>
                  <a:pt x="5261216" y="318985"/>
                </a:lnTo>
                <a:lnTo>
                  <a:pt x="5302161" y="333921"/>
                </a:lnTo>
                <a:lnTo>
                  <a:pt x="5341925" y="351599"/>
                </a:lnTo>
                <a:lnTo>
                  <a:pt x="5380380" y="371894"/>
                </a:lnTo>
                <a:lnTo>
                  <a:pt x="5417375" y="394703"/>
                </a:lnTo>
                <a:lnTo>
                  <a:pt x="5452757" y="419912"/>
                </a:lnTo>
                <a:lnTo>
                  <a:pt x="5486387" y="447421"/>
                </a:lnTo>
                <a:lnTo>
                  <a:pt x="5518112" y="477100"/>
                </a:lnTo>
                <a:lnTo>
                  <a:pt x="5547792" y="508850"/>
                </a:lnTo>
                <a:lnTo>
                  <a:pt x="5575274" y="542556"/>
                </a:lnTo>
                <a:lnTo>
                  <a:pt x="5600408" y="578116"/>
                </a:lnTo>
                <a:lnTo>
                  <a:pt x="5623064" y="615416"/>
                </a:lnTo>
                <a:lnTo>
                  <a:pt x="5643080" y="654329"/>
                </a:lnTo>
                <a:lnTo>
                  <a:pt x="5660314" y="694778"/>
                </a:lnTo>
                <a:lnTo>
                  <a:pt x="5674614" y="736612"/>
                </a:lnTo>
                <a:lnTo>
                  <a:pt x="5685853" y="779754"/>
                </a:lnTo>
                <a:lnTo>
                  <a:pt x="5693867" y="824090"/>
                </a:lnTo>
                <a:lnTo>
                  <a:pt x="5698515" y="869492"/>
                </a:lnTo>
                <a:lnTo>
                  <a:pt x="5699645" y="915847"/>
                </a:lnTo>
                <a:lnTo>
                  <a:pt x="5697753" y="964730"/>
                </a:lnTo>
                <a:lnTo>
                  <a:pt x="5692178" y="1012583"/>
                </a:lnTo>
                <a:lnTo>
                  <a:pt x="5683059" y="1059281"/>
                </a:lnTo>
                <a:lnTo>
                  <a:pt x="5670524" y="1104684"/>
                </a:lnTo>
                <a:lnTo>
                  <a:pt x="5654738" y="1148651"/>
                </a:lnTo>
                <a:lnTo>
                  <a:pt x="5635828" y="1191044"/>
                </a:lnTo>
                <a:lnTo>
                  <a:pt x="5613832" y="1231861"/>
                </a:lnTo>
                <a:lnTo>
                  <a:pt x="5589181" y="1270533"/>
                </a:lnTo>
                <a:lnTo>
                  <a:pt x="5561736" y="1307350"/>
                </a:lnTo>
                <a:lnTo>
                  <a:pt x="5531739" y="1342021"/>
                </a:lnTo>
                <a:lnTo>
                  <a:pt x="5499303" y="1374419"/>
                </a:lnTo>
                <a:lnTo>
                  <a:pt x="5464594" y="1404404"/>
                </a:lnTo>
                <a:lnTo>
                  <a:pt x="5427738" y="1431823"/>
                </a:lnTo>
                <a:lnTo>
                  <a:pt x="5388889" y="1456537"/>
                </a:lnTo>
                <a:lnTo>
                  <a:pt x="5348186" y="1478419"/>
                </a:lnTo>
                <a:lnTo>
                  <a:pt x="5305755" y="1497317"/>
                </a:lnTo>
                <a:lnTo>
                  <a:pt x="5261610" y="1513128"/>
                </a:lnTo>
                <a:lnTo>
                  <a:pt x="5216296" y="1525600"/>
                </a:lnTo>
                <a:lnTo>
                  <a:pt x="5169547" y="1534718"/>
                </a:lnTo>
                <a:lnTo>
                  <a:pt x="5121643" y="1540281"/>
                </a:lnTo>
                <a:lnTo>
                  <a:pt x="5072710" y="1542173"/>
                </a:lnTo>
                <a:lnTo>
                  <a:pt x="5023840" y="1540281"/>
                </a:lnTo>
                <a:lnTo>
                  <a:pt x="4975631" y="1534629"/>
                </a:lnTo>
                <a:lnTo>
                  <a:pt x="4928514" y="1525409"/>
                </a:lnTo>
                <a:lnTo>
                  <a:pt x="4882426" y="1512646"/>
                </a:lnTo>
                <a:lnTo>
                  <a:pt x="4837620" y="1496479"/>
                </a:lnTo>
                <a:lnTo>
                  <a:pt x="4794288" y="1477022"/>
                </a:lnTo>
                <a:lnTo>
                  <a:pt x="4752594" y="1454365"/>
                </a:lnTo>
                <a:lnTo>
                  <a:pt x="4712728" y="1428623"/>
                </a:lnTo>
                <a:lnTo>
                  <a:pt x="4674882" y="1399895"/>
                </a:lnTo>
                <a:lnTo>
                  <a:pt x="4639208" y="1368298"/>
                </a:lnTo>
                <a:lnTo>
                  <a:pt x="4605921" y="1333944"/>
                </a:lnTo>
                <a:lnTo>
                  <a:pt x="4575175" y="1296924"/>
                </a:lnTo>
                <a:lnTo>
                  <a:pt x="4547146" y="1257363"/>
                </a:lnTo>
                <a:lnTo>
                  <a:pt x="4522038" y="1215351"/>
                </a:lnTo>
                <a:lnTo>
                  <a:pt x="4514774" y="1206715"/>
                </a:lnTo>
                <a:lnTo>
                  <a:pt x="4505083" y="1201712"/>
                </a:lnTo>
                <a:lnTo>
                  <a:pt x="4494200" y="1200683"/>
                </a:lnTo>
                <a:lnTo>
                  <a:pt x="4483379" y="1204023"/>
                </a:lnTo>
                <a:lnTo>
                  <a:pt x="4474705" y="1211300"/>
                </a:lnTo>
                <a:lnTo>
                  <a:pt x="4469676" y="1220990"/>
                </a:lnTo>
                <a:lnTo>
                  <a:pt x="4468647" y="1231861"/>
                </a:lnTo>
                <a:lnTo>
                  <a:pt x="4471987" y="1242669"/>
                </a:lnTo>
                <a:lnTo>
                  <a:pt x="4493450" y="1279118"/>
                </a:lnTo>
                <a:lnTo>
                  <a:pt x="4516983" y="1313865"/>
                </a:lnTo>
                <a:lnTo>
                  <a:pt x="4542421" y="1346898"/>
                </a:lnTo>
                <a:lnTo>
                  <a:pt x="4569625" y="1378204"/>
                </a:lnTo>
                <a:lnTo>
                  <a:pt x="4474883" y="1472857"/>
                </a:lnTo>
                <a:lnTo>
                  <a:pt x="4471403" y="1471523"/>
                </a:lnTo>
                <a:lnTo>
                  <a:pt x="4471403" y="1587207"/>
                </a:lnTo>
                <a:lnTo>
                  <a:pt x="4453369" y="1615173"/>
                </a:lnTo>
                <a:lnTo>
                  <a:pt x="4417301" y="1627581"/>
                </a:lnTo>
                <a:lnTo>
                  <a:pt x="4381233" y="1615160"/>
                </a:lnTo>
                <a:lnTo>
                  <a:pt x="4363199" y="1587207"/>
                </a:lnTo>
                <a:lnTo>
                  <a:pt x="4363212" y="1554048"/>
                </a:lnTo>
                <a:lnTo>
                  <a:pt x="4381233" y="1526108"/>
                </a:lnTo>
                <a:lnTo>
                  <a:pt x="4417301" y="1513700"/>
                </a:lnTo>
                <a:lnTo>
                  <a:pt x="4453344" y="1526095"/>
                </a:lnTo>
                <a:lnTo>
                  <a:pt x="4471390" y="1554048"/>
                </a:lnTo>
                <a:lnTo>
                  <a:pt x="4471403" y="1587207"/>
                </a:lnTo>
                <a:lnTo>
                  <a:pt x="4471403" y="1471523"/>
                </a:lnTo>
                <a:lnTo>
                  <a:pt x="4436846" y="1458214"/>
                </a:lnTo>
                <a:lnTo>
                  <a:pt x="4397680" y="1458747"/>
                </a:lnTo>
                <a:lnTo>
                  <a:pt x="4361078" y="1472349"/>
                </a:lnTo>
                <a:lnTo>
                  <a:pt x="4330687" y="1496936"/>
                </a:lnTo>
                <a:lnTo>
                  <a:pt x="4310215" y="1530400"/>
                </a:lnTo>
                <a:lnTo>
                  <a:pt x="4303319" y="1570647"/>
                </a:lnTo>
                <a:lnTo>
                  <a:pt x="4312297" y="1614932"/>
                </a:lnTo>
                <a:lnTo>
                  <a:pt x="4336745" y="1651139"/>
                </a:lnTo>
                <a:lnTo>
                  <a:pt x="4372978" y="1675561"/>
                </a:lnTo>
                <a:lnTo>
                  <a:pt x="4417314" y="1684515"/>
                </a:lnTo>
                <a:lnTo>
                  <a:pt x="4457573" y="1677631"/>
                </a:lnTo>
                <a:lnTo>
                  <a:pt x="4491075" y="1657184"/>
                </a:lnTo>
                <a:lnTo>
                  <a:pt x="4515078" y="1627581"/>
                </a:lnTo>
                <a:lnTo>
                  <a:pt x="4515688" y="1626831"/>
                </a:lnTo>
                <a:lnTo>
                  <a:pt x="4529315" y="1590255"/>
                </a:lnTo>
                <a:lnTo>
                  <a:pt x="4529836" y="1551127"/>
                </a:lnTo>
                <a:lnTo>
                  <a:pt x="4515396" y="1513700"/>
                </a:lnTo>
                <a:lnTo>
                  <a:pt x="4515167" y="1513128"/>
                </a:lnTo>
                <a:lnTo>
                  <a:pt x="4555464" y="1472857"/>
                </a:lnTo>
                <a:lnTo>
                  <a:pt x="4609795" y="1418590"/>
                </a:lnTo>
                <a:lnTo>
                  <a:pt x="4645203" y="1449832"/>
                </a:lnTo>
                <a:lnTo>
                  <a:pt x="4682553" y="1478064"/>
                </a:lnTo>
                <a:lnTo>
                  <a:pt x="4721669" y="1503299"/>
                </a:lnTo>
                <a:lnTo>
                  <a:pt x="4762449" y="1525600"/>
                </a:lnTo>
                <a:lnTo>
                  <a:pt x="4804359" y="1544802"/>
                </a:lnTo>
                <a:lnTo>
                  <a:pt x="4847539" y="1561071"/>
                </a:lnTo>
                <a:lnTo>
                  <a:pt x="4891684" y="1574355"/>
                </a:lnTo>
                <a:lnTo>
                  <a:pt x="4936604" y="1584667"/>
                </a:lnTo>
                <a:lnTo>
                  <a:pt x="4982083" y="1591995"/>
                </a:lnTo>
                <a:lnTo>
                  <a:pt x="5027942" y="1596364"/>
                </a:lnTo>
                <a:lnTo>
                  <a:pt x="5073967" y="1597761"/>
                </a:lnTo>
                <a:lnTo>
                  <a:pt x="5119979" y="1596199"/>
                </a:lnTo>
                <a:lnTo>
                  <a:pt x="5165776" y="1591665"/>
                </a:lnTo>
                <a:lnTo>
                  <a:pt x="5211140" y="1584185"/>
                </a:lnTo>
                <a:lnTo>
                  <a:pt x="5255907" y="1573758"/>
                </a:lnTo>
                <a:lnTo>
                  <a:pt x="5299849" y="1560372"/>
                </a:lnTo>
                <a:lnTo>
                  <a:pt x="5342788" y="1544053"/>
                </a:lnTo>
                <a:lnTo>
                  <a:pt x="5384533" y="1524787"/>
                </a:lnTo>
                <a:lnTo>
                  <a:pt x="5424856" y="1502587"/>
                </a:lnTo>
                <a:lnTo>
                  <a:pt x="5463591" y="1477467"/>
                </a:lnTo>
                <a:lnTo>
                  <a:pt x="5500535" y="1449400"/>
                </a:lnTo>
                <a:lnTo>
                  <a:pt x="5535473" y="1418424"/>
                </a:lnTo>
                <a:lnTo>
                  <a:pt x="5630265" y="1513128"/>
                </a:lnTo>
                <a:lnTo>
                  <a:pt x="5615597" y="1551127"/>
                </a:lnTo>
                <a:lnTo>
                  <a:pt x="5616118" y="1590255"/>
                </a:lnTo>
                <a:lnTo>
                  <a:pt x="5629745" y="1626831"/>
                </a:lnTo>
                <a:lnTo>
                  <a:pt x="5654357" y="1657184"/>
                </a:lnTo>
                <a:lnTo>
                  <a:pt x="5687860" y="1677631"/>
                </a:lnTo>
                <a:lnTo>
                  <a:pt x="5728132" y="1684515"/>
                </a:lnTo>
                <a:lnTo>
                  <a:pt x="5772455" y="1675561"/>
                </a:lnTo>
                <a:lnTo>
                  <a:pt x="5808688" y="1651139"/>
                </a:lnTo>
                <a:lnTo>
                  <a:pt x="5826557" y="1624698"/>
                </a:lnTo>
                <a:lnTo>
                  <a:pt x="5833148" y="1614932"/>
                </a:lnTo>
                <a:lnTo>
                  <a:pt x="5842114" y="1570647"/>
                </a:lnTo>
                <a:lnTo>
                  <a:pt x="5835218" y="1530400"/>
                </a:lnTo>
                <a:lnTo>
                  <a:pt x="5826772" y="1516583"/>
                </a:lnTo>
                <a:lnTo>
                  <a:pt x="5814746" y="1496936"/>
                </a:lnTo>
                <a:lnTo>
                  <a:pt x="5785129" y="1472971"/>
                </a:lnTo>
                <a:lnTo>
                  <a:pt x="5785129" y="1570647"/>
                </a:lnTo>
                <a:lnTo>
                  <a:pt x="5772696" y="1606677"/>
                </a:lnTo>
                <a:lnTo>
                  <a:pt x="5744718" y="1624698"/>
                </a:lnTo>
                <a:lnTo>
                  <a:pt x="5711545" y="1624698"/>
                </a:lnTo>
                <a:lnTo>
                  <a:pt x="5683567" y="1606677"/>
                </a:lnTo>
                <a:lnTo>
                  <a:pt x="5671147" y="1570647"/>
                </a:lnTo>
                <a:lnTo>
                  <a:pt x="5683529" y="1534718"/>
                </a:lnTo>
                <a:lnTo>
                  <a:pt x="5683618" y="1534591"/>
                </a:lnTo>
                <a:lnTo>
                  <a:pt x="5711533" y="1516608"/>
                </a:lnTo>
                <a:lnTo>
                  <a:pt x="5744730" y="1516608"/>
                </a:lnTo>
                <a:lnTo>
                  <a:pt x="5772696" y="1534591"/>
                </a:lnTo>
                <a:lnTo>
                  <a:pt x="5785129" y="1570647"/>
                </a:lnTo>
                <a:lnTo>
                  <a:pt x="5785129" y="1472971"/>
                </a:lnTo>
                <a:lnTo>
                  <a:pt x="5785002" y="1472857"/>
                </a:lnTo>
                <a:lnTo>
                  <a:pt x="5784367" y="1472349"/>
                </a:lnTo>
                <a:lnTo>
                  <a:pt x="5747753" y="1458734"/>
                </a:lnTo>
                <a:lnTo>
                  <a:pt x="5708586" y="1458201"/>
                </a:lnTo>
                <a:lnTo>
                  <a:pt x="5670550" y="1472857"/>
                </a:lnTo>
                <a:lnTo>
                  <a:pt x="5616067" y="1418424"/>
                </a:lnTo>
                <a:lnTo>
                  <a:pt x="5575757" y="1378153"/>
                </a:lnTo>
                <a:lnTo>
                  <a:pt x="5606415" y="1342504"/>
                </a:lnTo>
                <a:lnTo>
                  <a:pt x="5634609" y="1304810"/>
                </a:lnTo>
                <a:lnTo>
                  <a:pt x="5660199" y="1265174"/>
                </a:lnTo>
                <a:lnTo>
                  <a:pt x="5683059" y="1223746"/>
                </a:lnTo>
                <a:lnTo>
                  <a:pt x="5703074" y="1180630"/>
                </a:lnTo>
                <a:lnTo>
                  <a:pt x="5720105" y="1135964"/>
                </a:lnTo>
                <a:lnTo>
                  <a:pt x="5734037" y="1089875"/>
                </a:lnTo>
                <a:lnTo>
                  <a:pt x="5744730" y="1042492"/>
                </a:lnTo>
                <a:lnTo>
                  <a:pt x="5752058" y="993927"/>
                </a:lnTo>
                <a:lnTo>
                  <a:pt x="5755919" y="944321"/>
                </a:lnTo>
                <a:lnTo>
                  <a:pt x="5899112" y="944321"/>
                </a:lnTo>
                <a:lnTo>
                  <a:pt x="5920181" y="935253"/>
                </a:lnTo>
                <a:lnTo>
                  <a:pt x="5927204" y="915847"/>
                </a:lnTo>
                <a:close/>
              </a:path>
              <a:path w="14145894" h="1796415">
                <a:moveTo>
                  <a:pt x="8706218" y="914400"/>
                </a:moveTo>
                <a:lnTo>
                  <a:pt x="8451444" y="914400"/>
                </a:lnTo>
                <a:lnTo>
                  <a:pt x="8413305" y="927100"/>
                </a:lnTo>
                <a:lnTo>
                  <a:pt x="8378749" y="939800"/>
                </a:lnTo>
                <a:lnTo>
                  <a:pt x="8348637" y="965200"/>
                </a:lnTo>
                <a:lnTo>
                  <a:pt x="8323770" y="1003300"/>
                </a:lnTo>
                <a:lnTo>
                  <a:pt x="8304987" y="1028700"/>
                </a:lnTo>
                <a:lnTo>
                  <a:pt x="8293100" y="1066800"/>
                </a:lnTo>
                <a:lnTo>
                  <a:pt x="8288960" y="1117600"/>
                </a:lnTo>
                <a:lnTo>
                  <a:pt x="8288960" y="1397000"/>
                </a:lnTo>
                <a:lnTo>
                  <a:pt x="8291677" y="1422400"/>
                </a:lnTo>
                <a:lnTo>
                  <a:pt x="8299437" y="1447800"/>
                </a:lnTo>
                <a:lnTo>
                  <a:pt x="8311731" y="1460500"/>
                </a:lnTo>
                <a:lnTo>
                  <a:pt x="8327999" y="1485900"/>
                </a:lnTo>
                <a:lnTo>
                  <a:pt x="8347697" y="1498600"/>
                </a:lnTo>
                <a:lnTo>
                  <a:pt x="8370303" y="1511300"/>
                </a:lnTo>
                <a:lnTo>
                  <a:pt x="8395259" y="1524000"/>
                </a:lnTo>
                <a:lnTo>
                  <a:pt x="8490560" y="1524000"/>
                </a:lnTo>
                <a:lnTo>
                  <a:pt x="8490560" y="1473200"/>
                </a:lnTo>
                <a:lnTo>
                  <a:pt x="8406384" y="1473200"/>
                </a:lnTo>
                <a:lnTo>
                  <a:pt x="8391779" y="1460500"/>
                </a:lnTo>
                <a:lnTo>
                  <a:pt x="8378545" y="1460500"/>
                </a:lnTo>
                <a:lnTo>
                  <a:pt x="8367001" y="1447800"/>
                </a:lnTo>
                <a:lnTo>
                  <a:pt x="8357476" y="1435100"/>
                </a:lnTo>
                <a:lnTo>
                  <a:pt x="8350275" y="1422400"/>
                </a:lnTo>
                <a:lnTo>
                  <a:pt x="8345729" y="1409700"/>
                </a:lnTo>
                <a:lnTo>
                  <a:pt x="8344128" y="1397000"/>
                </a:lnTo>
                <a:lnTo>
                  <a:pt x="8344128" y="1117600"/>
                </a:lnTo>
                <a:lnTo>
                  <a:pt x="8347151" y="1079500"/>
                </a:lnTo>
                <a:lnTo>
                  <a:pt x="8369516" y="1028700"/>
                </a:lnTo>
                <a:lnTo>
                  <a:pt x="8409597" y="990600"/>
                </a:lnTo>
                <a:lnTo>
                  <a:pt x="8462556" y="965200"/>
                </a:lnTo>
                <a:lnTo>
                  <a:pt x="8692820" y="965200"/>
                </a:lnTo>
                <a:lnTo>
                  <a:pt x="8706218" y="914400"/>
                </a:lnTo>
                <a:close/>
              </a:path>
              <a:path w="14145894" h="1796415">
                <a:moveTo>
                  <a:pt x="8960015" y="279400"/>
                </a:moveTo>
                <a:lnTo>
                  <a:pt x="8866353" y="254000"/>
                </a:lnTo>
                <a:lnTo>
                  <a:pt x="8861577" y="241300"/>
                </a:lnTo>
                <a:lnTo>
                  <a:pt x="8855723" y="228600"/>
                </a:lnTo>
                <a:lnTo>
                  <a:pt x="8848801" y="215900"/>
                </a:lnTo>
                <a:lnTo>
                  <a:pt x="8840876" y="203200"/>
                </a:lnTo>
                <a:lnTo>
                  <a:pt x="8850160" y="190500"/>
                </a:lnTo>
                <a:lnTo>
                  <a:pt x="8896540" y="127000"/>
                </a:lnTo>
                <a:lnTo>
                  <a:pt x="8884234" y="114300"/>
                </a:lnTo>
                <a:lnTo>
                  <a:pt x="8835009" y="63500"/>
                </a:lnTo>
                <a:lnTo>
                  <a:pt x="8766797" y="108597"/>
                </a:lnTo>
                <a:lnTo>
                  <a:pt x="8766797" y="317500"/>
                </a:lnTo>
                <a:lnTo>
                  <a:pt x="8756688" y="368300"/>
                </a:lnTo>
                <a:lnTo>
                  <a:pt x="8729154" y="406400"/>
                </a:lnTo>
                <a:lnTo>
                  <a:pt x="8688311" y="431800"/>
                </a:lnTo>
                <a:lnTo>
                  <a:pt x="8638286" y="444500"/>
                </a:lnTo>
                <a:lnTo>
                  <a:pt x="8588261" y="431800"/>
                </a:lnTo>
                <a:lnTo>
                  <a:pt x="8547405" y="406400"/>
                </a:lnTo>
                <a:lnTo>
                  <a:pt x="8519871" y="368300"/>
                </a:lnTo>
                <a:lnTo>
                  <a:pt x="8509762" y="317500"/>
                </a:lnTo>
                <a:lnTo>
                  <a:pt x="8519871" y="266700"/>
                </a:lnTo>
                <a:lnTo>
                  <a:pt x="8547405" y="228600"/>
                </a:lnTo>
                <a:lnTo>
                  <a:pt x="8588261" y="203200"/>
                </a:lnTo>
                <a:lnTo>
                  <a:pt x="8638286" y="190500"/>
                </a:lnTo>
                <a:lnTo>
                  <a:pt x="8688311" y="203200"/>
                </a:lnTo>
                <a:lnTo>
                  <a:pt x="8729154" y="228600"/>
                </a:lnTo>
                <a:lnTo>
                  <a:pt x="8756688" y="266700"/>
                </a:lnTo>
                <a:lnTo>
                  <a:pt x="8766797" y="317500"/>
                </a:lnTo>
                <a:lnTo>
                  <a:pt x="8766797" y="108597"/>
                </a:lnTo>
                <a:lnTo>
                  <a:pt x="8758161" y="114300"/>
                </a:lnTo>
                <a:lnTo>
                  <a:pt x="8743658" y="101600"/>
                </a:lnTo>
                <a:lnTo>
                  <a:pt x="8728558" y="101600"/>
                </a:lnTo>
                <a:lnTo>
                  <a:pt x="8712911" y="88900"/>
                </a:lnTo>
                <a:lnTo>
                  <a:pt x="8696757" y="88900"/>
                </a:lnTo>
                <a:lnTo>
                  <a:pt x="8681783" y="0"/>
                </a:lnTo>
                <a:lnTo>
                  <a:pt x="8594788" y="0"/>
                </a:lnTo>
                <a:lnTo>
                  <a:pt x="8579802" y="88900"/>
                </a:lnTo>
                <a:lnTo>
                  <a:pt x="8563648" y="88900"/>
                </a:lnTo>
                <a:lnTo>
                  <a:pt x="8547989" y="101600"/>
                </a:lnTo>
                <a:lnTo>
                  <a:pt x="8532889" y="101600"/>
                </a:lnTo>
                <a:lnTo>
                  <a:pt x="8518385" y="114300"/>
                </a:lnTo>
                <a:lnTo>
                  <a:pt x="8441525" y="63500"/>
                </a:lnTo>
                <a:lnTo>
                  <a:pt x="8380031" y="127000"/>
                </a:lnTo>
                <a:lnTo>
                  <a:pt x="8435670" y="203200"/>
                </a:lnTo>
                <a:lnTo>
                  <a:pt x="8427745" y="215900"/>
                </a:lnTo>
                <a:lnTo>
                  <a:pt x="8420836" y="228600"/>
                </a:lnTo>
                <a:lnTo>
                  <a:pt x="8414969" y="241300"/>
                </a:lnTo>
                <a:lnTo>
                  <a:pt x="8410219" y="254000"/>
                </a:lnTo>
                <a:lnTo>
                  <a:pt x="8316544" y="279400"/>
                </a:lnTo>
                <a:lnTo>
                  <a:pt x="8316544" y="355600"/>
                </a:lnTo>
                <a:lnTo>
                  <a:pt x="8410219" y="381000"/>
                </a:lnTo>
                <a:lnTo>
                  <a:pt x="8414982" y="393700"/>
                </a:lnTo>
                <a:lnTo>
                  <a:pt x="8420836" y="406400"/>
                </a:lnTo>
                <a:lnTo>
                  <a:pt x="8427745" y="419100"/>
                </a:lnTo>
                <a:lnTo>
                  <a:pt x="8435683" y="431800"/>
                </a:lnTo>
                <a:lnTo>
                  <a:pt x="8380031" y="520700"/>
                </a:lnTo>
                <a:lnTo>
                  <a:pt x="8441525" y="571500"/>
                </a:lnTo>
                <a:lnTo>
                  <a:pt x="8518385" y="520700"/>
                </a:lnTo>
                <a:lnTo>
                  <a:pt x="8532901" y="533400"/>
                </a:lnTo>
                <a:lnTo>
                  <a:pt x="8547989" y="533400"/>
                </a:lnTo>
                <a:lnTo>
                  <a:pt x="8563648" y="546100"/>
                </a:lnTo>
                <a:lnTo>
                  <a:pt x="8579802" y="546100"/>
                </a:lnTo>
                <a:lnTo>
                  <a:pt x="8594788" y="635000"/>
                </a:lnTo>
                <a:lnTo>
                  <a:pt x="8681783" y="635000"/>
                </a:lnTo>
                <a:lnTo>
                  <a:pt x="8696757" y="546100"/>
                </a:lnTo>
                <a:lnTo>
                  <a:pt x="8712911" y="546100"/>
                </a:lnTo>
                <a:lnTo>
                  <a:pt x="8728558" y="533400"/>
                </a:lnTo>
                <a:lnTo>
                  <a:pt x="8743658" y="533400"/>
                </a:lnTo>
                <a:lnTo>
                  <a:pt x="8758161" y="520700"/>
                </a:lnTo>
                <a:lnTo>
                  <a:pt x="8835009" y="571500"/>
                </a:lnTo>
                <a:lnTo>
                  <a:pt x="8896540" y="520700"/>
                </a:lnTo>
                <a:lnTo>
                  <a:pt x="8848827" y="444500"/>
                </a:lnTo>
                <a:lnTo>
                  <a:pt x="8840876" y="431800"/>
                </a:lnTo>
                <a:lnTo>
                  <a:pt x="8848801" y="419100"/>
                </a:lnTo>
                <a:lnTo>
                  <a:pt x="8855723" y="406400"/>
                </a:lnTo>
                <a:lnTo>
                  <a:pt x="8861577" y="393700"/>
                </a:lnTo>
                <a:lnTo>
                  <a:pt x="8866353" y="381000"/>
                </a:lnTo>
                <a:lnTo>
                  <a:pt x="8960015" y="355600"/>
                </a:lnTo>
                <a:lnTo>
                  <a:pt x="8960015" y="279400"/>
                </a:lnTo>
                <a:close/>
              </a:path>
              <a:path w="14145894" h="1796415">
                <a:moveTo>
                  <a:pt x="9060663" y="292100"/>
                </a:moveTo>
                <a:lnTo>
                  <a:pt x="9015184" y="292100"/>
                </a:lnTo>
                <a:lnTo>
                  <a:pt x="9015184" y="342900"/>
                </a:lnTo>
                <a:lnTo>
                  <a:pt x="9060663" y="342900"/>
                </a:lnTo>
                <a:lnTo>
                  <a:pt x="9060663" y="292100"/>
                </a:lnTo>
                <a:close/>
              </a:path>
              <a:path w="14145894" h="1796415">
                <a:moveTo>
                  <a:pt x="9342641" y="1397000"/>
                </a:moveTo>
                <a:lnTo>
                  <a:pt x="9337980" y="1371600"/>
                </a:lnTo>
                <a:lnTo>
                  <a:pt x="9325280" y="1358900"/>
                </a:lnTo>
                <a:lnTo>
                  <a:pt x="9306496" y="1346200"/>
                </a:lnTo>
                <a:lnTo>
                  <a:pt x="9283560" y="1333500"/>
                </a:lnTo>
                <a:lnTo>
                  <a:pt x="9241244" y="1333500"/>
                </a:lnTo>
                <a:lnTo>
                  <a:pt x="9241244" y="1498600"/>
                </a:lnTo>
                <a:lnTo>
                  <a:pt x="9239072" y="1511300"/>
                </a:lnTo>
                <a:lnTo>
                  <a:pt x="9233154" y="1511300"/>
                </a:lnTo>
                <a:lnTo>
                  <a:pt x="9224378" y="1524000"/>
                </a:lnTo>
                <a:lnTo>
                  <a:pt x="9029548" y="1524000"/>
                </a:lnTo>
                <a:lnTo>
                  <a:pt x="9020772" y="1511300"/>
                </a:lnTo>
                <a:lnTo>
                  <a:pt x="9014854" y="1511300"/>
                </a:lnTo>
                <a:lnTo>
                  <a:pt x="9012682" y="1498600"/>
                </a:lnTo>
                <a:lnTo>
                  <a:pt x="9014854" y="1485900"/>
                </a:lnTo>
                <a:lnTo>
                  <a:pt x="9020772" y="1473200"/>
                </a:lnTo>
                <a:lnTo>
                  <a:pt x="9233154" y="1473200"/>
                </a:lnTo>
                <a:lnTo>
                  <a:pt x="9239072" y="1485900"/>
                </a:lnTo>
                <a:lnTo>
                  <a:pt x="9241244" y="1498600"/>
                </a:lnTo>
                <a:lnTo>
                  <a:pt x="9241244" y="1333500"/>
                </a:lnTo>
                <a:lnTo>
                  <a:pt x="8962339" y="1333500"/>
                </a:lnTo>
                <a:lnTo>
                  <a:pt x="8962339" y="1498600"/>
                </a:lnTo>
                <a:lnTo>
                  <a:pt x="8960180" y="1511300"/>
                </a:lnTo>
                <a:lnTo>
                  <a:pt x="8954275" y="1511300"/>
                </a:lnTo>
                <a:lnTo>
                  <a:pt x="8945512" y="1524000"/>
                </a:lnTo>
                <a:lnTo>
                  <a:pt x="8663991" y="1524000"/>
                </a:lnTo>
                <a:lnTo>
                  <a:pt x="8655228" y="1511300"/>
                </a:lnTo>
                <a:lnTo>
                  <a:pt x="8649310" y="1511300"/>
                </a:lnTo>
                <a:lnTo>
                  <a:pt x="8647138" y="1498600"/>
                </a:lnTo>
                <a:lnTo>
                  <a:pt x="8649310" y="1485900"/>
                </a:lnTo>
                <a:lnTo>
                  <a:pt x="8655228" y="1473200"/>
                </a:lnTo>
                <a:lnTo>
                  <a:pt x="8954275" y="1473200"/>
                </a:lnTo>
                <a:lnTo>
                  <a:pt x="8960180" y="1485900"/>
                </a:lnTo>
                <a:lnTo>
                  <a:pt x="8962339" y="1498600"/>
                </a:lnTo>
                <a:lnTo>
                  <a:pt x="8962339" y="1333500"/>
                </a:lnTo>
                <a:lnTo>
                  <a:pt x="8604821" y="1333500"/>
                </a:lnTo>
                <a:lnTo>
                  <a:pt x="8581885" y="1346200"/>
                </a:lnTo>
                <a:lnTo>
                  <a:pt x="8563089" y="1358900"/>
                </a:lnTo>
                <a:lnTo>
                  <a:pt x="8550402" y="1371600"/>
                </a:lnTo>
                <a:lnTo>
                  <a:pt x="8545741" y="1397000"/>
                </a:lnTo>
                <a:lnTo>
                  <a:pt x="8545741" y="1600200"/>
                </a:lnTo>
                <a:lnTo>
                  <a:pt x="8550402" y="1625600"/>
                </a:lnTo>
                <a:lnTo>
                  <a:pt x="8563089" y="1638300"/>
                </a:lnTo>
                <a:lnTo>
                  <a:pt x="8581873" y="1651000"/>
                </a:lnTo>
                <a:lnTo>
                  <a:pt x="9306496" y="1651000"/>
                </a:lnTo>
                <a:lnTo>
                  <a:pt x="9325280" y="1638300"/>
                </a:lnTo>
                <a:lnTo>
                  <a:pt x="9337980" y="1625600"/>
                </a:lnTo>
                <a:lnTo>
                  <a:pt x="9342641" y="1600200"/>
                </a:lnTo>
                <a:lnTo>
                  <a:pt x="9342641" y="1524000"/>
                </a:lnTo>
                <a:lnTo>
                  <a:pt x="9342641" y="1473200"/>
                </a:lnTo>
                <a:lnTo>
                  <a:pt x="9342641" y="1397000"/>
                </a:lnTo>
                <a:close/>
              </a:path>
              <a:path w="14145894" h="1796415">
                <a:moveTo>
                  <a:pt x="9516885" y="1473200"/>
                </a:moveTo>
                <a:lnTo>
                  <a:pt x="9397809" y="1473200"/>
                </a:lnTo>
                <a:lnTo>
                  <a:pt x="9397809" y="1524000"/>
                </a:lnTo>
                <a:lnTo>
                  <a:pt x="9516885" y="1524000"/>
                </a:lnTo>
                <a:lnTo>
                  <a:pt x="9516885" y="1473200"/>
                </a:lnTo>
                <a:close/>
              </a:path>
              <a:path w="14145894" h="1796415">
                <a:moveTo>
                  <a:pt x="9572371" y="800100"/>
                </a:moveTo>
                <a:lnTo>
                  <a:pt x="9570593" y="800100"/>
                </a:lnTo>
                <a:lnTo>
                  <a:pt x="9559785" y="774700"/>
                </a:lnTo>
                <a:lnTo>
                  <a:pt x="9444990" y="774700"/>
                </a:lnTo>
                <a:lnTo>
                  <a:pt x="9444990" y="939800"/>
                </a:lnTo>
                <a:lnTo>
                  <a:pt x="9442818" y="952500"/>
                </a:lnTo>
                <a:lnTo>
                  <a:pt x="9436900" y="952500"/>
                </a:lnTo>
                <a:lnTo>
                  <a:pt x="9428124" y="965200"/>
                </a:lnTo>
                <a:lnTo>
                  <a:pt x="9146642" y="965200"/>
                </a:lnTo>
                <a:lnTo>
                  <a:pt x="9137866" y="952500"/>
                </a:lnTo>
                <a:lnTo>
                  <a:pt x="9131948" y="952500"/>
                </a:lnTo>
                <a:lnTo>
                  <a:pt x="9129776" y="939800"/>
                </a:lnTo>
                <a:lnTo>
                  <a:pt x="9131948" y="927100"/>
                </a:lnTo>
                <a:lnTo>
                  <a:pt x="9137866" y="914400"/>
                </a:lnTo>
                <a:lnTo>
                  <a:pt x="9436900" y="914400"/>
                </a:lnTo>
                <a:lnTo>
                  <a:pt x="9442818" y="927100"/>
                </a:lnTo>
                <a:lnTo>
                  <a:pt x="9444990" y="939800"/>
                </a:lnTo>
                <a:lnTo>
                  <a:pt x="9444990" y="774700"/>
                </a:lnTo>
                <a:lnTo>
                  <a:pt x="9079446" y="774700"/>
                </a:lnTo>
                <a:lnTo>
                  <a:pt x="9079446" y="939800"/>
                </a:lnTo>
                <a:lnTo>
                  <a:pt x="9077274" y="952500"/>
                </a:lnTo>
                <a:lnTo>
                  <a:pt x="9071356" y="952500"/>
                </a:lnTo>
                <a:lnTo>
                  <a:pt x="9062580" y="965200"/>
                </a:lnTo>
                <a:lnTo>
                  <a:pt x="8867750" y="965200"/>
                </a:lnTo>
                <a:lnTo>
                  <a:pt x="8858987" y="952500"/>
                </a:lnTo>
                <a:lnTo>
                  <a:pt x="8853081" y="952500"/>
                </a:lnTo>
                <a:lnTo>
                  <a:pt x="8850909" y="939800"/>
                </a:lnTo>
                <a:lnTo>
                  <a:pt x="8853081" y="927100"/>
                </a:lnTo>
                <a:lnTo>
                  <a:pt x="8858987" y="914400"/>
                </a:lnTo>
                <a:lnTo>
                  <a:pt x="9071356" y="914400"/>
                </a:lnTo>
                <a:lnTo>
                  <a:pt x="9077274" y="927100"/>
                </a:lnTo>
                <a:lnTo>
                  <a:pt x="9079446" y="939800"/>
                </a:lnTo>
                <a:lnTo>
                  <a:pt x="9079446" y="774700"/>
                </a:lnTo>
                <a:lnTo>
                  <a:pt x="8807831" y="774700"/>
                </a:lnTo>
                <a:lnTo>
                  <a:pt x="8799932" y="787400"/>
                </a:lnTo>
                <a:lnTo>
                  <a:pt x="8793886" y="787400"/>
                </a:lnTo>
                <a:lnTo>
                  <a:pt x="8790216" y="800100"/>
                </a:lnTo>
                <a:lnTo>
                  <a:pt x="8723490" y="1066800"/>
                </a:lnTo>
                <a:lnTo>
                  <a:pt x="8725281" y="1079500"/>
                </a:lnTo>
                <a:lnTo>
                  <a:pt x="8736089" y="1092200"/>
                </a:lnTo>
                <a:lnTo>
                  <a:pt x="9495942" y="1092200"/>
                </a:lnTo>
                <a:lnTo>
                  <a:pt x="9501988" y="1079500"/>
                </a:lnTo>
                <a:lnTo>
                  <a:pt x="9505645" y="1079500"/>
                </a:lnTo>
                <a:lnTo>
                  <a:pt x="9532950" y="965200"/>
                </a:lnTo>
                <a:lnTo>
                  <a:pt x="9545079" y="914400"/>
                </a:lnTo>
                <a:lnTo>
                  <a:pt x="9572371" y="800100"/>
                </a:lnTo>
                <a:close/>
              </a:path>
              <a:path w="14145894" h="1796415">
                <a:moveTo>
                  <a:pt x="9824593" y="215900"/>
                </a:moveTo>
                <a:lnTo>
                  <a:pt x="9819932" y="190500"/>
                </a:lnTo>
                <a:lnTo>
                  <a:pt x="9807232" y="177800"/>
                </a:lnTo>
                <a:lnTo>
                  <a:pt x="9788449" y="165100"/>
                </a:lnTo>
                <a:lnTo>
                  <a:pt x="9765513" y="152400"/>
                </a:lnTo>
                <a:lnTo>
                  <a:pt x="9737458" y="152400"/>
                </a:lnTo>
                <a:lnTo>
                  <a:pt x="9737458" y="317500"/>
                </a:lnTo>
                <a:lnTo>
                  <a:pt x="9735287" y="330200"/>
                </a:lnTo>
                <a:lnTo>
                  <a:pt x="9729368" y="342900"/>
                </a:lnTo>
                <a:lnTo>
                  <a:pt x="9536189" y="342900"/>
                </a:lnTo>
                <a:lnTo>
                  <a:pt x="9530270" y="330200"/>
                </a:lnTo>
                <a:lnTo>
                  <a:pt x="9528099" y="317500"/>
                </a:lnTo>
                <a:lnTo>
                  <a:pt x="9530270" y="304800"/>
                </a:lnTo>
                <a:lnTo>
                  <a:pt x="9536189" y="292100"/>
                </a:lnTo>
                <a:lnTo>
                  <a:pt x="9729368" y="292100"/>
                </a:lnTo>
                <a:lnTo>
                  <a:pt x="9735287" y="304800"/>
                </a:lnTo>
                <a:lnTo>
                  <a:pt x="9737458" y="317500"/>
                </a:lnTo>
                <a:lnTo>
                  <a:pt x="9737458" y="152400"/>
                </a:lnTo>
                <a:lnTo>
                  <a:pt x="9489440" y="152400"/>
                </a:lnTo>
                <a:lnTo>
                  <a:pt x="9489440" y="317500"/>
                </a:lnTo>
                <a:lnTo>
                  <a:pt x="9487268" y="330200"/>
                </a:lnTo>
                <a:lnTo>
                  <a:pt x="9481350" y="342900"/>
                </a:lnTo>
                <a:lnTo>
                  <a:pt x="9211056" y="342900"/>
                </a:lnTo>
                <a:lnTo>
                  <a:pt x="9205150" y="330200"/>
                </a:lnTo>
                <a:lnTo>
                  <a:pt x="9202979" y="317500"/>
                </a:lnTo>
                <a:lnTo>
                  <a:pt x="9205150" y="304800"/>
                </a:lnTo>
                <a:lnTo>
                  <a:pt x="9211056" y="292100"/>
                </a:lnTo>
                <a:lnTo>
                  <a:pt x="9481350" y="292100"/>
                </a:lnTo>
                <a:lnTo>
                  <a:pt x="9487268" y="304800"/>
                </a:lnTo>
                <a:lnTo>
                  <a:pt x="9489440" y="317500"/>
                </a:lnTo>
                <a:lnTo>
                  <a:pt x="9489440" y="152400"/>
                </a:lnTo>
                <a:lnTo>
                  <a:pt x="9174912" y="152400"/>
                </a:lnTo>
                <a:lnTo>
                  <a:pt x="9151976" y="165100"/>
                </a:lnTo>
                <a:lnTo>
                  <a:pt x="9133192" y="177800"/>
                </a:lnTo>
                <a:lnTo>
                  <a:pt x="9120505" y="190500"/>
                </a:lnTo>
                <a:lnTo>
                  <a:pt x="9115831" y="215900"/>
                </a:lnTo>
                <a:lnTo>
                  <a:pt x="9115831" y="419100"/>
                </a:lnTo>
                <a:lnTo>
                  <a:pt x="9120505" y="444500"/>
                </a:lnTo>
                <a:lnTo>
                  <a:pt x="9133192" y="457200"/>
                </a:lnTo>
                <a:lnTo>
                  <a:pt x="9151976" y="469900"/>
                </a:lnTo>
                <a:lnTo>
                  <a:pt x="9174912" y="482600"/>
                </a:lnTo>
                <a:lnTo>
                  <a:pt x="9765513" y="482600"/>
                </a:lnTo>
                <a:lnTo>
                  <a:pt x="9788449" y="469900"/>
                </a:lnTo>
                <a:lnTo>
                  <a:pt x="9807232" y="457200"/>
                </a:lnTo>
                <a:lnTo>
                  <a:pt x="9819932" y="444500"/>
                </a:lnTo>
                <a:lnTo>
                  <a:pt x="9824593" y="419100"/>
                </a:lnTo>
                <a:lnTo>
                  <a:pt x="9824593" y="342900"/>
                </a:lnTo>
                <a:lnTo>
                  <a:pt x="9824593" y="292100"/>
                </a:lnTo>
                <a:lnTo>
                  <a:pt x="9824593" y="215900"/>
                </a:lnTo>
                <a:close/>
              </a:path>
              <a:path w="14145894" h="1796415">
                <a:moveTo>
                  <a:pt x="9992525" y="1323860"/>
                </a:moveTo>
                <a:lnTo>
                  <a:pt x="9989083" y="1306957"/>
                </a:lnTo>
                <a:lnTo>
                  <a:pt x="9979723" y="1293114"/>
                </a:lnTo>
                <a:lnTo>
                  <a:pt x="9965880" y="1283754"/>
                </a:lnTo>
                <a:lnTo>
                  <a:pt x="9948989" y="1280312"/>
                </a:lnTo>
                <a:lnTo>
                  <a:pt x="9898405" y="1280312"/>
                </a:lnTo>
                <a:lnTo>
                  <a:pt x="9898405" y="1423263"/>
                </a:lnTo>
                <a:lnTo>
                  <a:pt x="9897478" y="1433804"/>
                </a:lnTo>
                <a:lnTo>
                  <a:pt x="9787623" y="1573161"/>
                </a:lnTo>
                <a:lnTo>
                  <a:pt x="9766681" y="1582762"/>
                </a:lnTo>
                <a:lnTo>
                  <a:pt x="9756305" y="1580743"/>
                </a:lnTo>
                <a:lnTo>
                  <a:pt x="9747174" y="1574673"/>
                </a:lnTo>
                <a:lnTo>
                  <a:pt x="9674098" y="1501546"/>
                </a:lnTo>
                <a:lnTo>
                  <a:pt x="9668027" y="1492427"/>
                </a:lnTo>
                <a:lnTo>
                  <a:pt x="9666008" y="1482039"/>
                </a:lnTo>
                <a:lnTo>
                  <a:pt x="9668027" y="1471650"/>
                </a:lnTo>
                <a:lnTo>
                  <a:pt x="9703981" y="1456461"/>
                </a:lnTo>
                <a:lnTo>
                  <a:pt x="9764509" y="1513954"/>
                </a:lnTo>
                <a:lnTo>
                  <a:pt x="9812630" y="1454429"/>
                </a:lnTo>
                <a:lnTo>
                  <a:pt x="9849523" y="1408811"/>
                </a:lnTo>
                <a:lnTo>
                  <a:pt x="9857969" y="1401813"/>
                </a:lnTo>
                <a:lnTo>
                  <a:pt x="9868090" y="1398714"/>
                </a:lnTo>
                <a:lnTo>
                  <a:pt x="9878619" y="1399628"/>
                </a:lnTo>
                <a:lnTo>
                  <a:pt x="9888334" y="1404696"/>
                </a:lnTo>
                <a:lnTo>
                  <a:pt x="9895319" y="1413154"/>
                </a:lnTo>
                <a:lnTo>
                  <a:pt x="9898405" y="1423263"/>
                </a:lnTo>
                <a:lnTo>
                  <a:pt x="9898405" y="1280312"/>
                </a:lnTo>
                <a:lnTo>
                  <a:pt x="9615589" y="1280312"/>
                </a:lnTo>
                <a:lnTo>
                  <a:pt x="9598685" y="1283754"/>
                </a:lnTo>
                <a:lnTo>
                  <a:pt x="9584842" y="1293114"/>
                </a:lnTo>
                <a:lnTo>
                  <a:pt x="9575495" y="1306957"/>
                </a:lnTo>
                <a:lnTo>
                  <a:pt x="9572066" y="1323860"/>
                </a:lnTo>
                <a:lnTo>
                  <a:pt x="9572066" y="1657451"/>
                </a:lnTo>
                <a:lnTo>
                  <a:pt x="9575495" y="1674368"/>
                </a:lnTo>
                <a:lnTo>
                  <a:pt x="9584842" y="1688211"/>
                </a:lnTo>
                <a:lnTo>
                  <a:pt x="9598685" y="1697570"/>
                </a:lnTo>
                <a:lnTo>
                  <a:pt x="9615589" y="1700999"/>
                </a:lnTo>
                <a:lnTo>
                  <a:pt x="9948989" y="1700999"/>
                </a:lnTo>
                <a:lnTo>
                  <a:pt x="9965880" y="1697570"/>
                </a:lnTo>
                <a:lnTo>
                  <a:pt x="9979723" y="1688211"/>
                </a:lnTo>
                <a:lnTo>
                  <a:pt x="9989083" y="1674368"/>
                </a:lnTo>
                <a:lnTo>
                  <a:pt x="9992525" y="1657451"/>
                </a:lnTo>
                <a:lnTo>
                  <a:pt x="9992525" y="1582762"/>
                </a:lnTo>
                <a:lnTo>
                  <a:pt x="9992525" y="1398714"/>
                </a:lnTo>
                <a:lnTo>
                  <a:pt x="9992525" y="1323860"/>
                </a:lnTo>
                <a:close/>
              </a:path>
              <a:path w="14145894" h="1796415">
                <a:moveTo>
                  <a:pt x="10006927" y="419100"/>
                </a:moveTo>
                <a:lnTo>
                  <a:pt x="9996449" y="368300"/>
                </a:lnTo>
                <a:lnTo>
                  <a:pt x="9967887" y="330200"/>
                </a:lnTo>
                <a:lnTo>
                  <a:pt x="9928161" y="304800"/>
                </a:lnTo>
                <a:lnTo>
                  <a:pt x="9904806" y="292100"/>
                </a:lnTo>
                <a:lnTo>
                  <a:pt x="9879762" y="292100"/>
                </a:lnTo>
                <a:lnTo>
                  <a:pt x="9879762" y="342900"/>
                </a:lnTo>
                <a:lnTo>
                  <a:pt x="9893694" y="342900"/>
                </a:lnTo>
                <a:lnTo>
                  <a:pt x="9906686" y="355600"/>
                </a:lnTo>
                <a:lnTo>
                  <a:pt x="9918497" y="355600"/>
                </a:lnTo>
                <a:lnTo>
                  <a:pt x="9928898" y="368300"/>
                </a:lnTo>
                <a:lnTo>
                  <a:pt x="9938423" y="381000"/>
                </a:lnTo>
                <a:lnTo>
                  <a:pt x="9945624" y="393700"/>
                </a:lnTo>
                <a:lnTo>
                  <a:pt x="9950171" y="406400"/>
                </a:lnTo>
                <a:lnTo>
                  <a:pt x="9951758" y="419100"/>
                </a:lnTo>
                <a:lnTo>
                  <a:pt x="9951758" y="762000"/>
                </a:lnTo>
                <a:lnTo>
                  <a:pt x="9948735" y="787400"/>
                </a:lnTo>
                <a:lnTo>
                  <a:pt x="9940074" y="825500"/>
                </a:lnTo>
                <a:lnTo>
                  <a:pt x="9926383" y="838200"/>
                </a:lnTo>
                <a:lnTo>
                  <a:pt x="9908261" y="863600"/>
                </a:lnTo>
                <a:lnTo>
                  <a:pt x="9886290" y="889000"/>
                </a:lnTo>
                <a:lnTo>
                  <a:pt x="9861118" y="901700"/>
                </a:lnTo>
                <a:lnTo>
                  <a:pt x="9833343" y="901700"/>
                </a:lnTo>
                <a:lnTo>
                  <a:pt x="9803549" y="914400"/>
                </a:lnTo>
                <a:lnTo>
                  <a:pt x="9603054" y="914400"/>
                </a:lnTo>
                <a:lnTo>
                  <a:pt x="9589681" y="965200"/>
                </a:lnTo>
                <a:lnTo>
                  <a:pt x="9844443" y="965200"/>
                </a:lnTo>
                <a:lnTo>
                  <a:pt x="9882594" y="952500"/>
                </a:lnTo>
                <a:lnTo>
                  <a:pt x="9917138" y="927100"/>
                </a:lnTo>
                <a:lnTo>
                  <a:pt x="9947262" y="901700"/>
                </a:lnTo>
                <a:lnTo>
                  <a:pt x="9990899" y="838200"/>
                </a:lnTo>
                <a:lnTo>
                  <a:pt x="10002787" y="800100"/>
                </a:lnTo>
                <a:lnTo>
                  <a:pt x="10006927" y="762000"/>
                </a:lnTo>
                <a:lnTo>
                  <a:pt x="10006927" y="419100"/>
                </a:lnTo>
                <a:close/>
              </a:path>
              <a:path w="14145894" h="1796415">
                <a:moveTo>
                  <a:pt x="13840536" y="378802"/>
                </a:moveTo>
                <a:lnTo>
                  <a:pt x="13838200" y="367030"/>
                </a:lnTo>
                <a:lnTo>
                  <a:pt x="13831824" y="357365"/>
                </a:lnTo>
                <a:lnTo>
                  <a:pt x="13822363" y="350799"/>
                </a:lnTo>
                <a:lnTo>
                  <a:pt x="13810742" y="348284"/>
                </a:lnTo>
                <a:lnTo>
                  <a:pt x="13328650" y="348284"/>
                </a:lnTo>
                <a:lnTo>
                  <a:pt x="13316979" y="350786"/>
                </a:lnTo>
                <a:lnTo>
                  <a:pt x="13307428" y="357339"/>
                </a:lnTo>
                <a:lnTo>
                  <a:pt x="13300964" y="367004"/>
                </a:lnTo>
                <a:lnTo>
                  <a:pt x="13298500" y="378802"/>
                </a:lnTo>
                <a:lnTo>
                  <a:pt x="13300964" y="390575"/>
                </a:lnTo>
                <a:lnTo>
                  <a:pt x="13307454" y="400177"/>
                </a:lnTo>
                <a:lnTo>
                  <a:pt x="13317004" y="406628"/>
                </a:lnTo>
                <a:lnTo>
                  <a:pt x="13328650" y="408990"/>
                </a:lnTo>
                <a:lnTo>
                  <a:pt x="13810742" y="408990"/>
                </a:lnTo>
                <a:lnTo>
                  <a:pt x="13822337" y="406615"/>
                </a:lnTo>
                <a:lnTo>
                  <a:pt x="13831799" y="400151"/>
                </a:lnTo>
                <a:lnTo>
                  <a:pt x="13838187" y="390550"/>
                </a:lnTo>
                <a:lnTo>
                  <a:pt x="13840536" y="378802"/>
                </a:lnTo>
                <a:close/>
              </a:path>
              <a:path w="14145894" h="1796415">
                <a:moveTo>
                  <a:pt x="13965085" y="1368094"/>
                </a:moveTo>
                <a:lnTo>
                  <a:pt x="13962710" y="1356067"/>
                </a:lnTo>
                <a:lnTo>
                  <a:pt x="13956259" y="1346365"/>
                </a:lnTo>
                <a:lnTo>
                  <a:pt x="13946683" y="1339811"/>
                </a:lnTo>
                <a:lnTo>
                  <a:pt x="13934935" y="1337411"/>
                </a:lnTo>
                <a:lnTo>
                  <a:pt x="13871766" y="1337411"/>
                </a:lnTo>
                <a:lnTo>
                  <a:pt x="13860031" y="1339811"/>
                </a:lnTo>
                <a:lnTo>
                  <a:pt x="13850442" y="1346365"/>
                </a:lnTo>
                <a:lnTo>
                  <a:pt x="13843991" y="1356067"/>
                </a:lnTo>
                <a:lnTo>
                  <a:pt x="13841616" y="1367967"/>
                </a:lnTo>
                <a:lnTo>
                  <a:pt x="13843965" y="1379702"/>
                </a:lnTo>
                <a:lnTo>
                  <a:pt x="13850341" y="1389278"/>
                </a:lnTo>
                <a:lnTo>
                  <a:pt x="13859815" y="1395755"/>
                </a:lnTo>
                <a:lnTo>
                  <a:pt x="13871651" y="1398117"/>
                </a:lnTo>
                <a:lnTo>
                  <a:pt x="13934935" y="1398117"/>
                </a:lnTo>
                <a:lnTo>
                  <a:pt x="13946569" y="1395882"/>
                </a:lnTo>
                <a:lnTo>
                  <a:pt x="13956119" y="1389532"/>
                </a:lnTo>
                <a:lnTo>
                  <a:pt x="13962609" y="1380032"/>
                </a:lnTo>
                <a:lnTo>
                  <a:pt x="13965085" y="1368094"/>
                </a:lnTo>
                <a:close/>
              </a:path>
              <a:path w="14145894" h="1796415">
                <a:moveTo>
                  <a:pt x="13965085" y="1226718"/>
                </a:moveTo>
                <a:lnTo>
                  <a:pt x="13962710" y="1214716"/>
                </a:lnTo>
                <a:lnTo>
                  <a:pt x="13956259" y="1205014"/>
                </a:lnTo>
                <a:lnTo>
                  <a:pt x="13946683" y="1198473"/>
                </a:lnTo>
                <a:lnTo>
                  <a:pt x="13934935" y="1196073"/>
                </a:lnTo>
                <a:lnTo>
                  <a:pt x="13871766" y="1196073"/>
                </a:lnTo>
                <a:lnTo>
                  <a:pt x="13860031" y="1198473"/>
                </a:lnTo>
                <a:lnTo>
                  <a:pt x="13850442" y="1205014"/>
                </a:lnTo>
                <a:lnTo>
                  <a:pt x="13843991" y="1214716"/>
                </a:lnTo>
                <a:lnTo>
                  <a:pt x="13841616" y="1226591"/>
                </a:lnTo>
                <a:lnTo>
                  <a:pt x="13843965" y="1238338"/>
                </a:lnTo>
                <a:lnTo>
                  <a:pt x="13850341" y="1247914"/>
                </a:lnTo>
                <a:lnTo>
                  <a:pt x="13859815" y="1254379"/>
                </a:lnTo>
                <a:lnTo>
                  <a:pt x="13871651" y="1256753"/>
                </a:lnTo>
                <a:lnTo>
                  <a:pt x="13934935" y="1256753"/>
                </a:lnTo>
                <a:lnTo>
                  <a:pt x="13946569" y="1254531"/>
                </a:lnTo>
                <a:lnTo>
                  <a:pt x="13956119" y="1248181"/>
                </a:lnTo>
                <a:lnTo>
                  <a:pt x="13962609" y="1238669"/>
                </a:lnTo>
                <a:lnTo>
                  <a:pt x="13965085" y="1226718"/>
                </a:lnTo>
                <a:close/>
              </a:path>
              <a:path w="14145894" h="1796415">
                <a:moveTo>
                  <a:pt x="13965085" y="1085253"/>
                </a:moveTo>
                <a:lnTo>
                  <a:pt x="13962748" y="1073505"/>
                </a:lnTo>
                <a:lnTo>
                  <a:pt x="13956360" y="1063904"/>
                </a:lnTo>
                <a:lnTo>
                  <a:pt x="13946899" y="1057440"/>
                </a:lnTo>
                <a:lnTo>
                  <a:pt x="13935050" y="1055065"/>
                </a:lnTo>
                <a:lnTo>
                  <a:pt x="13871766" y="1055090"/>
                </a:lnTo>
                <a:lnTo>
                  <a:pt x="13860145" y="1057313"/>
                </a:lnTo>
                <a:lnTo>
                  <a:pt x="13850595" y="1063663"/>
                </a:lnTo>
                <a:lnTo>
                  <a:pt x="13844092" y="1073175"/>
                </a:lnTo>
                <a:lnTo>
                  <a:pt x="13841616" y="1085126"/>
                </a:lnTo>
                <a:lnTo>
                  <a:pt x="13843991" y="1097127"/>
                </a:lnTo>
                <a:lnTo>
                  <a:pt x="13850442" y="1106830"/>
                </a:lnTo>
                <a:lnTo>
                  <a:pt x="13860031" y="1113370"/>
                </a:lnTo>
                <a:lnTo>
                  <a:pt x="13871766" y="1115771"/>
                </a:lnTo>
                <a:lnTo>
                  <a:pt x="13934935" y="1115771"/>
                </a:lnTo>
                <a:lnTo>
                  <a:pt x="13946683" y="1113370"/>
                </a:lnTo>
                <a:lnTo>
                  <a:pt x="13956259" y="1106830"/>
                </a:lnTo>
                <a:lnTo>
                  <a:pt x="13962710" y="1097127"/>
                </a:lnTo>
                <a:lnTo>
                  <a:pt x="13965085" y="1085253"/>
                </a:lnTo>
                <a:close/>
              </a:path>
              <a:path w="14145894" h="1796415">
                <a:moveTo>
                  <a:pt x="13965085" y="943876"/>
                </a:moveTo>
                <a:lnTo>
                  <a:pt x="13962748" y="932141"/>
                </a:lnTo>
                <a:lnTo>
                  <a:pt x="13956360" y="922566"/>
                </a:lnTo>
                <a:lnTo>
                  <a:pt x="13946899" y="916089"/>
                </a:lnTo>
                <a:lnTo>
                  <a:pt x="13935050" y="913726"/>
                </a:lnTo>
                <a:lnTo>
                  <a:pt x="13871766" y="913726"/>
                </a:lnTo>
                <a:lnTo>
                  <a:pt x="13860145" y="915949"/>
                </a:lnTo>
                <a:lnTo>
                  <a:pt x="13850595" y="922299"/>
                </a:lnTo>
                <a:lnTo>
                  <a:pt x="13844092" y="931811"/>
                </a:lnTo>
                <a:lnTo>
                  <a:pt x="13841616" y="943749"/>
                </a:lnTo>
                <a:lnTo>
                  <a:pt x="13843991" y="955763"/>
                </a:lnTo>
                <a:lnTo>
                  <a:pt x="13850442" y="965466"/>
                </a:lnTo>
                <a:lnTo>
                  <a:pt x="13860031" y="972007"/>
                </a:lnTo>
                <a:lnTo>
                  <a:pt x="13871766" y="974394"/>
                </a:lnTo>
                <a:lnTo>
                  <a:pt x="13934935" y="974394"/>
                </a:lnTo>
                <a:lnTo>
                  <a:pt x="13946683" y="972007"/>
                </a:lnTo>
                <a:lnTo>
                  <a:pt x="13956259" y="965466"/>
                </a:lnTo>
                <a:lnTo>
                  <a:pt x="13962710" y="955763"/>
                </a:lnTo>
                <a:lnTo>
                  <a:pt x="13965085" y="943876"/>
                </a:lnTo>
                <a:close/>
              </a:path>
              <a:path w="14145894" h="1796415">
                <a:moveTo>
                  <a:pt x="13965085" y="802538"/>
                </a:moveTo>
                <a:lnTo>
                  <a:pt x="13962748" y="790790"/>
                </a:lnTo>
                <a:lnTo>
                  <a:pt x="13956360" y="781202"/>
                </a:lnTo>
                <a:lnTo>
                  <a:pt x="13946899" y="774750"/>
                </a:lnTo>
                <a:lnTo>
                  <a:pt x="13935050" y="772375"/>
                </a:lnTo>
                <a:lnTo>
                  <a:pt x="13827239" y="772375"/>
                </a:lnTo>
                <a:lnTo>
                  <a:pt x="13815657" y="774750"/>
                </a:lnTo>
                <a:lnTo>
                  <a:pt x="13806183" y="781202"/>
                </a:lnTo>
                <a:lnTo>
                  <a:pt x="13799795" y="790790"/>
                </a:lnTo>
                <a:lnTo>
                  <a:pt x="13797445" y="802538"/>
                </a:lnTo>
                <a:lnTo>
                  <a:pt x="13799782" y="814324"/>
                </a:lnTo>
                <a:lnTo>
                  <a:pt x="13806157" y="823988"/>
                </a:lnTo>
                <a:lnTo>
                  <a:pt x="13815632" y="830541"/>
                </a:lnTo>
                <a:lnTo>
                  <a:pt x="13827239" y="833056"/>
                </a:lnTo>
                <a:lnTo>
                  <a:pt x="13934935" y="833056"/>
                </a:lnTo>
                <a:lnTo>
                  <a:pt x="13946683" y="830656"/>
                </a:lnTo>
                <a:lnTo>
                  <a:pt x="13956259" y="824115"/>
                </a:lnTo>
                <a:lnTo>
                  <a:pt x="13962710" y="814412"/>
                </a:lnTo>
                <a:lnTo>
                  <a:pt x="13965085" y="802538"/>
                </a:lnTo>
                <a:close/>
              </a:path>
              <a:path w="14145894" h="1796415">
                <a:moveTo>
                  <a:pt x="13965085" y="661530"/>
                </a:moveTo>
                <a:lnTo>
                  <a:pt x="13962888" y="649770"/>
                </a:lnTo>
                <a:lnTo>
                  <a:pt x="13956627" y="640105"/>
                </a:lnTo>
                <a:lnTo>
                  <a:pt x="13947229" y="633526"/>
                </a:lnTo>
                <a:lnTo>
                  <a:pt x="13935177" y="630999"/>
                </a:lnTo>
                <a:lnTo>
                  <a:pt x="13626960" y="630999"/>
                </a:lnTo>
                <a:lnTo>
                  <a:pt x="13615035" y="632091"/>
                </a:lnTo>
                <a:lnTo>
                  <a:pt x="13604799" y="637540"/>
                </a:lnTo>
                <a:lnTo>
                  <a:pt x="13597331" y="646468"/>
                </a:lnTo>
                <a:lnTo>
                  <a:pt x="13593699" y="658012"/>
                </a:lnTo>
                <a:lnTo>
                  <a:pt x="13594779" y="670090"/>
                </a:lnTo>
                <a:lnTo>
                  <a:pt x="13600151" y="680453"/>
                </a:lnTo>
                <a:lnTo>
                  <a:pt x="13608977" y="688022"/>
                </a:lnTo>
                <a:lnTo>
                  <a:pt x="13620382" y="691705"/>
                </a:lnTo>
                <a:lnTo>
                  <a:pt x="13934935" y="691705"/>
                </a:lnTo>
                <a:lnTo>
                  <a:pt x="13946569" y="689470"/>
                </a:lnTo>
                <a:lnTo>
                  <a:pt x="13956106" y="683120"/>
                </a:lnTo>
                <a:lnTo>
                  <a:pt x="13962609" y="673608"/>
                </a:lnTo>
                <a:lnTo>
                  <a:pt x="13965085" y="661530"/>
                </a:lnTo>
                <a:close/>
              </a:path>
              <a:path w="14145894" h="1796415">
                <a:moveTo>
                  <a:pt x="13965085" y="520179"/>
                </a:moveTo>
                <a:lnTo>
                  <a:pt x="13962710" y="508304"/>
                </a:lnTo>
                <a:lnTo>
                  <a:pt x="13956259" y="498602"/>
                </a:lnTo>
                <a:lnTo>
                  <a:pt x="13946683" y="492061"/>
                </a:lnTo>
                <a:lnTo>
                  <a:pt x="13934935" y="489661"/>
                </a:lnTo>
                <a:lnTo>
                  <a:pt x="13202298" y="489661"/>
                </a:lnTo>
                <a:lnTo>
                  <a:pt x="13190677" y="492150"/>
                </a:lnTo>
                <a:lnTo>
                  <a:pt x="13181203" y="498716"/>
                </a:lnTo>
                <a:lnTo>
                  <a:pt x="13174840" y="508381"/>
                </a:lnTo>
                <a:lnTo>
                  <a:pt x="13172516" y="520179"/>
                </a:lnTo>
                <a:lnTo>
                  <a:pt x="13174853" y="531926"/>
                </a:lnTo>
                <a:lnTo>
                  <a:pt x="13181229" y="541502"/>
                </a:lnTo>
                <a:lnTo>
                  <a:pt x="13190703" y="547966"/>
                </a:lnTo>
                <a:lnTo>
                  <a:pt x="13202298" y="550341"/>
                </a:lnTo>
                <a:lnTo>
                  <a:pt x="13934935" y="550341"/>
                </a:lnTo>
                <a:lnTo>
                  <a:pt x="13946569" y="548119"/>
                </a:lnTo>
                <a:lnTo>
                  <a:pt x="13956106" y="541769"/>
                </a:lnTo>
                <a:lnTo>
                  <a:pt x="13962609" y="532257"/>
                </a:lnTo>
                <a:lnTo>
                  <a:pt x="13965085" y="520179"/>
                </a:lnTo>
                <a:close/>
              </a:path>
              <a:path w="14145894" h="1796415">
                <a:moveTo>
                  <a:pt x="14145286" y="224002"/>
                </a:moveTo>
                <a:lnTo>
                  <a:pt x="14142911" y="181978"/>
                </a:lnTo>
                <a:lnTo>
                  <a:pt x="14115136" y="163322"/>
                </a:lnTo>
                <a:lnTo>
                  <a:pt x="14085354" y="163322"/>
                </a:lnTo>
                <a:lnTo>
                  <a:pt x="14085354" y="224002"/>
                </a:lnTo>
                <a:lnTo>
                  <a:pt x="14085354" y="1735696"/>
                </a:lnTo>
                <a:lnTo>
                  <a:pt x="13052247" y="1735696"/>
                </a:lnTo>
                <a:lnTo>
                  <a:pt x="13052247" y="1595793"/>
                </a:lnTo>
                <a:lnTo>
                  <a:pt x="13052247" y="1569275"/>
                </a:lnTo>
                <a:lnTo>
                  <a:pt x="13095910" y="1589074"/>
                </a:lnTo>
                <a:lnTo>
                  <a:pt x="13141046" y="1604606"/>
                </a:lnTo>
                <a:lnTo>
                  <a:pt x="13187375" y="1615795"/>
                </a:lnTo>
                <a:lnTo>
                  <a:pt x="13234581" y="1622577"/>
                </a:lnTo>
                <a:lnTo>
                  <a:pt x="13282346" y="1624863"/>
                </a:lnTo>
                <a:lnTo>
                  <a:pt x="13328968" y="1622717"/>
                </a:lnTo>
                <a:lnTo>
                  <a:pt x="13374408" y="1616443"/>
                </a:lnTo>
                <a:lnTo>
                  <a:pt x="13418503" y="1606232"/>
                </a:lnTo>
                <a:lnTo>
                  <a:pt x="13461060" y="1592287"/>
                </a:lnTo>
                <a:lnTo>
                  <a:pt x="13501891" y="1574761"/>
                </a:lnTo>
                <a:lnTo>
                  <a:pt x="13540829" y="1553857"/>
                </a:lnTo>
                <a:lnTo>
                  <a:pt x="13577684" y="1529765"/>
                </a:lnTo>
                <a:lnTo>
                  <a:pt x="13612279" y="1502651"/>
                </a:lnTo>
                <a:lnTo>
                  <a:pt x="13644436" y="1472692"/>
                </a:lnTo>
                <a:lnTo>
                  <a:pt x="13673976" y="1440103"/>
                </a:lnTo>
                <a:lnTo>
                  <a:pt x="13700697" y="1405039"/>
                </a:lnTo>
                <a:lnTo>
                  <a:pt x="13724458" y="1367688"/>
                </a:lnTo>
                <a:lnTo>
                  <a:pt x="13745045" y="1328242"/>
                </a:lnTo>
                <a:lnTo>
                  <a:pt x="13762279" y="1286878"/>
                </a:lnTo>
                <a:lnTo>
                  <a:pt x="13775995" y="1243774"/>
                </a:lnTo>
                <a:lnTo>
                  <a:pt x="13786015" y="1199134"/>
                </a:lnTo>
                <a:lnTo>
                  <a:pt x="13792137" y="1153109"/>
                </a:lnTo>
                <a:lnTo>
                  <a:pt x="13794194" y="1105916"/>
                </a:lnTo>
                <a:lnTo>
                  <a:pt x="13791286" y="1051191"/>
                </a:lnTo>
                <a:lnTo>
                  <a:pt x="13782726" y="997229"/>
                </a:lnTo>
                <a:lnTo>
                  <a:pt x="13772617" y="959497"/>
                </a:lnTo>
                <a:lnTo>
                  <a:pt x="13748995" y="893368"/>
                </a:lnTo>
                <a:lnTo>
                  <a:pt x="13727113" y="875931"/>
                </a:lnTo>
                <a:lnTo>
                  <a:pt x="13721715" y="875931"/>
                </a:lnTo>
                <a:lnTo>
                  <a:pt x="13713816" y="876033"/>
                </a:lnTo>
                <a:lnTo>
                  <a:pt x="13706247" y="879144"/>
                </a:lnTo>
                <a:lnTo>
                  <a:pt x="13700544" y="884669"/>
                </a:lnTo>
                <a:lnTo>
                  <a:pt x="13286296" y="1299997"/>
                </a:lnTo>
                <a:lnTo>
                  <a:pt x="13035026" y="1045629"/>
                </a:lnTo>
                <a:lnTo>
                  <a:pt x="13092824" y="987120"/>
                </a:lnTo>
                <a:lnTo>
                  <a:pt x="13269265" y="1168781"/>
                </a:lnTo>
                <a:lnTo>
                  <a:pt x="13276885" y="1172057"/>
                </a:lnTo>
                <a:lnTo>
                  <a:pt x="13284848" y="1172083"/>
                </a:lnTo>
                <a:lnTo>
                  <a:pt x="13287375" y="1172083"/>
                </a:lnTo>
                <a:lnTo>
                  <a:pt x="13294589" y="1171752"/>
                </a:lnTo>
                <a:lnTo>
                  <a:pt x="13301371" y="1168628"/>
                </a:lnTo>
                <a:lnTo>
                  <a:pt x="13306400" y="1163358"/>
                </a:lnTo>
                <a:lnTo>
                  <a:pt x="13371195" y="1098677"/>
                </a:lnTo>
                <a:lnTo>
                  <a:pt x="13665365" y="805065"/>
                </a:lnTo>
                <a:lnTo>
                  <a:pt x="13671906" y="794943"/>
                </a:lnTo>
                <a:lnTo>
                  <a:pt x="13674090" y="783450"/>
                </a:lnTo>
                <a:lnTo>
                  <a:pt x="13671906" y="771956"/>
                </a:lnTo>
                <a:lnTo>
                  <a:pt x="13665365" y="761822"/>
                </a:lnTo>
                <a:lnTo>
                  <a:pt x="13655332" y="755307"/>
                </a:lnTo>
                <a:lnTo>
                  <a:pt x="13644004" y="753148"/>
                </a:lnTo>
                <a:lnTo>
                  <a:pt x="13632675" y="755307"/>
                </a:lnTo>
                <a:lnTo>
                  <a:pt x="13622642" y="761822"/>
                </a:lnTo>
                <a:lnTo>
                  <a:pt x="13285940" y="1098677"/>
                </a:lnTo>
                <a:lnTo>
                  <a:pt x="13177558" y="987120"/>
                </a:lnTo>
                <a:lnTo>
                  <a:pt x="13115074" y="922820"/>
                </a:lnTo>
                <a:lnTo>
                  <a:pt x="13105308" y="916038"/>
                </a:lnTo>
                <a:lnTo>
                  <a:pt x="13094132" y="913676"/>
                </a:lnTo>
                <a:lnTo>
                  <a:pt x="13082892" y="915720"/>
                </a:lnTo>
                <a:lnTo>
                  <a:pt x="13072961" y="922210"/>
                </a:lnTo>
                <a:lnTo>
                  <a:pt x="13072529" y="922604"/>
                </a:lnTo>
                <a:lnTo>
                  <a:pt x="13072351" y="922820"/>
                </a:lnTo>
                <a:lnTo>
                  <a:pt x="12972923" y="1023480"/>
                </a:lnTo>
                <a:lnTo>
                  <a:pt x="12966510" y="1033538"/>
                </a:lnTo>
                <a:lnTo>
                  <a:pt x="12964376" y="1044917"/>
                </a:lnTo>
                <a:lnTo>
                  <a:pt x="12966510" y="1056297"/>
                </a:lnTo>
                <a:lnTo>
                  <a:pt x="12972923" y="1066355"/>
                </a:lnTo>
                <a:lnTo>
                  <a:pt x="13264769" y="1364335"/>
                </a:lnTo>
                <a:lnTo>
                  <a:pt x="13270230" y="1370253"/>
                </a:lnTo>
                <a:lnTo>
                  <a:pt x="13277914" y="1373555"/>
                </a:lnTo>
                <a:lnTo>
                  <a:pt x="13285940" y="1373403"/>
                </a:lnTo>
                <a:lnTo>
                  <a:pt x="13293839" y="1373339"/>
                </a:lnTo>
                <a:lnTo>
                  <a:pt x="13301434" y="1370228"/>
                </a:lnTo>
                <a:lnTo>
                  <a:pt x="13307124" y="1364665"/>
                </a:lnTo>
                <a:lnTo>
                  <a:pt x="13371589" y="1299997"/>
                </a:lnTo>
                <a:lnTo>
                  <a:pt x="13710946" y="959497"/>
                </a:lnTo>
                <a:lnTo>
                  <a:pt x="13723493" y="1004582"/>
                </a:lnTo>
                <a:lnTo>
                  <a:pt x="13731329" y="1049845"/>
                </a:lnTo>
                <a:lnTo>
                  <a:pt x="13734606" y="1094994"/>
                </a:lnTo>
                <a:lnTo>
                  <a:pt x="13733463" y="1139736"/>
                </a:lnTo>
                <a:lnTo>
                  <a:pt x="13728040" y="1183792"/>
                </a:lnTo>
                <a:lnTo>
                  <a:pt x="13718477" y="1226858"/>
                </a:lnTo>
                <a:lnTo>
                  <a:pt x="13704938" y="1268641"/>
                </a:lnTo>
                <a:lnTo>
                  <a:pt x="13687539" y="1308862"/>
                </a:lnTo>
                <a:lnTo>
                  <a:pt x="13666445" y="1347216"/>
                </a:lnTo>
                <a:lnTo>
                  <a:pt x="13641781" y="1383423"/>
                </a:lnTo>
                <a:lnTo>
                  <a:pt x="13613689" y="1417180"/>
                </a:lnTo>
                <a:lnTo>
                  <a:pt x="13582333" y="1448206"/>
                </a:lnTo>
                <a:lnTo>
                  <a:pt x="13547839" y="1476209"/>
                </a:lnTo>
                <a:lnTo>
                  <a:pt x="13510349" y="1500886"/>
                </a:lnTo>
                <a:lnTo>
                  <a:pt x="13470014" y="1521968"/>
                </a:lnTo>
                <a:lnTo>
                  <a:pt x="13426974" y="1539138"/>
                </a:lnTo>
                <a:lnTo>
                  <a:pt x="13382447" y="1551838"/>
                </a:lnTo>
                <a:lnTo>
                  <a:pt x="13337731" y="1559775"/>
                </a:lnTo>
                <a:lnTo>
                  <a:pt x="13293128" y="1563090"/>
                </a:lnTo>
                <a:lnTo>
                  <a:pt x="13248932" y="1561922"/>
                </a:lnTo>
                <a:lnTo>
                  <a:pt x="13205422" y="1556435"/>
                </a:lnTo>
                <a:lnTo>
                  <a:pt x="13162877" y="1546758"/>
                </a:lnTo>
                <a:lnTo>
                  <a:pt x="13121602" y="1533042"/>
                </a:lnTo>
                <a:lnTo>
                  <a:pt x="13081876" y="1515440"/>
                </a:lnTo>
                <a:lnTo>
                  <a:pt x="13043980" y="1494078"/>
                </a:lnTo>
                <a:lnTo>
                  <a:pt x="13008216" y="1469110"/>
                </a:lnTo>
                <a:lnTo>
                  <a:pt x="12992303" y="1455547"/>
                </a:lnTo>
                <a:lnTo>
                  <a:pt x="12992303" y="1533652"/>
                </a:lnTo>
                <a:lnTo>
                  <a:pt x="12992303" y="1595793"/>
                </a:lnTo>
                <a:lnTo>
                  <a:pt x="12904369" y="1595793"/>
                </a:lnTo>
                <a:lnTo>
                  <a:pt x="12904369" y="1455166"/>
                </a:lnTo>
                <a:lnTo>
                  <a:pt x="12924625" y="1476717"/>
                </a:lnTo>
                <a:lnTo>
                  <a:pt x="12946063" y="1497012"/>
                </a:lnTo>
                <a:lnTo>
                  <a:pt x="12968643" y="1516011"/>
                </a:lnTo>
                <a:lnTo>
                  <a:pt x="12992303" y="1533652"/>
                </a:lnTo>
                <a:lnTo>
                  <a:pt x="12992303" y="1455547"/>
                </a:lnTo>
                <a:lnTo>
                  <a:pt x="12991859" y="1455166"/>
                </a:lnTo>
                <a:lnTo>
                  <a:pt x="12974866" y="1440675"/>
                </a:lnTo>
                <a:lnTo>
                  <a:pt x="12944221" y="1408925"/>
                </a:lnTo>
                <a:lnTo>
                  <a:pt x="12916561" y="1374013"/>
                </a:lnTo>
                <a:lnTo>
                  <a:pt x="12892177" y="1336052"/>
                </a:lnTo>
                <a:lnTo>
                  <a:pt x="12871361" y="1295222"/>
                </a:lnTo>
                <a:lnTo>
                  <a:pt x="12854394" y="1251648"/>
                </a:lnTo>
                <a:lnTo>
                  <a:pt x="12841846" y="1206576"/>
                </a:lnTo>
                <a:lnTo>
                  <a:pt x="12834011" y="1161313"/>
                </a:lnTo>
                <a:lnTo>
                  <a:pt x="12830734" y="1116164"/>
                </a:lnTo>
                <a:lnTo>
                  <a:pt x="12831890" y="1071410"/>
                </a:lnTo>
                <a:lnTo>
                  <a:pt x="12837300" y="1027366"/>
                </a:lnTo>
                <a:lnTo>
                  <a:pt x="12846863" y="984300"/>
                </a:lnTo>
                <a:lnTo>
                  <a:pt x="12860401" y="942517"/>
                </a:lnTo>
                <a:lnTo>
                  <a:pt x="12877800" y="902296"/>
                </a:lnTo>
                <a:lnTo>
                  <a:pt x="12898908" y="863942"/>
                </a:lnTo>
                <a:lnTo>
                  <a:pt x="12923571" y="827735"/>
                </a:lnTo>
                <a:lnTo>
                  <a:pt x="12951651" y="793978"/>
                </a:lnTo>
                <a:lnTo>
                  <a:pt x="12983007" y="762952"/>
                </a:lnTo>
                <a:lnTo>
                  <a:pt x="13017513" y="734949"/>
                </a:lnTo>
                <a:lnTo>
                  <a:pt x="13055003" y="710272"/>
                </a:lnTo>
                <a:lnTo>
                  <a:pt x="13095338" y="689190"/>
                </a:lnTo>
                <a:lnTo>
                  <a:pt x="13138379" y="672020"/>
                </a:lnTo>
                <a:lnTo>
                  <a:pt x="13187401" y="658355"/>
                </a:lnTo>
                <a:lnTo>
                  <a:pt x="13237312" y="650392"/>
                </a:lnTo>
                <a:lnTo>
                  <a:pt x="13287642" y="648106"/>
                </a:lnTo>
                <a:lnTo>
                  <a:pt x="13337896" y="651510"/>
                </a:lnTo>
                <a:lnTo>
                  <a:pt x="13387629" y="660590"/>
                </a:lnTo>
                <a:lnTo>
                  <a:pt x="13436346" y="675347"/>
                </a:lnTo>
                <a:lnTo>
                  <a:pt x="13439788" y="675868"/>
                </a:lnTo>
                <a:lnTo>
                  <a:pt x="13443318" y="675868"/>
                </a:lnTo>
                <a:lnTo>
                  <a:pt x="13446747" y="675347"/>
                </a:lnTo>
                <a:lnTo>
                  <a:pt x="13475449" y="648106"/>
                </a:lnTo>
                <a:lnTo>
                  <a:pt x="13476148" y="644067"/>
                </a:lnTo>
                <a:lnTo>
                  <a:pt x="13475653" y="641197"/>
                </a:lnTo>
                <a:lnTo>
                  <a:pt x="13406857" y="600964"/>
                </a:lnTo>
                <a:lnTo>
                  <a:pt x="13355663" y="590816"/>
                </a:lnTo>
                <a:lnTo>
                  <a:pt x="13303974" y="586016"/>
                </a:lnTo>
                <a:lnTo>
                  <a:pt x="13252183" y="586524"/>
                </a:lnTo>
                <a:lnTo>
                  <a:pt x="13200723" y="592315"/>
                </a:lnTo>
                <a:lnTo>
                  <a:pt x="13149974" y="603377"/>
                </a:lnTo>
                <a:lnTo>
                  <a:pt x="13100342" y="619683"/>
                </a:lnTo>
                <a:lnTo>
                  <a:pt x="13052247" y="641197"/>
                </a:lnTo>
                <a:lnTo>
                  <a:pt x="13052247" y="224002"/>
                </a:lnTo>
                <a:lnTo>
                  <a:pt x="14085354" y="224002"/>
                </a:lnTo>
                <a:lnTo>
                  <a:pt x="14085354" y="163322"/>
                </a:lnTo>
                <a:lnTo>
                  <a:pt x="13997038" y="163322"/>
                </a:lnTo>
                <a:lnTo>
                  <a:pt x="13997038" y="84124"/>
                </a:lnTo>
                <a:lnTo>
                  <a:pt x="13994981" y="42519"/>
                </a:lnTo>
                <a:lnTo>
                  <a:pt x="13967740" y="23418"/>
                </a:lnTo>
                <a:lnTo>
                  <a:pt x="12874206" y="23418"/>
                </a:lnTo>
                <a:lnTo>
                  <a:pt x="12862611" y="25793"/>
                </a:lnTo>
                <a:lnTo>
                  <a:pt x="12853137" y="32258"/>
                </a:lnTo>
                <a:lnTo>
                  <a:pt x="12846761" y="41846"/>
                </a:lnTo>
                <a:lnTo>
                  <a:pt x="12844412" y="53568"/>
                </a:lnTo>
                <a:lnTo>
                  <a:pt x="12844412" y="641197"/>
                </a:lnTo>
                <a:lnTo>
                  <a:pt x="12846761" y="653008"/>
                </a:lnTo>
                <a:lnTo>
                  <a:pt x="12853124" y="662635"/>
                </a:lnTo>
                <a:lnTo>
                  <a:pt x="12862586" y="669213"/>
                </a:lnTo>
                <a:lnTo>
                  <a:pt x="12874206" y="671715"/>
                </a:lnTo>
                <a:lnTo>
                  <a:pt x="12885903" y="669213"/>
                </a:lnTo>
                <a:lnTo>
                  <a:pt x="12895440" y="662635"/>
                </a:lnTo>
                <a:lnTo>
                  <a:pt x="12901905" y="652983"/>
                </a:lnTo>
                <a:lnTo>
                  <a:pt x="12904369" y="641197"/>
                </a:lnTo>
                <a:lnTo>
                  <a:pt x="12904369" y="84124"/>
                </a:lnTo>
                <a:lnTo>
                  <a:pt x="13937107" y="84124"/>
                </a:lnTo>
                <a:lnTo>
                  <a:pt x="13937107" y="163322"/>
                </a:lnTo>
                <a:lnTo>
                  <a:pt x="13021018" y="163322"/>
                </a:lnTo>
                <a:lnTo>
                  <a:pt x="13009423" y="165696"/>
                </a:lnTo>
                <a:lnTo>
                  <a:pt x="12999961" y="172173"/>
                </a:lnTo>
                <a:lnTo>
                  <a:pt x="12993573" y="181749"/>
                </a:lnTo>
                <a:lnTo>
                  <a:pt x="12991224" y="193484"/>
                </a:lnTo>
                <a:lnTo>
                  <a:pt x="12991237" y="677519"/>
                </a:lnTo>
                <a:lnTo>
                  <a:pt x="12951155" y="708494"/>
                </a:lnTo>
                <a:lnTo>
                  <a:pt x="12914630" y="742962"/>
                </a:lnTo>
                <a:lnTo>
                  <a:pt x="12881813" y="780592"/>
                </a:lnTo>
                <a:lnTo>
                  <a:pt x="12852883" y="821093"/>
                </a:lnTo>
                <a:lnTo>
                  <a:pt x="12827978" y="864120"/>
                </a:lnTo>
                <a:lnTo>
                  <a:pt x="12807277" y="909383"/>
                </a:lnTo>
                <a:lnTo>
                  <a:pt x="12790932" y="956538"/>
                </a:lnTo>
                <a:lnTo>
                  <a:pt x="12779134" y="1005293"/>
                </a:lnTo>
                <a:lnTo>
                  <a:pt x="12772009" y="1055319"/>
                </a:lnTo>
                <a:lnTo>
                  <a:pt x="12769749" y="1106309"/>
                </a:lnTo>
                <a:lnTo>
                  <a:pt x="12771908" y="1153515"/>
                </a:lnTo>
                <a:lnTo>
                  <a:pt x="12778308" y="1200124"/>
                </a:lnTo>
                <a:lnTo>
                  <a:pt x="12788875" y="1245857"/>
                </a:lnTo>
                <a:lnTo>
                  <a:pt x="12803531" y="1290408"/>
                </a:lnTo>
                <a:lnTo>
                  <a:pt x="12822187" y="1333500"/>
                </a:lnTo>
                <a:lnTo>
                  <a:pt x="12844780" y="1374863"/>
                </a:lnTo>
                <a:lnTo>
                  <a:pt x="12844780" y="1625955"/>
                </a:lnTo>
                <a:lnTo>
                  <a:pt x="12847104" y="1637753"/>
                </a:lnTo>
                <a:lnTo>
                  <a:pt x="12853480" y="1647418"/>
                </a:lnTo>
                <a:lnTo>
                  <a:pt x="12862954" y="1653984"/>
                </a:lnTo>
                <a:lnTo>
                  <a:pt x="12874574" y="1656486"/>
                </a:lnTo>
                <a:lnTo>
                  <a:pt x="12992303" y="1656486"/>
                </a:lnTo>
                <a:lnTo>
                  <a:pt x="12992303" y="1765490"/>
                </a:lnTo>
                <a:lnTo>
                  <a:pt x="12994653" y="1777314"/>
                </a:lnTo>
                <a:lnTo>
                  <a:pt x="13001016" y="1786953"/>
                </a:lnTo>
                <a:lnTo>
                  <a:pt x="13010477" y="1793519"/>
                </a:lnTo>
                <a:lnTo>
                  <a:pt x="13022098" y="1796021"/>
                </a:lnTo>
                <a:lnTo>
                  <a:pt x="14115136" y="1796021"/>
                </a:lnTo>
                <a:lnTo>
                  <a:pt x="14126832" y="1793519"/>
                </a:lnTo>
                <a:lnTo>
                  <a:pt x="14136383" y="1786953"/>
                </a:lnTo>
                <a:lnTo>
                  <a:pt x="14142834" y="1777288"/>
                </a:lnTo>
                <a:lnTo>
                  <a:pt x="14145286" y="1765503"/>
                </a:lnTo>
                <a:lnTo>
                  <a:pt x="14145286" y="1735696"/>
                </a:lnTo>
                <a:lnTo>
                  <a:pt x="14145286" y="224002"/>
                </a:lnTo>
                <a:close/>
              </a:path>
            </a:pathLst>
          </a:custGeom>
          <a:solidFill>
            <a:srgbClr val="385295"/>
          </a:solidFill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2917266" y="1790700"/>
            <a:ext cx="11547475" cy="2971454"/>
          </a:xfrm>
          <a:prstGeom prst="rect">
            <a:avLst/>
          </a:prstGeom>
        </p:spPr>
        <p:txBody>
          <a:bodyPr vert="horz" wrap="square" lIns="0" tIns="10160" rIns="0" bIns="0" rtlCol="0">
            <a:spAutoFit/>
          </a:bodyPr>
          <a:lstStyle/>
          <a:p>
            <a:pPr marL="12700" marR="5080" algn="just">
              <a:lnSpc>
                <a:spcPct val="100699"/>
              </a:lnSpc>
              <a:spcBef>
                <a:spcPts val="80"/>
              </a:spcBef>
            </a:pPr>
            <a:r>
              <a:rPr lang="ru-RU" sz="2400" b="1" spc="15" dirty="0">
                <a:latin typeface="Arial"/>
                <a:cs typeface="Arial"/>
              </a:rPr>
              <a:t>это учебное занятие, на котором преподаватель напоминает студентам о ранее изученных понятиях и принципах, связанных с новым материалом, и предлагает им выполнить практические упражнения для закрепления полученных знаний. Цель такого урока - активизировать предыдущие знания студентов, помочь им вспомнить и понять основные понятия нового материала и применить его на практике. Обратная связь и заключение урока помогают студентам оценить свой прогресс и получить дополнительные рекомендации для дальнейшего </a:t>
            </a:r>
            <a:r>
              <a:rPr lang="ru-RU" sz="2400" b="1" spc="15" dirty="0" smtClean="0">
                <a:latin typeface="Arial"/>
                <a:cs typeface="Arial"/>
              </a:rPr>
              <a:t>изучения</a:t>
            </a:r>
            <a:endParaRPr sz="2400" dirty="0">
              <a:latin typeface="Arial"/>
              <a:cs typeface="Arial"/>
            </a:endParaRPr>
          </a:p>
        </p:txBody>
      </p:sp>
      <p:sp>
        <p:nvSpPr>
          <p:cNvPr id="3" name="object 3"/>
          <p:cNvSpPr/>
          <p:nvPr/>
        </p:nvSpPr>
        <p:spPr>
          <a:xfrm>
            <a:off x="2808732" y="2721050"/>
            <a:ext cx="9525" cy="1394460"/>
          </a:xfrm>
          <a:custGeom>
            <a:avLst/>
            <a:gdLst/>
            <a:ahLst/>
            <a:cxnLst/>
            <a:rect l="l" t="t" r="r" b="b"/>
            <a:pathLst>
              <a:path w="9525" h="1394460">
                <a:moveTo>
                  <a:pt x="0" y="0"/>
                </a:moveTo>
                <a:lnTo>
                  <a:pt x="9143" y="1394460"/>
                </a:lnTo>
              </a:path>
            </a:pathLst>
          </a:custGeom>
          <a:ln w="9525">
            <a:solidFill>
              <a:srgbClr val="7DAFDE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grpSp>
        <p:nvGrpSpPr>
          <p:cNvPr id="4" name="object 4"/>
          <p:cNvGrpSpPr/>
          <p:nvPr/>
        </p:nvGrpSpPr>
        <p:grpSpPr>
          <a:xfrm>
            <a:off x="428244" y="5128427"/>
            <a:ext cx="17367885" cy="3360928"/>
            <a:chOff x="428244" y="4563745"/>
            <a:chExt cx="17367885" cy="3360928"/>
          </a:xfrm>
        </p:grpSpPr>
        <p:sp>
          <p:nvSpPr>
            <p:cNvPr id="5" name="object 5"/>
            <p:cNvSpPr/>
            <p:nvPr/>
          </p:nvSpPr>
          <p:spPr>
            <a:xfrm>
              <a:off x="428244" y="5707380"/>
              <a:ext cx="17367885" cy="1516380"/>
            </a:xfrm>
            <a:custGeom>
              <a:avLst/>
              <a:gdLst/>
              <a:ahLst/>
              <a:cxnLst/>
              <a:rect l="l" t="t" r="r" b="b"/>
              <a:pathLst>
                <a:path w="17367885" h="1516379">
                  <a:moveTo>
                    <a:pt x="16609060" y="0"/>
                  </a:moveTo>
                  <a:lnTo>
                    <a:pt x="16609060" y="379095"/>
                  </a:lnTo>
                  <a:lnTo>
                    <a:pt x="0" y="379095"/>
                  </a:lnTo>
                  <a:lnTo>
                    <a:pt x="0" y="1137285"/>
                  </a:lnTo>
                  <a:lnTo>
                    <a:pt x="16609060" y="1137285"/>
                  </a:lnTo>
                  <a:lnTo>
                    <a:pt x="16609060" y="1516380"/>
                  </a:lnTo>
                  <a:lnTo>
                    <a:pt x="17367504" y="758190"/>
                  </a:lnTo>
                  <a:lnTo>
                    <a:pt x="16609060" y="0"/>
                  </a:lnTo>
                  <a:close/>
                </a:path>
              </a:pathLst>
            </a:custGeom>
            <a:solidFill>
              <a:srgbClr val="4471C4">
                <a:alpha val="49803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6" name="object 6"/>
            <p:cNvSpPr/>
            <p:nvPr/>
          </p:nvSpPr>
          <p:spPr>
            <a:xfrm>
              <a:off x="917448" y="4572000"/>
              <a:ext cx="3234055" cy="3234055"/>
            </a:xfrm>
            <a:custGeom>
              <a:avLst/>
              <a:gdLst/>
              <a:ahLst/>
              <a:cxnLst/>
              <a:rect l="l" t="t" r="r" b="b"/>
              <a:pathLst>
                <a:path w="3234054" h="3234054">
                  <a:moveTo>
                    <a:pt x="1616964" y="0"/>
                  </a:moveTo>
                  <a:lnTo>
                    <a:pt x="1568422" y="714"/>
                  </a:lnTo>
                  <a:lnTo>
                    <a:pt x="1520236" y="2844"/>
                  </a:lnTo>
                  <a:lnTo>
                    <a:pt x="1472426" y="6371"/>
                  </a:lnTo>
                  <a:lnTo>
                    <a:pt x="1425011" y="11273"/>
                  </a:lnTo>
                  <a:lnTo>
                    <a:pt x="1378012" y="17531"/>
                  </a:lnTo>
                  <a:lnTo>
                    <a:pt x="1331448" y="25124"/>
                  </a:lnTo>
                  <a:lnTo>
                    <a:pt x="1285340" y="34034"/>
                  </a:lnTo>
                  <a:lnTo>
                    <a:pt x="1239707" y="44239"/>
                  </a:lnTo>
                  <a:lnTo>
                    <a:pt x="1194570" y="55720"/>
                  </a:lnTo>
                  <a:lnTo>
                    <a:pt x="1149949" y="68457"/>
                  </a:lnTo>
                  <a:lnTo>
                    <a:pt x="1105863" y="82430"/>
                  </a:lnTo>
                  <a:lnTo>
                    <a:pt x="1062332" y="97618"/>
                  </a:lnTo>
                  <a:lnTo>
                    <a:pt x="1019378" y="114002"/>
                  </a:lnTo>
                  <a:lnTo>
                    <a:pt x="977019" y="131562"/>
                  </a:lnTo>
                  <a:lnTo>
                    <a:pt x="935275" y="150278"/>
                  </a:lnTo>
                  <a:lnTo>
                    <a:pt x="894167" y="170129"/>
                  </a:lnTo>
                  <a:lnTo>
                    <a:pt x="853715" y="191096"/>
                  </a:lnTo>
                  <a:lnTo>
                    <a:pt x="813939" y="213159"/>
                  </a:lnTo>
                  <a:lnTo>
                    <a:pt x="774858" y="236298"/>
                  </a:lnTo>
                  <a:lnTo>
                    <a:pt x="736492" y="260492"/>
                  </a:lnTo>
                  <a:lnTo>
                    <a:pt x="698863" y="285723"/>
                  </a:lnTo>
                  <a:lnTo>
                    <a:pt x="661989" y="311968"/>
                  </a:lnTo>
                  <a:lnTo>
                    <a:pt x="625890" y="339210"/>
                  </a:lnTo>
                  <a:lnTo>
                    <a:pt x="590587" y="367427"/>
                  </a:lnTo>
                  <a:lnTo>
                    <a:pt x="556100" y="396600"/>
                  </a:lnTo>
                  <a:lnTo>
                    <a:pt x="522449" y="426709"/>
                  </a:lnTo>
                  <a:lnTo>
                    <a:pt x="489653" y="457733"/>
                  </a:lnTo>
                  <a:lnTo>
                    <a:pt x="457733" y="489653"/>
                  </a:lnTo>
                  <a:lnTo>
                    <a:pt x="426709" y="522449"/>
                  </a:lnTo>
                  <a:lnTo>
                    <a:pt x="396600" y="556100"/>
                  </a:lnTo>
                  <a:lnTo>
                    <a:pt x="367427" y="590587"/>
                  </a:lnTo>
                  <a:lnTo>
                    <a:pt x="339210" y="625890"/>
                  </a:lnTo>
                  <a:lnTo>
                    <a:pt x="311968" y="661989"/>
                  </a:lnTo>
                  <a:lnTo>
                    <a:pt x="285723" y="698863"/>
                  </a:lnTo>
                  <a:lnTo>
                    <a:pt x="260492" y="736492"/>
                  </a:lnTo>
                  <a:lnTo>
                    <a:pt x="236298" y="774858"/>
                  </a:lnTo>
                  <a:lnTo>
                    <a:pt x="213159" y="813939"/>
                  </a:lnTo>
                  <a:lnTo>
                    <a:pt x="191096" y="853715"/>
                  </a:lnTo>
                  <a:lnTo>
                    <a:pt x="170129" y="894167"/>
                  </a:lnTo>
                  <a:lnTo>
                    <a:pt x="150278" y="935275"/>
                  </a:lnTo>
                  <a:lnTo>
                    <a:pt x="131562" y="977019"/>
                  </a:lnTo>
                  <a:lnTo>
                    <a:pt x="114002" y="1019378"/>
                  </a:lnTo>
                  <a:lnTo>
                    <a:pt x="97618" y="1062332"/>
                  </a:lnTo>
                  <a:lnTo>
                    <a:pt x="82430" y="1105863"/>
                  </a:lnTo>
                  <a:lnTo>
                    <a:pt x="68457" y="1149949"/>
                  </a:lnTo>
                  <a:lnTo>
                    <a:pt x="55720" y="1194570"/>
                  </a:lnTo>
                  <a:lnTo>
                    <a:pt x="44239" y="1239707"/>
                  </a:lnTo>
                  <a:lnTo>
                    <a:pt x="34034" y="1285340"/>
                  </a:lnTo>
                  <a:lnTo>
                    <a:pt x="25124" y="1331448"/>
                  </a:lnTo>
                  <a:lnTo>
                    <a:pt x="17531" y="1378012"/>
                  </a:lnTo>
                  <a:lnTo>
                    <a:pt x="11273" y="1425011"/>
                  </a:lnTo>
                  <a:lnTo>
                    <a:pt x="6371" y="1472426"/>
                  </a:lnTo>
                  <a:lnTo>
                    <a:pt x="2844" y="1520236"/>
                  </a:lnTo>
                  <a:lnTo>
                    <a:pt x="714" y="1568422"/>
                  </a:lnTo>
                  <a:lnTo>
                    <a:pt x="0" y="1616964"/>
                  </a:lnTo>
                  <a:lnTo>
                    <a:pt x="714" y="1665505"/>
                  </a:lnTo>
                  <a:lnTo>
                    <a:pt x="2844" y="1713691"/>
                  </a:lnTo>
                  <a:lnTo>
                    <a:pt x="6371" y="1761501"/>
                  </a:lnTo>
                  <a:lnTo>
                    <a:pt x="11273" y="1808916"/>
                  </a:lnTo>
                  <a:lnTo>
                    <a:pt x="17531" y="1855915"/>
                  </a:lnTo>
                  <a:lnTo>
                    <a:pt x="25124" y="1902479"/>
                  </a:lnTo>
                  <a:lnTo>
                    <a:pt x="34034" y="1948587"/>
                  </a:lnTo>
                  <a:lnTo>
                    <a:pt x="44239" y="1994220"/>
                  </a:lnTo>
                  <a:lnTo>
                    <a:pt x="55720" y="2039357"/>
                  </a:lnTo>
                  <a:lnTo>
                    <a:pt x="68457" y="2083978"/>
                  </a:lnTo>
                  <a:lnTo>
                    <a:pt x="82430" y="2128064"/>
                  </a:lnTo>
                  <a:lnTo>
                    <a:pt x="97618" y="2171595"/>
                  </a:lnTo>
                  <a:lnTo>
                    <a:pt x="114002" y="2214549"/>
                  </a:lnTo>
                  <a:lnTo>
                    <a:pt x="131562" y="2256908"/>
                  </a:lnTo>
                  <a:lnTo>
                    <a:pt x="150278" y="2298652"/>
                  </a:lnTo>
                  <a:lnTo>
                    <a:pt x="170129" y="2339760"/>
                  </a:lnTo>
                  <a:lnTo>
                    <a:pt x="191096" y="2380212"/>
                  </a:lnTo>
                  <a:lnTo>
                    <a:pt x="213159" y="2419988"/>
                  </a:lnTo>
                  <a:lnTo>
                    <a:pt x="236298" y="2459069"/>
                  </a:lnTo>
                  <a:lnTo>
                    <a:pt x="260492" y="2497435"/>
                  </a:lnTo>
                  <a:lnTo>
                    <a:pt x="285723" y="2535064"/>
                  </a:lnTo>
                  <a:lnTo>
                    <a:pt x="311968" y="2571938"/>
                  </a:lnTo>
                  <a:lnTo>
                    <a:pt x="339210" y="2608037"/>
                  </a:lnTo>
                  <a:lnTo>
                    <a:pt x="367427" y="2643340"/>
                  </a:lnTo>
                  <a:lnTo>
                    <a:pt x="396600" y="2677827"/>
                  </a:lnTo>
                  <a:lnTo>
                    <a:pt x="426709" y="2711478"/>
                  </a:lnTo>
                  <a:lnTo>
                    <a:pt x="457733" y="2744274"/>
                  </a:lnTo>
                  <a:lnTo>
                    <a:pt x="489653" y="2776194"/>
                  </a:lnTo>
                  <a:lnTo>
                    <a:pt x="522449" y="2807218"/>
                  </a:lnTo>
                  <a:lnTo>
                    <a:pt x="556100" y="2837327"/>
                  </a:lnTo>
                  <a:lnTo>
                    <a:pt x="590587" y="2866500"/>
                  </a:lnTo>
                  <a:lnTo>
                    <a:pt x="625890" y="2894717"/>
                  </a:lnTo>
                  <a:lnTo>
                    <a:pt x="661989" y="2921959"/>
                  </a:lnTo>
                  <a:lnTo>
                    <a:pt x="698863" y="2948204"/>
                  </a:lnTo>
                  <a:lnTo>
                    <a:pt x="736492" y="2973435"/>
                  </a:lnTo>
                  <a:lnTo>
                    <a:pt x="774858" y="2997629"/>
                  </a:lnTo>
                  <a:lnTo>
                    <a:pt x="813939" y="3020768"/>
                  </a:lnTo>
                  <a:lnTo>
                    <a:pt x="853715" y="3042831"/>
                  </a:lnTo>
                  <a:lnTo>
                    <a:pt x="894167" y="3063798"/>
                  </a:lnTo>
                  <a:lnTo>
                    <a:pt x="935275" y="3083649"/>
                  </a:lnTo>
                  <a:lnTo>
                    <a:pt x="977019" y="3102365"/>
                  </a:lnTo>
                  <a:lnTo>
                    <a:pt x="1019378" y="3119925"/>
                  </a:lnTo>
                  <a:lnTo>
                    <a:pt x="1062332" y="3136309"/>
                  </a:lnTo>
                  <a:lnTo>
                    <a:pt x="1105863" y="3151497"/>
                  </a:lnTo>
                  <a:lnTo>
                    <a:pt x="1149949" y="3165470"/>
                  </a:lnTo>
                  <a:lnTo>
                    <a:pt x="1194570" y="3178207"/>
                  </a:lnTo>
                  <a:lnTo>
                    <a:pt x="1239707" y="3189688"/>
                  </a:lnTo>
                  <a:lnTo>
                    <a:pt x="1285340" y="3199893"/>
                  </a:lnTo>
                  <a:lnTo>
                    <a:pt x="1331448" y="3208803"/>
                  </a:lnTo>
                  <a:lnTo>
                    <a:pt x="1378012" y="3216396"/>
                  </a:lnTo>
                  <a:lnTo>
                    <a:pt x="1425011" y="3222654"/>
                  </a:lnTo>
                  <a:lnTo>
                    <a:pt x="1472426" y="3227556"/>
                  </a:lnTo>
                  <a:lnTo>
                    <a:pt x="1520236" y="3231083"/>
                  </a:lnTo>
                  <a:lnTo>
                    <a:pt x="1568422" y="3233213"/>
                  </a:lnTo>
                  <a:lnTo>
                    <a:pt x="1616964" y="3233928"/>
                  </a:lnTo>
                  <a:lnTo>
                    <a:pt x="1665505" y="3233213"/>
                  </a:lnTo>
                  <a:lnTo>
                    <a:pt x="1713691" y="3231082"/>
                  </a:lnTo>
                  <a:lnTo>
                    <a:pt x="1761501" y="3227555"/>
                  </a:lnTo>
                  <a:lnTo>
                    <a:pt x="1808916" y="3222652"/>
                  </a:lnTo>
                  <a:lnTo>
                    <a:pt x="1855915" y="3216393"/>
                  </a:lnTo>
                  <a:lnTo>
                    <a:pt x="1902479" y="3208799"/>
                  </a:lnTo>
                  <a:lnTo>
                    <a:pt x="1948587" y="3199888"/>
                  </a:lnTo>
                  <a:lnTo>
                    <a:pt x="1994220" y="3189681"/>
                  </a:lnTo>
                  <a:lnTo>
                    <a:pt x="2039357" y="3178198"/>
                  </a:lnTo>
                  <a:lnTo>
                    <a:pt x="2083978" y="3165460"/>
                  </a:lnTo>
                  <a:lnTo>
                    <a:pt x="2128064" y="3151485"/>
                  </a:lnTo>
                  <a:lnTo>
                    <a:pt x="2171595" y="3136295"/>
                  </a:lnTo>
                  <a:lnTo>
                    <a:pt x="2214549" y="3119909"/>
                  </a:lnTo>
                  <a:lnTo>
                    <a:pt x="2256908" y="3102346"/>
                  </a:lnTo>
                  <a:lnTo>
                    <a:pt x="2298652" y="3083629"/>
                  </a:lnTo>
                  <a:lnTo>
                    <a:pt x="2339760" y="3063775"/>
                  </a:lnTo>
                  <a:lnTo>
                    <a:pt x="2380212" y="3042805"/>
                  </a:lnTo>
                  <a:lnTo>
                    <a:pt x="2419988" y="3020740"/>
                  </a:lnTo>
                  <a:lnTo>
                    <a:pt x="2459069" y="2997599"/>
                  </a:lnTo>
                  <a:lnTo>
                    <a:pt x="2497435" y="2973403"/>
                  </a:lnTo>
                  <a:lnTo>
                    <a:pt x="2535064" y="2948170"/>
                  </a:lnTo>
                  <a:lnTo>
                    <a:pt x="2571938" y="2921922"/>
                  </a:lnTo>
                  <a:lnTo>
                    <a:pt x="2608037" y="2894678"/>
                  </a:lnTo>
                  <a:lnTo>
                    <a:pt x="2643340" y="2866459"/>
                  </a:lnTo>
                  <a:lnTo>
                    <a:pt x="2677827" y="2837284"/>
                  </a:lnTo>
                  <a:lnTo>
                    <a:pt x="2711478" y="2807173"/>
                  </a:lnTo>
                  <a:lnTo>
                    <a:pt x="2744274" y="2776147"/>
                  </a:lnTo>
                  <a:lnTo>
                    <a:pt x="2776194" y="2744225"/>
                  </a:lnTo>
                  <a:lnTo>
                    <a:pt x="2807218" y="2711428"/>
                  </a:lnTo>
                  <a:lnTo>
                    <a:pt x="2837327" y="2677775"/>
                  </a:lnTo>
                  <a:lnTo>
                    <a:pt x="2866500" y="2643287"/>
                  </a:lnTo>
                  <a:lnTo>
                    <a:pt x="2894717" y="2607983"/>
                  </a:lnTo>
                  <a:lnTo>
                    <a:pt x="2921959" y="2571884"/>
                  </a:lnTo>
                  <a:lnTo>
                    <a:pt x="2948204" y="2535009"/>
                  </a:lnTo>
                  <a:lnTo>
                    <a:pt x="2973435" y="2497379"/>
                  </a:lnTo>
                  <a:lnTo>
                    <a:pt x="2997629" y="2459013"/>
                  </a:lnTo>
                  <a:lnTo>
                    <a:pt x="3020768" y="2419932"/>
                  </a:lnTo>
                  <a:lnTo>
                    <a:pt x="3042831" y="2380156"/>
                  </a:lnTo>
                  <a:lnTo>
                    <a:pt x="3063798" y="2339704"/>
                  </a:lnTo>
                  <a:lnTo>
                    <a:pt x="3083649" y="2298597"/>
                  </a:lnTo>
                  <a:lnTo>
                    <a:pt x="3102365" y="2256854"/>
                  </a:lnTo>
                  <a:lnTo>
                    <a:pt x="3119925" y="2214497"/>
                  </a:lnTo>
                  <a:lnTo>
                    <a:pt x="3136309" y="2171544"/>
                  </a:lnTo>
                  <a:lnTo>
                    <a:pt x="3151497" y="2128016"/>
                  </a:lnTo>
                  <a:lnTo>
                    <a:pt x="3165470" y="2083932"/>
                  </a:lnTo>
                  <a:lnTo>
                    <a:pt x="3178207" y="2039313"/>
                  </a:lnTo>
                  <a:lnTo>
                    <a:pt x="3189688" y="1994180"/>
                  </a:lnTo>
                  <a:lnTo>
                    <a:pt x="3199893" y="1948550"/>
                  </a:lnTo>
                  <a:lnTo>
                    <a:pt x="3208803" y="1902446"/>
                  </a:lnTo>
                  <a:lnTo>
                    <a:pt x="3216396" y="1855887"/>
                  </a:lnTo>
                  <a:lnTo>
                    <a:pt x="3222654" y="1808892"/>
                  </a:lnTo>
                  <a:lnTo>
                    <a:pt x="3227556" y="1761483"/>
                  </a:lnTo>
                  <a:lnTo>
                    <a:pt x="3231083" y="1713678"/>
                  </a:lnTo>
                  <a:lnTo>
                    <a:pt x="3233213" y="1665498"/>
                  </a:lnTo>
                  <a:lnTo>
                    <a:pt x="3233928" y="1616964"/>
                  </a:lnTo>
                  <a:lnTo>
                    <a:pt x="3233213" y="1568422"/>
                  </a:lnTo>
                  <a:lnTo>
                    <a:pt x="3231082" y="1520236"/>
                  </a:lnTo>
                  <a:lnTo>
                    <a:pt x="3227555" y="1472426"/>
                  </a:lnTo>
                  <a:lnTo>
                    <a:pt x="3222652" y="1425011"/>
                  </a:lnTo>
                  <a:lnTo>
                    <a:pt x="3216393" y="1378012"/>
                  </a:lnTo>
                  <a:lnTo>
                    <a:pt x="3208799" y="1331448"/>
                  </a:lnTo>
                  <a:lnTo>
                    <a:pt x="3199888" y="1285340"/>
                  </a:lnTo>
                  <a:lnTo>
                    <a:pt x="3189681" y="1239707"/>
                  </a:lnTo>
                  <a:lnTo>
                    <a:pt x="3178198" y="1194570"/>
                  </a:lnTo>
                  <a:lnTo>
                    <a:pt x="3165460" y="1149949"/>
                  </a:lnTo>
                  <a:lnTo>
                    <a:pt x="3151485" y="1105863"/>
                  </a:lnTo>
                  <a:lnTo>
                    <a:pt x="3136295" y="1062332"/>
                  </a:lnTo>
                  <a:lnTo>
                    <a:pt x="3119909" y="1019378"/>
                  </a:lnTo>
                  <a:lnTo>
                    <a:pt x="3102346" y="977019"/>
                  </a:lnTo>
                  <a:lnTo>
                    <a:pt x="3083629" y="935275"/>
                  </a:lnTo>
                  <a:lnTo>
                    <a:pt x="3063775" y="894167"/>
                  </a:lnTo>
                  <a:lnTo>
                    <a:pt x="3042805" y="853715"/>
                  </a:lnTo>
                  <a:lnTo>
                    <a:pt x="3020740" y="813939"/>
                  </a:lnTo>
                  <a:lnTo>
                    <a:pt x="2997599" y="774858"/>
                  </a:lnTo>
                  <a:lnTo>
                    <a:pt x="2973403" y="736492"/>
                  </a:lnTo>
                  <a:lnTo>
                    <a:pt x="2948170" y="698863"/>
                  </a:lnTo>
                  <a:lnTo>
                    <a:pt x="2921922" y="661989"/>
                  </a:lnTo>
                  <a:lnTo>
                    <a:pt x="2894678" y="625890"/>
                  </a:lnTo>
                  <a:lnTo>
                    <a:pt x="2866459" y="590587"/>
                  </a:lnTo>
                  <a:lnTo>
                    <a:pt x="2837284" y="556100"/>
                  </a:lnTo>
                  <a:lnTo>
                    <a:pt x="2807173" y="522449"/>
                  </a:lnTo>
                  <a:lnTo>
                    <a:pt x="2776147" y="489653"/>
                  </a:lnTo>
                  <a:lnTo>
                    <a:pt x="2744225" y="457733"/>
                  </a:lnTo>
                  <a:lnTo>
                    <a:pt x="2711428" y="426709"/>
                  </a:lnTo>
                  <a:lnTo>
                    <a:pt x="2677775" y="396600"/>
                  </a:lnTo>
                  <a:lnTo>
                    <a:pt x="2643287" y="367427"/>
                  </a:lnTo>
                  <a:lnTo>
                    <a:pt x="2607983" y="339210"/>
                  </a:lnTo>
                  <a:lnTo>
                    <a:pt x="2571884" y="311968"/>
                  </a:lnTo>
                  <a:lnTo>
                    <a:pt x="2535009" y="285723"/>
                  </a:lnTo>
                  <a:lnTo>
                    <a:pt x="2497379" y="260492"/>
                  </a:lnTo>
                  <a:lnTo>
                    <a:pt x="2459013" y="236298"/>
                  </a:lnTo>
                  <a:lnTo>
                    <a:pt x="2419932" y="213159"/>
                  </a:lnTo>
                  <a:lnTo>
                    <a:pt x="2380156" y="191096"/>
                  </a:lnTo>
                  <a:lnTo>
                    <a:pt x="2339704" y="170129"/>
                  </a:lnTo>
                  <a:lnTo>
                    <a:pt x="2298597" y="150278"/>
                  </a:lnTo>
                  <a:lnTo>
                    <a:pt x="2256854" y="131562"/>
                  </a:lnTo>
                  <a:lnTo>
                    <a:pt x="2214497" y="114002"/>
                  </a:lnTo>
                  <a:lnTo>
                    <a:pt x="2171544" y="97618"/>
                  </a:lnTo>
                  <a:lnTo>
                    <a:pt x="2128016" y="82430"/>
                  </a:lnTo>
                  <a:lnTo>
                    <a:pt x="2083932" y="68457"/>
                  </a:lnTo>
                  <a:lnTo>
                    <a:pt x="2039313" y="55720"/>
                  </a:lnTo>
                  <a:lnTo>
                    <a:pt x="1994180" y="44239"/>
                  </a:lnTo>
                  <a:lnTo>
                    <a:pt x="1948550" y="34034"/>
                  </a:lnTo>
                  <a:lnTo>
                    <a:pt x="1902446" y="25124"/>
                  </a:lnTo>
                  <a:lnTo>
                    <a:pt x="1855887" y="17531"/>
                  </a:lnTo>
                  <a:lnTo>
                    <a:pt x="1808892" y="11273"/>
                  </a:lnTo>
                  <a:lnTo>
                    <a:pt x="1761483" y="6371"/>
                  </a:lnTo>
                  <a:lnTo>
                    <a:pt x="1713678" y="2844"/>
                  </a:lnTo>
                  <a:lnTo>
                    <a:pt x="1665498" y="714"/>
                  </a:lnTo>
                  <a:lnTo>
                    <a:pt x="1616964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7" name="object 7"/>
            <p:cNvSpPr/>
            <p:nvPr/>
          </p:nvSpPr>
          <p:spPr>
            <a:xfrm>
              <a:off x="908304" y="4563745"/>
              <a:ext cx="3252470" cy="3251200"/>
            </a:xfrm>
            <a:custGeom>
              <a:avLst/>
              <a:gdLst/>
              <a:ahLst/>
              <a:cxnLst/>
              <a:rect l="l" t="t" r="r" b="b"/>
              <a:pathLst>
                <a:path w="3252470" h="3251200">
                  <a:moveTo>
                    <a:pt x="1862187" y="3238499"/>
                  </a:moveTo>
                  <a:lnTo>
                    <a:pt x="1390028" y="3238499"/>
                  </a:lnTo>
                  <a:lnTo>
                    <a:pt x="1436480" y="3251199"/>
                  </a:lnTo>
                  <a:lnTo>
                    <a:pt x="1815735" y="3251199"/>
                  </a:lnTo>
                  <a:lnTo>
                    <a:pt x="1862187" y="3238499"/>
                  </a:lnTo>
                  <a:close/>
                </a:path>
                <a:path w="3252470" h="3251200">
                  <a:moveTo>
                    <a:pt x="19050" y="1625600"/>
                  </a:moveTo>
                  <a:lnTo>
                    <a:pt x="19050" y="1638300"/>
                  </a:lnTo>
                  <a:lnTo>
                    <a:pt x="173" y="1638300"/>
                  </a:lnTo>
                  <a:lnTo>
                    <a:pt x="693" y="1676400"/>
                  </a:lnTo>
                  <a:lnTo>
                    <a:pt x="2760" y="1727200"/>
                  </a:lnTo>
                  <a:lnTo>
                    <a:pt x="6182" y="1778000"/>
                  </a:lnTo>
                  <a:lnTo>
                    <a:pt x="10940" y="1816100"/>
                  </a:lnTo>
                  <a:lnTo>
                    <a:pt x="17015" y="1866900"/>
                  </a:lnTo>
                  <a:lnTo>
                    <a:pt x="24388" y="1917700"/>
                  </a:lnTo>
                  <a:lnTo>
                    <a:pt x="33039" y="1955800"/>
                  </a:lnTo>
                  <a:lnTo>
                    <a:pt x="42949" y="2006600"/>
                  </a:lnTo>
                  <a:lnTo>
                    <a:pt x="54100" y="2044700"/>
                  </a:lnTo>
                  <a:lnTo>
                    <a:pt x="66473" y="2095500"/>
                  </a:lnTo>
                  <a:lnTo>
                    <a:pt x="80048" y="2133600"/>
                  </a:lnTo>
                  <a:lnTo>
                    <a:pt x="94806" y="2184400"/>
                  </a:lnTo>
                  <a:lnTo>
                    <a:pt x="110728" y="2222500"/>
                  </a:lnTo>
                  <a:lnTo>
                    <a:pt x="127795" y="2260600"/>
                  </a:lnTo>
                  <a:lnTo>
                    <a:pt x="145989" y="2311400"/>
                  </a:lnTo>
                  <a:lnTo>
                    <a:pt x="165289" y="2349500"/>
                  </a:lnTo>
                  <a:lnTo>
                    <a:pt x="185677" y="2387600"/>
                  </a:lnTo>
                  <a:lnTo>
                    <a:pt x="207135" y="2425700"/>
                  </a:lnTo>
                  <a:lnTo>
                    <a:pt x="229641" y="2463800"/>
                  </a:lnTo>
                  <a:lnTo>
                    <a:pt x="253179" y="2501899"/>
                  </a:lnTo>
                  <a:lnTo>
                    <a:pt x="277728" y="2539999"/>
                  </a:lnTo>
                  <a:lnTo>
                    <a:pt x="303270" y="2578099"/>
                  </a:lnTo>
                  <a:lnTo>
                    <a:pt x="329786" y="2616199"/>
                  </a:lnTo>
                  <a:lnTo>
                    <a:pt x="357255" y="2654299"/>
                  </a:lnTo>
                  <a:lnTo>
                    <a:pt x="385660" y="2679699"/>
                  </a:lnTo>
                  <a:lnTo>
                    <a:pt x="414982" y="2717799"/>
                  </a:lnTo>
                  <a:lnTo>
                    <a:pt x="445200" y="2743199"/>
                  </a:lnTo>
                  <a:lnTo>
                    <a:pt x="476297" y="2781299"/>
                  </a:lnTo>
                  <a:lnTo>
                    <a:pt x="508253" y="2806699"/>
                  </a:lnTo>
                  <a:lnTo>
                    <a:pt x="541049" y="2844799"/>
                  </a:lnTo>
                  <a:lnTo>
                    <a:pt x="574665" y="2870199"/>
                  </a:lnTo>
                  <a:lnTo>
                    <a:pt x="609084" y="2895599"/>
                  </a:lnTo>
                  <a:lnTo>
                    <a:pt x="644285" y="2933699"/>
                  </a:lnTo>
                  <a:lnTo>
                    <a:pt x="680251" y="2959099"/>
                  </a:lnTo>
                  <a:lnTo>
                    <a:pt x="716960" y="2984499"/>
                  </a:lnTo>
                  <a:lnTo>
                    <a:pt x="754396" y="3009899"/>
                  </a:lnTo>
                  <a:lnTo>
                    <a:pt x="792538" y="3022599"/>
                  </a:lnTo>
                  <a:lnTo>
                    <a:pt x="831367" y="3047999"/>
                  </a:lnTo>
                  <a:lnTo>
                    <a:pt x="870865" y="3073399"/>
                  </a:lnTo>
                  <a:lnTo>
                    <a:pt x="911012" y="3086099"/>
                  </a:lnTo>
                  <a:lnTo>
                    <a:pt x="951789" y="3111499"/>
                  </a:lnTo>
                  <a:lnTo>
                    <a:pt x="993177" y="3124199"/>
                  </a:lnTo>
                  <a:lnTo>
                    <a:pt x="1035158" y="3149599"/>
                  </a:lnTo>
                  <a:lnTo>
                    <a:pt x="1120819" y="3174999"/>
                  </a:lnTo>
                  <a:lnTo>
                    <a:pt x="1343998" y="3238499"/>
                  </a:lnTo>
                  <a:lnTo>
                    <a:pt x="1482454" y="3238499"/>
                  </a:lnTo>
                  <a:lnTo>
                    <a:pt x="1435329" y="3225799"/>
                  </a:lnTo>
                  <a:lnTo>
                    <a:pt x="1388617" y="3225799"/>
                  </a:lnTo>
                  <a:lnTo>
                    <a:pt x="1296512" y="3200399"/>
                  </a:lnTo>
                  <a:lnTo>
                    <a:pt x="1251159" y="3200399"/>
                  </a:lnTo>
                  <a:lnTo>
                    <a:pt x="1118134" y="3162299"/>
                  </a:lnTo>
                  <a:lnTo>
                    <a:pt x="1074870" y="3136899"/>
                  </a:lnTo>
                  <a:lnTo>
                    <a:pt x="990079" y="3111499"/>
                  </a:lnTo>
                  <a:lnTo>
                    <a:pt x="948591" y="3086099"/>
                  </a:lnTo>
                  <a:lnTo>
                    <a:pt x="907735" y="3073399"/>
                  </a:lnTo>
                  <a:lnTo>
                    <a:pt x="867531" y="3047999"/>
                  </a:lnTo>
                  <a:lnTo>
                    <a:pt x="827998" y="3022599"/>
                  </a:lnTo>
                  <a:lnTo>
                    <a:pt x="789156" y="3009899"/>
                  </a:lnTo>
                  <a:lnTo>
                    <a:pt x="751026" y="2984499"/>
                  </a:lnTo>
                  <a:lnTo>
                    <a:pt x="713627" y="2959099"/>
                  </a:lnTo>
                  <a:lnTo>
                    <a:pt x="676979" y="2933699"/>
                  </a:lnTo>
                  <a:lnTo>
                    <a:pt x="641101" y="2895599"/>
                  </a:lnTo>
                  <a:lnTo>
                    <a:pt x="606015" y="2870199"/>
                  </a:lnTo>
                  <a:lnTo>
                    <a:pt x="571739" y="2844799"/>
                  </a:lnTo>
                  <a:lnTo>
                    <a:pt x="538294" y="2819399"/>
                  </a:lnTo>
                  <a:lnTo>
                    <a:pt x="505700" y="2781299"/>
                  </a:lnTo>
                  <a:lnTo>
                    <a:pt x="473975" y="2755899"/>
                  </a:lnTo>
                  <a:lnTo>
                    <a:pt x="443141" y="2717799"/>
                  </a:lnTo>
                  <a:lnTo>
                    <a:pt x="413217" y="2679699"/>
                  </a:lnTo>
                  <a:lnTo>
                    <a:pt x="384223" y="2654299"/>
                  </a:lnTo>
                  <a:lnTo>
                    <a:pt x="356179" y="2616199"/>
                  </a:lnTo>
                  <a:lnTo>
                    <a:pt x="329104" y="2578099"/>
                  </a:lnTo>
                  <a:lnTo>
                    <a:pt x="303019" y="2539999"/>
                  </a:lnTo>
                  <a:lnTo>
                    <a:pt x="277944" y="2501899"/>
                  </a:lnTo>
                  <a:lnTo>
                    <a:pt x="253898" y="2463800"/>
                  </a:lnTo>
                  <a:lnTo>
                    <a:pt x="230901" y="2425700"/>
                  </a:lnTo>
                  <a:lnTo>
                    <a:pt x="208974" y="2387600"/>
                  </a:lnTo>
                  <a:lnTo>
                    <a:pt x="188135" y="2349500"/>
                  </a:lnTo>
                  <a:lnTo>
                    <a:pt x="168406" y="2311400"/>
                  </a:lnTo>
                  <a:lnTo>
                    <a:pt x="149805" y="2273300"/>
                  </a:lnTo>
                  <a:lnTo>
                    <a:pt x="132352" y="2222500"/>
                  </a:lnTo>
                  <a:lnTo>
                    <a:pt x="116069" y="2184400"/>
                  </a:lnTo>
                  <a:lnTo>
                    <a:pt x="100974" y="2133600"/>
                  </a:lnTo>
                  <a:lnTo>
                    <a:pt x="87087" y="2095500"/>
                  </a:lnTo>
                  <a:lnTo>
                    <a:pt x="74428" y="2057400"/>
                  </a:lnTo>
                  <a:lnTo>
                    <a:pt x="63017" y="2006600"/>
                  </a:lnTo>
                  <a:lnTo>
                    <a:pt x="52875" y="1955800"/>
                  </a:lnTo>
                  <a:lnTo>
                    <a:pt x="44020" y="1917700"/>
                  </a:lnTo>
                  <a:lnTo>
                    <a:pt x="36473" y="1866900"/>
                  </a:lnTo>
                  <a:lnTo>
                    <a:pt x="30254" y="1816100"/>
                  </a:lnTo>
                  <a:lnTo>
                    <a:pt x="25382" y="1778000"/>
                  </a:lnTo>
                  <a:lnTo>
                    <a:pt x="21877" y="1727200"/>
                  </a:lnTo>
                  <a:lnTo>
                    <a:pt x="19760" y="1676400"/>
                  </a:lnTo>
                  <a:lnTo>
                    <a:pt x="19050" y="1625600"/>
                  </a:lnTo>
                  <a:close/>
                </a:path>
                <a:path w="3252470" h="3251200">
                  <a:moveTo>
                    <a:pt x="1908250" y="25400"/>
                  </a:moveTo>
                  <a:lnTo>
                    <a:pt x="1769761" y="25400"/>
                  </a:lnTo>
                  <a:lnTo>
                    <a:pt x="1816886" y="38100"/>
                  </a:lnTo>
                  <a:lnTo>
                    <a:pt x="1863598" y="38100"/>
                  </a:lnTo>
                  <a:lnTo>
                    <a:pt x="1955703" y="63500"/>
                  </a:lnTo>
                  <a:lnTo>
                    <a:pt x="2001056" y="63500"/>
                  </a:lnTo>
                  <a:lnTo>
                    <a:pt x="2134081" y="101600"/>
                  </a:lnTo>
                  <a:lnTo>
                    <a:pt x="2177345" y="127000"/>
                  </a:lnTo>
                  <a:lnTo>
                    <a:pt x="2262136" y="152400"/>
                  </a:lnTo>
                  <a:lnTo>
                    <a:pt x="2303624" y="177800"/>
                  </a:lnTo>
                  <a:lnTo>
                    <a:pt x="2344480" y="190500"/>
                  </a:lnTo>
                  <a:lnTo>
                    <a:pt x="2384684" y="215900"/>
                  </a:lnTo>
                  <a:lnTo>
                    <a:pt x="2424217" y="241300"/>
                  </a:lnTo>
                  <a:lnTo>
                    <a:pt x="2463059" y="254000"/>
                  </a:lnTo>
                  <a:lnTo>
                    <a:pt x="2501189" y="279400"/>
                  </a:lnTo>
                  <a:lnTo>
                    <a:pt x="2538588" y="304800"/>
                  </a:lnTo>
                  <a:lnTo>
                    <a:pt x="2575236" y="330200"/>
                  </a:lnTo>
                  <a:lnTo>
                    <a:pt x="2611114" y="355600"/>
                  </a:lnTo>
                  <a:lnTo>
                    <a:pt x="2646200" y="393700"/>
                  </a:lnTo>
                  <a:lnTo>
                    <a:pt x="2680476" y="419100"/>
                  </a:lnTo>
                  <a:lnTo>
                    <a:pt x="2713921" y="444500"/>
                  </a:lnTo>
                  <a:lnTo>
                    <a:pt x="2746515" y="482600"/>
                  </a:lnTo>
                  <a:lnTo>
                    <a:pt x="2778240" y="508000"/>
                  </a:lnTo>
                  <a:lnTo>
                    <a:pt x="2809074" y="546100"/>
                  </a:lnTo>
                  <a:lnTo>
                    <a:pt x="2838998" y="571500"/>
                  </a:lnTo>
                  <a:lnTo>
                    <a:pt x="2867992" y="609600"/>
                  </a:lnTo>
                  <a:lnTo>
                    <a:pt x="2896036" y="647700"/>
                  </a:lnTo>
                  <a:lnTo>
                    <a:pt x="2923111" y="685800"/>
                  </a:lnTo>
                  <a:lnTo>
                    <a:pt x="2949196" y="723900"/>
                  </a:lnTo>
                  <a:lnTo>
                    <a:pt x="2974271" y="762000"/>
                  </a:lnTo>
                  <a:lnTo>
                    <a:pt x="2998317" y="800100"/>
                  </a:lnTo>
                  <a:lnTo>
                    <a:pt x="3021314" y="838200"/>
                  </a:lnTo>
                  <a:lnTo>
                    <a:pt x="3043241" y="876300"/>
                  </a:lnTo>
                  <a:lnTo>
                    <a:pt x="3064080" y="914400"/>
                  </a:lnTo>
                  <a:lnTo>
                    <a:pt x="3083809" y="952500"/>
                  </a:lnTo>
                  <a:lnTo>
                    <a:pt x="3102410" y="990600"/>
                  </a:lnTo>
                  <a:lnTo>
                    <a:pt x="3119863" y="1041400"/>
                  </a:lnTo>
                  <a:lnTo>
                    <a:pt x="3136146" y="1079500"/>
                  </a:lnTo>
                  <a:lnTo>
                    <a:pt x="3151241" y="1117600"/>
                  </a:lnTo>
                  <a:lnTo>
                    <a:pt x="3165128" y="1168400"/>
                  </a:lnTo>
                  <a:lnTo>
                    <a:pt x="3177787" y="1206500"/>
                  </a:lnTo>
                  <a:lnTo>
                    <a:pt x="3189198" y="1257300"/>
                  </a:lnTo>
                  <a:lnTo>
                    <a:pt x="3199340" y="1308100"/>
                  </a:lnTo>
                  <a:lnTo>
                    <a:pt x="3208195" y="1346200"/>
                  </a:lnTo>
                  <a:lnTo>
                    <a:pt x="3215742" y="1397000"/>
                  </a:lnTo>
                  <a:lnTo>
                    <a:pt x="3221961" y="1435100"/>
                  </a:lnTo>
                  <a:lnTo>
                    <a:pt x="3226833" y="1485900"/>
                  </a:lnTo>
                  <a:lnTo>
                    <a:pt x="3230338" y="1536700"/>
                  </a:lnTo>
                  <a:lnTo>
                    <a:pt x="3232455" y="1587500"/>
                  </a:lnTo>
                  <a:lnTo>
                    <a:pt x="3233166" y="1625600"/>
                  </a:lnTo>
                  <a:lnTo>
                    <a:pt x="3232455" y="1676400"/>
                  </a:lnTo>
                  <a:lnTo>
                    <a:pt x="3230337" y="1727200"/>
                  </a:lnTo>
                  <a:lnTo>
                    <a:pt x="3226832" y="1778000"/>
                  </a:lnTo>
                  <a:lnTo>
                    <a:pt x="3221960" y="1816100"/>
                  </a:lnTo>
                  <a:lnTo>
                    <a:pt x="3215739" y="1866900"/>
                  </a:lnTo>
                  <a:lnTo>
                    <a:pt x="3208191" y="1917700"/>
                  </a:lnTo>
                  <a:lnTo>
                    <a:pt x="3199335" y="1955800"/>
                  </a:lnTo>
                  <a:lnTo>
                    <a:pt x="3189191" y="2006600"/>
                  </a:lnTo>
                  <a:lnTo>
                    <a:pt x="3177778" y="2057400"/>
                  </a:lnTo>
                  <a:lnTo>
                    <a:pt x="3165118" y="2095500"/>
                  </a:lnTo>
                  <a:lnTo>
                    <a:pt x="3151229" y="2133600"/>
                  </a:lnTo>
                  <a:lnTo>
                    <a:pt x="3136132" y="2184400"/>
                  </a:lnTo>
                  <a:lnTo>
                    <a:pt x="3119846" y="2222500"/>
                  </a:lnTo>
                  <a:lnTo>
                    <a:pt x="3102392" y="2273300"/>
                  </a:lnTo>
                  <a:lnTo>
                    <a:pt x="3083789" y="2311400"/>
                  </a:lnTo>
                  <a:lnTo>
                    <a:pt x="3064057" y="2349500"/>
                  </a:lnTo>
                  <a:lnTo>
                    <a:pt x="3043216" y="2387600"/>
                  </a:lnTo>
                  <a:lnTo>
                    <a:pt x="3021286" y="2425700"/>
                  </a:lnTo>
                  <a:lnTo>
                    <a:pt x="2998287" y="2463800"/>
                  </a:lnTo>
                  <a:lnTo>
                    <a:pt x="2974239" y="2501899"/>
                  </a:lnTo>
                  <a:lnTo>
                    <a:pt x="2949161" y="2539999"/>
                  </a:lnTo>
                  <a:lnTo>
                    <a:pt x="2923074" y="2578099"/>
                  </a:lnTo>
                  <a:lnTo>
                    <a:pt x="2895997" y="2616199"/>
                  </a:lnTo>
                  <a:lnTo>
                    <a:pt x="2867951" y="2654299"/>
                  </a:lnTo>
                  <a:lnTo>
                    <a:pt x="2838955" y="2679699"/>
                  </a:lnTo>
                  <a:lnTo>
                    <a:pt x="2809029" y="2717799"/>
                  </a:lnTo>
                  <a:lnTo>
                    <a:pt x="2778193" y="2755899"/>
                  </a:lnTo>
                  <a:lnTo>
                    <a:pt x="2746467" y="2781299"/>
                  </a:lnTo>
                  <a:lnTo>
                    <a:pt x="2713871" y="2819399"/>
                  </a:lnTo>
                  <a:lnTo>
                    <a:pt x="2680424" y="2844799"/>
                  </a:lnTo>
                  <a:lnTo>
                    <a:pt x="2646147" y="2870199"/>
                  </a:lnTo>
                  <a:lnTo>
                    <a:pt x="2611060" y="2895599"/>
                  </a:lnTo>
                  <a:lnTo>
                    <a:pt x="2575182" y="2933699"/>
                  </a:lnTo>
                  <a:lnTo>
                    <a:pt x="2538533" y="2959099"/>
                  </a:lnTo>
                  <a:lnTo>
                    <a:pt x="2501133" y="2984499"/>
                  </a:lnTo>
                  <a:lnTo>
                    <a:pt x="2463003" y="3009899"/>
                  </a:lnTo>
                  <a:lnTo>
                    <a:pt x="2424161" y="3022599"/>
                  </a:lnTo>
                  <a:lnTo>
                    <a:pt x="2384628" y="3047999"/>
                  </a:lnTo>
                  <a:lnTo>
                    <a:pt x="2344424" y="3073399"/>
                  </a:lnTo>
                  <a:lnTo>
                    <a:pt x="2303569" y="3086099"/>
                  </a:lnTo>
                  <a:lnTo>
                    <a:pt x="2262082" y="3111499"/>
                  </a:lnTo>
                  <a:lnTo>
                    <a:pt x="2177294" y="3136899"/>
                  </a:lnTo>
                  <a:lnTo>
                    <a:pt x="2134032" y="3162299"/>
                  </a:lnTo>
                  <a:lnTo>
                    <a:pt x="2001016" y="3200399"/>
                  </a:lnTo>
                  <a:lnTo>
                    <a:pt x="1955666" y="3200399"/>
                  </a:lnTo>
                  <a:lnTo>
                    <a:pt x="1863569" y="3225799"/>
                  </a:lnTo>
                  <a:lnTo>
                    <a:pt x="1816862" y="3225799"/>
                  </a:lnTo>
                  <a:lnTo>
                    <a:pt x="1769743" y="3238499"/>
                  </a:lnTo>
                  <a:lnTo>
                    <a:pt x="1908217" y="3238499"/>
                  </a:lnTo>
                  <a:lnTo>
                    <a:pt x="2131396" y="3174999"/>
                  </a:lnTo>
                  <a:lnTo>
                    <a:pt x="2217057" y="3149599"/>
                  </a:lnTo>
                  <a:lnTo>
                    <a:pt x="2259038" y="3124199"/>
                  </a:lnTo>
                  <a:lnTo>
                    <a:pt x="2300426" y="3111499"/>
                  </a:lnTo>
                  <a:lnTo>
                    <a:pt x="2341203" y="3086099"/>
                  </a:lnTo>
                  <a:lnTo>
                    <a:pt x="2381350" y="3073399"/>
                  </a:lnTo>
                  <a:lnTo>
                    <a:pt x="2420848" y="3047999"/>
                  </a:lnTo>
                  <a:lnTo>
                    <a:pt x="2459677" y="3022599"/>
                  </a:lnTo>
                  <a:lnTo>
                    <a:pt x="2497819" y="3009899"/>
                  </a:lnTo>
                  <a:lnTo>
                    <a:pt x="2535255" y="2984499"/>
                  </a:lnTo>
                  <a:lnTo>
                    <a:pt x="2571964" y="2959099"/>
                  </a:lnTo>
                  <a:lnTo>
                    <a:pt x="2607930" y="2933699"/>
                  </a:lnTo>
                  <a:lnTo>
                    <a:pt x="2643131" y="2895599"/>
                  </a:lnTo>
                  <a:lnTo>
                    <a:pt x="2677550" y="2870199"/>
                  </a:lnTo>
                  <a:lnTo>
                    <a:pt x="2711166" y="2844799"/>
                  </a:lnTo>
                  <a:lnTo>
                    <a:pt x="2743962" y="2806699"/>
                  </a:lnTo>
                  <a:lnTo>
                    <a:pt x="2775918" y="2781299"/>
                  </a:lnTo>
                  <a:lnTo>
                    <a:pt x="2807015" y="2743199"/>
                  </a:lnTo>
                  <a:lnTo>
                    <a:pt x="2837233" y="2717799"/>
                  </a:lnTo>
                  <a:lnTo>
                    <a:pt x="2866555" y="2679699"/>
                  </a:lnTo>
                  <a:lnTo>
                    <a:pt x="2894960" y="2654299"/>
                  </a:lnTo>
                  <a:lnTo>
                    <a:pt x="2922429" y="2616199"/>
                  </a:lnTo>
                  <a:lnTo>
                    <a:pt x="2948945" y="2578099"/>
                  </a:lnTo>
                  <a:lnTo>
                    <a:pt x="2974487" y="2539999"/>
                  </a:lnTo>
                  <a:lnTo>
                    <a:pt x="2999036" y="2501899"/>
                  </a:lnTo>
                  <a:lnTo>
                    <a:pt x="3022574" y="2463800"/>
                  </a:lnTo>
                  <a:lnTo>
                    <a:pt x="3045080" y="2425700"/>
                  </a:lnTo>
                  <a:lnTo>
                    <a:pt x="3066538" y="2387600"/>
                  </a:lnTo>
                  <a:lnTo>
                    <a:pt x="3086926" y="2349500"/>
                  </a:lnTo>
                  <a:lnTo>
                    <a:pt x="3106226" y="2311400"/>
                  </a:lnTo>
                  <a:lnTo>
                    <a:pt x="3124420" y="2260600"/>
                  </a:lnTo>
                  <a:lnTo>
                    <a:pt x="3141487" y="2222500"/>
                  </a:lnTo>
                  <a:lnTo>
                    <a:pt x="3157409" y="2184400"/>
                  </a:lnTo>
                  <a:lnTo>
                    <a:pt x="3172167" y="2133600"/>
                  </a:lnTo>
                  <a:lnTo>
                    <a:pt x="3185742" y="2095500"/>
                  </a:lnTo>
                  <a:lnTo>
                    <a:pt x="3198115" y="2044700"/>
                  </a:lnTo>
                  <a:lnTo>
                    <a:pt x="3209266" y="2006600"/>
                  </a:lnTo>
                  <a:lnTo>
                    <a:pt x="3219176" y="1955800"/>
                  </a:lnTo>
                  <a:lnTo>
                    <a:pt x="3227827" y="1917700"/>
                  </a:lnTo>
                  <a:lnTo>
                    <a:pt x="3235200" y="1866900"/>
                  </a:lnTo>
                  <a:lnTo>
                    <a:pt x="3241275" y="1816100"/>
                  </a:lnTo>
                  <a:lnTo>
                    <a:pt x="3246033" y="1778000"/>
                  </a:lnTo>
                  <a:lnTo>
                    <a:pt x="3249455" y="1727200"/>
                  </a:lnTo>
                  <a:lnTo>
                    <a:pt x="3251522" y="1676400"/>
                  </a:lnTo>
                  <a:lnTo>
                    <a:pt x="3252216" y="1625600"/>
                  </a:lnTo>
                  <a:lnTo>
                    <a:pt x="3251522" y="1587500"/>
                  </a:lnTo>
                  <a:lnTo>
                    <a:pt x="3249455" y="1536700"/>
                  </a:lnTo>
                  <a:lnTo>
                    <a:pt x="3246034" y="1485900"/>
                  </a:lnTo>
                  <a:lnTo>
                    <a:pt x="3241276" y="1447800"/>
                  </a:lnTo>
                  <a:lnTo>
                    <a:pt x="3235203" y="1397000"/>
                  </a:lnTo>
                  <a:lnTo>
                    <a:pt x="3227831" y="1346200"/>
                  </a:lnTo>
                  <a:lnTo>
                    <a:pt x="3219182" y="1308100"/>
                  </a:lnTo>
                  <a:lnTo>
                    <a:pt x="3209272" y="1257300"/>
                  </a:lnTo>
                  <a:lnTo>
                    <a:pt x="3198123" y="1219200"/>
                  </a:lnTo>
                  <a:lnTo>
                    <a:pt x="3185752" y="1168400"/>
                  </a:lnTo>
                  <a:lnTo>
                    <a:pt x="3172179" y="1130300"/>
                  </a:lnTo>
                  <a:lnTo>
                    <a:pt x="3157423" y="1079500"/>
                  </a:lnTo>
                  <a:lnTo>
                    <a:pt x="3141503" y="1041400"/>
                  </a:lnTo>
                  <a:lnTo>
                    <a:pt x="3124438" y="1003300"/>
                  </a:lnTo>
                  <a:lnTo>
                    <a:pt x="3106246" y="952500"/>
                  </a:lnTo>
                  <a:lnTo>
                    <a:pt x="3086948" y="914400"/>
                  </a:lnTo>
                  <a:lnTo>
                    <a:pt x="3066562" y="876300"/>
                  </a:lnTo>
                  <a:lnTo>
                    <a:pt x="3045107" y="838200"/>
                  </a:lnTo>
                  <a:lnTo>
                    <a:pt x="3022602" y="800100"/>
                  </a:lnTo>
                  <a:lnTo>
                    <a:pt x="2999067" y="762000"/>
                  </a:lnTo>
                  <a:lnTo>
                    <a:pt x="2974520" y="723900"/>
                  </a:lnTo>
                  <a:lnTo>
                    <a:pt x="2948980" y="685800"/>
                  </a:lnTo>
                  <a:lnTo>
                    <a:pt x="2922467" y="647700"/>
                  </a:lnTo>
                  <a:lnTo>
                    <a:pt x="2895000" y="609600"/>
                  </a:lnTo>
                  <a:lnTo>
                    <a:pt x="2866597" y="584200"/>
                  </a:lnTo>
                  <a:lnTo>
                    <a:pt x="2837277" y="546100"/>
                  </a:lnTo>
                  <a:lnTo>
                    <a:pt x="2807060" y="508000"/>
                  </a:lnTo>
                  <a:lnTo>
                    <a:pt x="2775966" y="482600"/>
                  </a:lnTo>
                  <a:lnTo>
                    <a:pt x="2744011" y="444500"/>
                  </a:lnTo>
                  <a:lnTo>
                    <a:pt x="2711217" y="419100"/>
                  </a:lnTo>
                  <a:lnTo>
                    <a:pt x="2677602" y="393700"/>
                  </a:lnTo>
                  <a:lnTo>
                    <a:pt x="2643184" y="368300"/>
                  </a:lnTo>
                  <a:lnTo>
                    <a:pt x="2607984" y="330200"/>
                  </a:lnTo>
                  <a:lnTo>
                    <a:pt x="2572020" y="304800"/>
                  </a:lnTo>
                  <a:lnTo>
                    <a:pt x="2535310" y="279400"/>
                  </a:lnTo>
                  <a:lnTo>
                    <a:pt x="2497875" y="254000"/>
                  </a:lnTo>
                  <a:lnTo>
                    <a:pt x="2459734" y="241300"/>
                  </a:lnTo>
                  <a:lnTo>
                    <a:pt x="2420904" y="215900"/>
                  </a:lnTo>
                  <a:lnTo>
                    <a:pt x="2381406" y="190500"/>
                  </a:lnTo>
                  <a:lnTo>
                    <a:pt x="2341259" y="165100"/>
                  </a:lnTo>
                  <a:lnTo>
                    <a:pt x="2300481" y="152400"/>
                  </a:lnTo>
                  <a:lnTo>
                    <a:pt x="2259091" y="127000"/>
                  </a:lnTo>
                  <a:lnTo>
                    <a:pt x="2043639" y="63500"/>
                  </a:lnTo>
                  <a:lnTo>
                    <a:pt x="1908250" y="25400"/>
                  </a:lnTo>
                  <a:close/>
                </a:path>
                <a:path w="3252470" h="3251200">
                  <a:moveTo>
                    <a:pt x="0" y="1625600"/>
                  </a:moveTo>
                  <a:lnTo>
                    <a:pt x="0" y="1638300"/>
                  </a:lnTo>
                  <a:lnTo>
                    <a:pt x="173" y="1638300"/>
                  </a:lnTo>
                  <a:lnTo>
                    <a:pt x="0" y="1625600"/>
                  </a:lnTo>
                  <a:close/>
                </a:path>
                <a:path w="3252470" h="3251200">
                  <a:moveTo>
                    <a:pt x="1482454" y="25400"/>
                  </a:moveTo>
                  <a:lnTo>
                    <a:pt x="1343998" y="25400"/>
                  </a:lnTo>
                  <a:lnTo>
                    <a:pt x="1208619" y="63500"/>
                  </a:lnTo>
                  <a:lnTo>
                    <a:pt x="993177" y="127000"/>
                  </a:lnTo>
                  <a:lnTo>
                    <a:pt x="951789" y="152400"/>
                  </a:lnTo>
                  <a:lnTo>
                    <a:pt x="911012" y="165100"/>
                  </a:lnTo>
                  <a:lnTo>
                    <a:pt x="870865" y="190500"/>
                  </a:lnTo>
                  <a:lnTo>
                    <a:pt x="831367" y="215900"/>
                  </a:lnTo>
                  <a:lnTo>
                    <a:pt x="792538" y="241300"/>
                  </a:lnTo>
                  <a:lnTo>
                    <a:pt x="754396" y="254000"/>
                  </a:lnTo>
                  <a:lnTo>
                    <a:pt x="716960" y="279400"/>
                  </a:lnTo>
                  <a:lnTo>
                    <a:pt x="680251" y="304800"/>
                  </a:lnTo>
                  <a:lnTo>
                    <a:pt x="644285" y="330200"/>
                  </a:lnTo>
                  <a:lnTo>
                    <a:pt x="609084" y="368300"/>
                  </a:lnTo>
                  <a:lnTo>
                    <a:pt x="574665" y="393700"/>
                  </a:lnTo>
                  <a:lnTo>
                    <a:pt x="541049" y="419100"/>
                  </a:lnTo>
                  <a:lnTo>
                    <a:pt x="508253" y="444500"/>
                  </a:lnTo>
                  <a:lnTo>
                    <a:pt x="476297" y="482600"/>
                  </a:lnTo>
                  <a:lnTo>
                    <a:pt x="445200" y="508000"/>
                  </a:lnTo>
                  <a:lnTo>
                    <a:pt x="414982" y="546100"/>
                  </a:lnTo>
                  <a:lnTo>
                    <a:pt x="385660" y="584200"/>
                  </a:lnTo>
                  <a:lnTo>
                    <a:pt x="357255" y="609600"/>
                  </a:lnTo>
                  <a:lnTo>
                    <a:pt x="329786" y="647700"/>
                  </a:lnTo>
                  <a:lnTo>
                    <a:pt x="303270" y="685800"/>
                  </a:lnTo>
                  <a:lnTo>
                    <a:pt x="277728" y="723900"/>
                  </a:lnTo>
                  <a:lnTo>
                    <a:pt x="253179" y="762000"/>
                  </a:lnTo>
                  <a:lnTo>
                    <a:pt x="229641" y="800100"/>
                  </a:lnTo>
                  <a:lnTo>
                    <a:pt x="207135" y="838200"/>
                  </a:lnTo>
                  <a:lnTo>
                    <a:pt x="185677" y="876300"/>
                  </a:lnTo>
                  <a:lnTo>
                    <a:pt x="165289" y="914400"/>
                  </a:lnTo>
                  <a:lnTo>
                    <a:pt x="145989" y="952500"/>
                  </a:lnTo>
                  <a:lnTo>
                    <a:pt x="127795" y="1003300"/>
                  </a:lnTo>
                  <a:lnTo>
                    <a:pt x="110728" y="1041400"/>
                  </a:lnTo>
                  <a:lnTo>
                    <a:pt x="94806" y="1079500"/>
                  </a:lnTo>
                  <a:lnTo>
                    <a:pt x="80048" y="1130300"/>
                  </a:lnTo>
                  <a:lnTo>
                    <a:pt x="66473" y="1168400"/>
                  </a:lnTo>
                  <a:lnTo>
                    <a:pt x="54100" y="1219200"/>
                  </a:lnTo>
                  <a:lnTo>
                    <a:pt x="42949" y="1257300"/>
                  </a:lnTo>
                  <a:lnTo>
                    <a:pt x="33039" y="1308100"/>
                  </a:lnTo>
                  <a:lnTo>
                    <a:pt x="24388" y="1346200"/>
                  </a:lnTo>
                  <a:lnTo>
                    <a:pt x="17015" y="1397000"/>
                  </a:lnTo>
                  <a:lnTo>
                    <a:pt x="10940" y="1447800"/>
                  </a:lnTo>
                  <a:lnTo>
                    <a:pt x="6182" y="1485900"/>
                  </a:lnTo>
                  <a:lnTo>
                    <a:pt x="2760" y="1536700"/>
                  </a:lnTo>
                  <a:lnTo>
                    <a:pt x="693" y="1587500"/>
                  </a:lnTo>
                  <a:lnTo>
                    <a:pt x="0" y="1625600"/>
                  </a:lnTo>
                  <a:lnTo>
                    <a:pt x="19050" y="1625600"/>
                  </a:lnTo>
                  <a:lnTo>
                    <a:pt x="19760" y="1587500"/>
                  </a:lnTo>
                  <a:lnTo>
                    <a:pt x="21877" y="1536700"/>
                  </a:lnTo>
                  <a:lnTo>
                    <a:pt x="25382" y="1485900"/>
                  </a:lnTo>
                  <a:lnTo>
                    <a:pt x="30254" y="1435100"/>
                  </a:lnTo>
                  <a:lnTo>
                    <a:pt x="36473" y="1397000"/>
                  </a:lnTo>
                  <a:lnTo>
                    <a:pt x="44020" y="1346200"/>
                  </a:lnTo>
                  <a:lnTo>
                    <a:pt x="52875" y="1308100"/>
                  </a:lnTo>
                  <a:lnTo>
                    <a:pt x="63017" y="1257300"/>
                  </a:lnTo>
                  <a:lnTo>
                    <a:pt x="74428" y="1206500"/>
                  </a:lnTo>
                  <a:lnTo>
                    <a:pt x="87087" y="1168400"/>
                  </a:lnTo>
                  <a:lnTo>
                    <a:pt x="100974" y="1117600"/>
                  </a:lnTo>
                  <a:lnTo>
                    <a:pt x="116069" y="1079500"/>
                  </a:lnTo>
                  <a:lnTo>
                    <a:pt x="132352" y="1041400"/>
                  </a:lnTo>
                  <a:lnTo>
                    <a:pt x="149805" y="990600"/>
                  </a:lnTo>
                  <a:lnTo>
                    <a:pt x="168406" y="952500"/>
                  </a:lnTo>
                  <a:lnTo>
                    <a:pt x="188135" y="914400"/>
                  </a:lnTo>
                  <a:lnTo>
                    <a:pt x="208974" y="876300"/>
                  </a:lnTo>
                  <a:lnTo>
                    <a:pt x="230901" y="838200"/>
                  </a:lnTo>
                  <a:lnTo>
                    <a:pt x="253898" y="800100"/>
                  </a:lnTo>
                  <a:lnTo>
                    <a:pt x="277944" y="762000"/>
                  </a:lnTo>
                  <a:lnTo>
                    <a:pt x="303019" y="723900"/>
                  </a:lnTo>
                  <a:lnTo>
                    <a:pt x="329104" y="685800"/>
                  </a:lnTo>
                  <a:lnTo>
                    <a:pt x="356179" y="647700"/>
                  </a:lnTo>
                  <a:lnTo>
                    <a:pt x="384223" y="609600"/>
                  </a:lnTo>
                  <a:lnTo>
                    <a:pt x="413217" y="571500"/>
                  </a:lnTo>
                  <a:lnTo>
                    <a:pt x="443141" y="546100"/>
                  </a:lnTo>
                  <a:lnTo>
                    <a:pt x="473975" y="508000"/>
                  </a:lnTo>
                  <a:lnTo>
                    <a:pt x="505700" y="482600"/>
                  </a:lnTo>
                  <a:lnTo>
                    <a:pt x="538294" y="444500"/>
                  </a:lnTo>
                  <a:lnTo>
                    <a:pt x="571739" y="419100"/>
                  </a:lnTo>
                  <a:lnTo>
                    <a:pt x="606015" y="393700"/>
                  </a:lnTo>
                  <a:lnTo>
                    <a:pt x="641101" y="355600"/>
                  </a:lnTo>
                  <a:lnTo>
                    <a:pt x="676979" y="330200"/>
                  </a:lnTo>
                  <a:lnTo>
                    <a:pt x="713627" y="304800"/>
                  </a:lnTo>
                  <a:lnTo>
                    <a:pt x="751026" y="279400"/>
                  </a:lnTo>
                  <a:lnTo>
                    <a:pt x="789156" y="254000"/>
                  </a:lnTo>
                  <a:lnTo>
                    <a:pt x="827998" y="241300"/>
                  </a:lnTo>
                  <a:lnTo>
                    <a:pt x="867531" y="215900"/>
                  </a:lnTo>
                  <a:lnTo>
                    <a:pt x="907735" y="190500"/>
                  </a:lnTo>
                  <a:lnTo>
                    <a:pt x="948591" y="177800"/>
                  </a:lnTo>
                  <a:lnTo>
                    <a:pt x="990079" y="152400"/>
                  </a:lnTo>
                  <a:lnTo>
                    <a:pt x="1074870" y="127000"/>
                  </a:lnTo>
                  <a:lnTo>
                    <a:pt x="1118134" y="101600"/>
                  </a:lnTo>
                  <a:lnTo>
                    <a:pt x="1251159" y="63500"/>
                  </a:lnTo>
                  <a:lnTo>
                    <a:pt x="1296512" y="63500"/>
                  </a:lnTo>
                  <a:lnTo>
                    <a:pt x="1388617" y="38100"/>
                  </a:lnTo>
                  <a:lnTo>
                    <a:pt x="1435329" y="38100"/>
                  </a:lnTo>
                  <a:lnTo>
                    <a:pt x="1482454" y="25400"/>
                  </a:lnTo>
                  <a:close/>
                </a:path>
                <a:path w="3252470" h="3251200">
                  <a:moveTo>
                    <a:pt x="1626108" y="0"/>
                  </a:moveTo>
                  <a:lnTo>
                    <a:pt x="1578165" y="0"/>
                  </a:lnTo>
                  <a:lnTo>
                    <a:pt x="1530567" y="12700"/>
                  </a:lnTo>
                  <a:lnTo>
                    <a:pt x="1436480" y="12700"/>
                  </a:lnTo>
                  <a:lnTo>
                    <a:pt x="1390028" y="25400"/>
                  </a:lnTo>
                  <a:lnTo>
                    <a:pt x="1626108" y="25400"/>
                  </a:lnTo>
                  <a:lnTo>
                    <a:pt x="1626108" y="0"/>
                  </a:lnTo>
                  <a:close/>
                </a:path>
                <a:path w="3252470" h="3251200">
                  <a:moveTo>
                    <a:pt x="1674056" y="0"/>
                  </a:moveTo>
                  <a:lnTo>
                    <a:pt x="1626108" y="0"/>
                  </a:lnTo>
                  <a:lnTo>
                    <a:pt x="1626108" y="25400"/>
                  </a:lnTo>
                  <a:lnTo>
                    <a:pt x="1862215" y="25400"/>
                  </a:lnTo>
                  <a:lnTo>
                    <a:pt x="1815759" y="12700"/>
                  </a:lnTo>
                  <a:lnTo>
                    <a:pt x="1721661" y="12700"/>
                  </a:lnTo>
                  <a:lnTo>
                    <a:pt x="1674056" y="0"/>
                  </a:lnTo>
                  <a:close/>
                </a:path>
              </a:pathLst>
            </a:custGeom>
            <a:solidFill>
              <a:srgbClr val="7DAFDE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8" name="object 8"/>
            <p:cNvSpPr/>
            <p:nvPr/>
          </p:nvSpPr>
          <p:spPr>
            <a:xfrm>
              <a:off x="5114544" y="4631436"/>
              <a:ext cx="3234055" cy="3232785"/>
            </a:xfrm>
            <a:custGeom>
              <a:avLst/>
              <a:gdLst/>
              <a:ahLst/>
              <a:cxnLst/>
              <a:rect l="l" t="t" r="r" b="b"/>
              <a:pathLst>
                <a:path w="3234054" h="3232784">
                  <a:moveTo>
                    <a:pt x="1616963" y="0"/>
                  </a:moveTo>
                  <a:lnTo>
                    <a:pt x="1568422" y="714"/>
                  </a:lnTo>
                  <a:lnTo>
                    <a:pt x="1520236" y="2843"/>
                  </a:lnTo>
                  <a:lnTo>
                    <a:pt x="1472426" y="6368"/>
                  </a:lnTo>
                  <a:lnTo>
                    <a:pt x="1425011" y="11269"/>
                  </a:lnTo>
                  <a:lnTo>
                    <a:pt x="1378012" y="17524"/>
                  </a:lnTo>
                  <a:lnTo>
                    <a:pt x="1331448" y="25115"/>
                  </a:lnTo>
                  <a:lnTo>
                    <a:pt x="1285340" y="34021"/>
                  </a:lnTo>
                  <a:lnTo>
                    <a:pt x="1239707" y="44223"/>
                  </a:lnTo>
                  <a:lnTo>
                    <a:pt x="1194570" y="55700"/>
                  </a:lnTo>
                  <a:lnTo>
                    <a:pt x="1149949" y="68432"/>
                  </a:lnTo>
                  <a:lnTo>
                    <a:pt x="1105863" y="82399"/>
                  </a:lnTo>
                  <a:lnTo>
                    <a:pt x="1062332" y="97582"/>
                  </a:lnTo>
                  <a:lnTo>
                    <a:pt x="1019378" y="113960"/>
                  </a:lnTo>
                  <a:lnTo>
                    <a:pt x="977019" y="131513"/>
                  </a:lnTo>
                  <a:lnTo>
                    <a:pt x="935275" y="150221"/>
                  </a:lnTo>
                  <a:lnTo>
                    <a:pt x="894167" y="170065"/>
                  </a:lnTo>
                  <a:lnTo>
                    <a:pt x="853715" y="191024"/>
                  </a:lnTo>
                  <a:lnTo>
                    <a:pt x="813939" y="213078"/>
                  </a:lnTo>
                  <a:lnTo>
                    <a:pt x="774858" y="236207"/>
                  </a:lnTo>
                  <a:lnTo>
                    <a:pt x="736492" y="260392"/>
                  </a:lnTo>
                  <a:lnTo>
                    <a:pt x="698863" y="285611"/>
                  </a:lnTo>
                  <a:lnTo>
                    <a:pt x="661989" y="311846"/>
                  </a:lnTo>
                  <a:lnTo>
                    <a:pt x="625890" y="339077"/>
                  </a:lnTo>
                  <a:lnTo>
                    <a:pt x="590587" y="367282"/>
                  </a:lnTo>
                  <a:lnTo>
                    <a:pt x="556100" y="396443"/>
                  </a:lnTo>
                  <a:lnTo>
                    <a:pt x="522449" y="426539"/>
                  </a:lnTo>
                  <a:lnTo>
                    <a:pt x="489653" y="457550"/>
                  </a:lnTo>
                  <a:lnTo>
                    <a:pt x="457733" y="489456"/>
                  </a:lnTo>
                  <a:lnTo>
                    <a:pt x="426709" y="522237"/>
                  </a:lnTo>
                  <a:lnTo>
                    <a:pt x="396600" y="555874"/>
                  </a:lnTo>
                  <a:lnTo>
                    <a:pt x="367427" y="590345"/>
                  </a:lnTo>
                  <a:lnTo>
                    <a:pt x="339210" y="625632"/>
                  </a:lnTo>
                  <a:lnTo>
                    <a:pt x="311968" y="661714"/>
                  </a:lnTo>
                  <a:lnTo>
                    <a:pt x="285723" y="698571"/>
                  </a:lnTo>
                  <a:lnTo>
                    <a:pt x="260492" y="736184"/>
                  </a:lnTo>
                  <a:lnTo>
                    <a:pt x="236298" y="774531"/>
                  </a:lnTo>
                  <a:lnTo>
                    <a:pt x="213159" y="813594"/>
                  </a:lnTo>
                  <a:lnTo>
                    <a:pt x="191096" y="853351"/>
                  </a:lnTo>
                  <a:lnTo>
                    <a:pt x="170129" y="893784"/>
                  </a:lnTo>
                  <a:lnTo>
                    <a:pt x="150278" y="934872"/>
                  </a:lnTo>
                  <a:lnTo>
                    <a:pt x="131562" y="976595"/>
                  </a:lnTo>
                  <a:lnTo>
                    <a:pt x="114002" y="1018933"/>
                  </a:lnTo>
                  <a:lnTo>
                    <a:pt x="97618" y="1061867"/>
                  </a:lnTo>
                  <a:lnTo>
                    <a:pt x="82430" y="1105375"/>
                  </a:lnTo>
                  <a:lnTo>
                    <a:pt x="68457" y="1149438"/>
                  </a:lnTo>
                  <a:lnTo>
                    <a:pt x="55720" y="1194037"/>
                  </a:lnTo>
                  <a:lnTo>
                    <a:pt x="44239" y="1239151"/>
                  </a:lnTo>
                  <a:lnTo>
                    <a:pt x="34034" y="1284759"/>
                  </a:lnTo>
                  <a:lnTo>
                    <a:pt x="25124" y="1330843"/>
                  </a:lnTo>
                  <a:lnTo>
                    <a:pt x="17531" y="1377382"/>
                  </a:lnTo>
                  <a:lnTo>
                    <a:pt x="11273" y="1424356"/>
                  </a:lnTo>
                  <a:lnTo>
                    <a:pt x="6371" y="1471745"/>
                  </a:lnTo>
                  <a:lnTo>
                    <a:pt x="2844" y="1519528"/>
                  </a:lnTo>
                  <a:lnTo>
                    <a:pt x="714" y="1567687"/>
                  </a:lnTo>
                  <a:lnTo>
                    <a:pt x="0" y="1616202"/>
                  </a:lnTo>
                  <a:lnTo>
                    <a:pt x="714" y="1664716"/>
                  </a:lnTo>
                  <a:lnTo>
                    <a:pt x="2844" y="1712875"/>
                  </a:lnTo>
                  <a:lnTo>
                    <a:pt x="6371" y="1760658"/>
                  </a:lnTo>
                  <a:lnTo>
                    <a:pt x="11273" y="1808047"/>
                  </a:lnTo>
                  <a:lnTo>
                    <a:pt x="17531" y="1855021"/>
                  </a:lnTo>
                  <a:lnTo>
                    <a:pt x="25124" y="1901560"/>
                  </a:lnTo>
                  <a:lnTo>
                    <a:pt x="34034" y="1947644"/>
                  </a:lnTo>
                  <a:lnTo>
                    <a:pt x="44239" y="1993252"/>
                  </a:lnTo>
                  <a:lnTo>
                    <a:pt x="55720" y="2038366"/>
                  </a:lnTo>
                  <a:lnTo>
                    <a:pt x="68457" y="2082965"/>
                  </a:lnTo>
                  <a:lnTo>
                    <a:pt x="82430" y="2127028"/>
                  </a:lnTo>
                  <a:lnTo>
                    <a:pt x="97618" y="2170536"/>
                  </a:lnTo>
                  <a:lnTo>
                    <a:pt x="114002" y="2213470"/>
                  </a:lnTo>
                  <a:lnTo>
                    <a:pt x="131562" y="2255808"/>
                  </a:lnTo>
                  <a:lnTo>
                    <a:pt x="150278" y="2297531"/>
                  </a:lnTo>
                  <a:lnTo>
                    <a:pt x="170129" y="2338619"/>
                  </a:lnTo>
                  <a:lnTo>
                    <a:pt x="191096" y="2379052"/>
                  </a:lnTo>
                  <a:lnTo>
                    <a:pt x="213159" y="2418809"/>
                  </a:lnTo>
                  <a:lnTo>
                    <a:pt x="236298" y="2457872"/>
                  </a:lnTo>
                  <a:lnTo>
                    <a:pt x="260492" y="2496219"/>
                  </a:lnTo>
                  <a:lnTo>
                    <a:pt x="285723" y="2533832"/>
                  </a:lnTo>
                  <a:lnTo>
                    <a:pt x="311968" y="2570689"/>
                  </a:lnTo>
                  <a:lnTo>
                    <a:pt x="339210" y="2606771"/>
                  </a:lnTo>
                  <a:lnTo>
                    <a:pt x="367427" y="2642058"/>
                  </a:lnTo>
                  <a:lnTo>
                    <a:pt x="396600" y="2676529"/>
                  </a:lnTo>
                  <a:lnTo>
                    <a:pt x="426709" y="2710166"/>
                  </a:lnTo>
                  <a:lnTo>
                    <a:pt x="457733" y="2742947"/>
                  </a:lnTo>
                  <a:lnTo>
                    <a:pt x="489653" y="2774853"/>
                  </a:lnTo>
                  <a:lnTo>
                    <a:pt x="522449" y="2805864"/>
                  </a:lnTo>
                  <a:lnTo>
                    <a:pt x="556100" y="2835960"/>
                  </a:lnTo>
                  <a:lnTo>
                    <a:pt x="590587" y="2865121"/>
                  </a:lnTo>
                  <a:lnTo>
                    <a:pt x="625890" y="2893326"/>
                  </a:lnTo>
                  <a:lnTo>
                    <a:pt x="661989" y="2920557"/>
                  </a:lnTo>
                  <a:lnTo>
                    <a:pt x="698863" y="2946792"/>
                  </a:lnTo>
                  <a:lnTo>
                    <a:pt x="736492" y="2972011"/>
                  </a:lnTo>
                  <a:lnTo>
                    <a:pt x="774858" y="2996196"/>
                  </a:lnTo>
                  <a:lnTo>
                    <a:pt x="813939" y="3019325"/>
                  </a:lnTo>
                  <a:lnTo>
                    <a:pt x="853715" y="3041379"/>
                  </a:lnTo>
                  <a:lnTo>
                    <a:pt x="894167" y="3062338"/>
                  </a:lnTo>
                  <a:lnTo>
                    <a:pt x="935275" y="3082182"/>
                  </a:lnTo>
                  <a:lnTo>
                    <a:pt x="977019" y="3100890"/>
                  </a:lnTo>
                  <a:lnTo>
                    <a:pt x="1019378" y="3118443"/>
                  </a:lnTo>
                  <a:lnTo>
                    <a:pt x="1062332" y="3134821"/>
                  </a:lnTo>
                  <a:lnTo>
                    <a:pt x="1105863" y="3150004"/>
                  </a:lnTo>
                  <a:lnTo>
                    <a:pt x="1149949" y="3163971"/>
                  </a:lnTo>
                  <a:lnTo>
                    <a:pt x="1194570" y="3176703"/>
                  </a:lnTo>
                  <a:lnTo>
                    <a:pt x="1239707" y="3188180"/>
                  </a:lnTo>
                  <a:lnTo>
                    <a:pt x="1285340" y="3198382"/>
                  </a:lnTo>
                  <a:lnTo>
                    <a:pt x="1331448" y="3207288"/>
                  </a:lnTo>
                  <a:lnTo>
                    <a:pt x="1378012" y="3214879"/>
                  </a:lnTo>
                  <a:lnTo>
                    <a:pt x="1425011" y="3221134"/>
                  </a:lnTo>
                  <a:lnTo>
                    <a:pt x="1472426" y="3226035"/>
                  </a:lnTo>
                  <a:lnTo>
                    <a:pt x="1520236" y="3229560"/>
                  </a:lnTo>
                  <a:lnTo>
                    <a:pt x="1568422" y="3231689"/>
                  </a:lnTo>
                  <a:lnTo>
                    <a:pt x="1616963" y="3232404"/>
                  </a:lnTo>
                  <a:lnTo>
                    <a:pt x="1665505" y="3231689"/>
                  </a:lnTo>
                  <a:lnTo>
                    <a:pt x="1713691" y="3229560"/>
                  </a:lnTo>
                  <a:lnTo>
                    <a:pt x="1761501" y="3226035"/>
                  </a:lnTo>
                  <a:lnTo>
                    <a:pt x="1808916" y="3221134"/>
                  </a:lnTo>
                  <a:lnTo>
                    <a:pt x="1855915" y="3214879"/>
                  </a:lnTo>
                  <a:lnTo>
                    <a:pt x="1902479" y="3207288"/>
                  </a:lnTo>
                  <a:lnTo>
                    <a:pt x="1948587" y="3198382"/>
                  </a:lnTo>
                  <a:lnTo>
                    <a:pt x="1994220" y="3188180"/>
                  </a:lnTo>
                  <a:lnTo>
                    <a:pt x="2039357" y="3176703"/>
                  </a:lnTo>
                  <a:lnTo>
                    <a:pt x="2083978" y="3163971"/>
                  </a:lnTo>
                  <a:lnTo>
                    <a:pt x="2128064" y="3150004"/>
                  </a:lnTo>
                  <a:lnTo>
                    <a:pt x="2171595" y="3134821"/>
                  </a:lnTo>
                  <a:lnTo>
                    <a:pt x="2214549" y="3118443"/>
                  </a:lnTo>
                  <a:lnTo>
                    <a:pt x="2256908" y="3100890"/>
                  </a:lnTo>
                  <a:lnTo>
                    <a:pt x="2298652" y="3082182"/>
                  </a:lnTo>
                  <a:lnTo>
                    <a:pt x="2339760" y="3062338"/>
                  </a:lnTo>
                  <a:lnTo>
                    <a:pt x="2380212" y="3041379"/>
                  </a:lnTo>
                  <a:lnTo>
                    <a:pt x="2419988" y="3019325"/>
                  </a:lnTo>
                  <a:lnTo>
                    <a:pt x="2459069" y="2996196"/>
                  </a:lnTo>
                  <a:lnTo>
                    <a:pt x="2497435" y="2972011"/>
                  </a:lnTo>
                  <a:lnTo>
                    <a:pt x="2535064" y="2946792"/>
                  </a:lnTo>
                  <a:lnTo>
                    <a:pt x="2571938" y="2920557"/>
                  </a:lnTo>
                  <a:lnTo>
                    <a:pt x="2608037" y="2893326"/>
                  </a:lnTo>
                  <a:lnTo>
                    <a:pt x="2643340" y="2865121"/>
                  </a:lnTo>
                  <a:lnTo>
                    <a:pt x="2677827" y="2835960"/>
                  </a:lnTo>
                  <a:lnTo>
                    <a:pt x="2711478" y="2805864"/>
                  </a:lnTo>
                  <a:lnTo>
                    <a:pt x="2744274" y="2774853"/>
                  </a:lnTo>
                  <a:lnTo>
                    <a:pt x="2776194" y="2742947"/>
                  </a:lnTo>
                  <a:lnTo>
                    <a:pt x="2807218" y="2710166"/>
                  </a:lnTo>
                  <a:lnTo>
                    <a:pt x="2837327" y="2676529"/>
                  </a:lnTo>
                  <a:lnTo>
                    <a:pt x="2866500" y="2642058"/>
                  </a:lnTo>
                  <a:lnTo>
                    <a:pt x="2894717" y="2606771"/>
                  </a:lnTo>
                  <a:lnTo>
                    <a:pt x="2921959" y="2570689"/>
                  </a:lnTo>
                  <a:lnTo>
                    <a:pt x="2948204" y="2533832"/>
                  </a:lnTo>
                  <a:lnTo>
                    <a:pt x="2973435" y="2496219"/>
                  </a:lnTo>
                  <a:lnTo>
                    <a:pt x="2997629" y="2457872"/>
                  </a:lnTo>
                  <a:lnTo>
                    <a:pt x="3020768" y="2418809"/>
                  </a:lnTo>
                  <a:lnTo>
                    <a:pt x="3042831" y="2379052"/>
                  </a:lnTo>
                  <a:lnTo>
                    <a:pt x="3063798" y="2338619"/>
                  </a:lnTo>
                  <a:lnTo>
                    <a:pt x="3083649" y="2297531"/>
                  </a:lnTo>
                  <a:lnTo>
                    <a:pt x="3102365" y="2255808"/>
                  </a:lnTo>
                  <a:lnTo>
                    <a:pt x="3119925" y="2213470"/>
                  </a:lnTo>
                  <a:lnTo>
                    <a:pt x="3136309" y="2170536"/>
                  </a:lnTo>
                  <a:lnTo>
                    <a:pt x="3151497" y="2127028"/>
                  </a:lnTo>
                  <a:lnTo>
                    <a:pt x="3165470" y="2082965"/>
                  </a:lnTo>
                  <a:lnTo>
                    <a:pt x="3178207" y="2038366"/>
                  </a:lnTo>
                  <a:lnTo>
                    <a:pt x="3189688" y="1993252"/>
                  </a:lnTo>
                  <a:lnTo>
                    <a:pt x="3199893" y="1947644"/>
                  </a:lnTo>
                  <a:lnTo>
                    <a:pt x="3208803" y="1901560"/>
                  </a:lnTo>
                  <a:lnTo>
                    <a:pt x="3216396" y="1855021"/>
                  </a:lnTo>
                  <a:lnTo>
                    <a:pt x="3222654" y="1808047"/>
                  </a:lnTo>
                  <a:lnTo>
                    <a:pt x="3227556" y="1760658"/>
                  </a:lnTo>
                  <a:lnTo>
                    <a:pt x="3231083" y="1712875"/>
                  </a:lnTo>
                  <a:lnTo>
                    <a:pt x="3233213" y="1664716"/>
                  </a:lnTo>
                  <a:lnTo>
                    <a:pt x="3233928" y="1616202"/>
                  </a:lnTo>
                  <a:lnTo>
                    <a:pt x="3233213" y="1567687"/>
                  </a:lnTo>
                  <a:lnTo>
                    <a:pt x="3231082" y="1519528"/>
                  </a:lnTo>
                  <a:lnTo>
                    <a:pt x="3227555" y="1471745"/>
                  </a:lnTo>
                  <a:lnTo>
                    <a:pt x="3222652" y="1424356"/>
                  </a:lnTo>
                  <a:lnTo>
                    <a:pt x="3216393" y="1377382"/>
                  </a:lnTo>
                  <a:lnTo>
                    <a:pt x="3208799" y="1330843"/>
                  </a:lnTo>
                  <a:lnTo>
                    <a:pt x="3199888" y="1284759"/>
                  </a:lnTo>
                  <a:lnTo>
                    <a:pt x="3189681" y="1239151"/>
                  </a:lnTo>
                  <a:lnTo>
                    <a:pt x="3178198" y="1194037"/>
                  </a:lnTo>
                  <a:lnTo>
                    <a:pt x="3165460" y="1149438"/>
                  </a:lnTo>
                  <a:lnTo>
                    <a:pt x="3151485" y="1105375"/>
                  </a:lnTo>
                  <a:lnTo>
                    <a:pt x="3136295" y="1061867"/>
                  </a:lnTo>
                  <a:lnTo>
                    <a:pt x="3119909" y="1018933"/>
                  </a:lnTo>
                  <a:lnTo>
                    <a:pt x="3102346" y="976595"/>
                  </a:lnTo>
                  <a:lnTo>
                    <a:pt x="3083629" y="934872"/>
                  </a:lnTo>
                  <a:lnTo>
                    <a:pt x="3063775" y="893784"/>
                  </a:lnTo>
                  <a:lnTo>
                    <a:pt x="3042805" y="853351"/>
                  </a:lnTo>
                  <a:lnTo>
                    <a:pt x="3020740" y="813594"/>
                  </a:lnTo>
                  <a:lnTo>
                    <a:pt x="2997599" y="774531"/>
                  </a:lnTo>
                  <a:lnTo>
                    <a:pt x="2973403" y="736184"/>
                  </a:lnTo>
                  <a:lnTo>
                    <a:pt x="2948170" y="698571"/>
                  </a:lnTo>
                  <a:lnTo>
                    <a:pt x="2921922" y="661714"/>
                  </a:lnTo>
                  <a:lnTo>
                    <a:pt x="2894678" y="625632"/>
                  </a:lnTo>
                  <a:lnTo>
                    <a:pt x="2866459" y="590345"/>
                  </a:lnTo>
                  <a:lnTo>
                    <a:pt x="2837284" y="555874"/>
                  </a:lnTo>
                  <a:lnTo>
                    <a:pt x="2807173" y="522237"/>
                  </a:lnTo>
                  <a:lnTo>
                    <a:pt x="2776147" y="489456"/>
                  </a:lnTo>
                  <a:lnTo>
                    <a:pt x="2744225" y="457550"/>
                  </a:lnTo>
                  <a:lnTo>
                    <a:pt x="2711428" y="426539"/>
                  </a:lnTo>
                  <a:lnTo>
                    <a:pt x="2677775" y="396443"/>
                  </a:lnTo>
                  <a:lnTo>
                    <a:pt x="2643287" y="367282"/>
                  </a:lnTo>
                  <a:lnTo>
                    <a:pt x="2607983" y="339077"/>
                  </a:lnTo>
                  <a:lnTo>
                    <a:pt x="2571884" y="311846"/>
                  </a:lnTo>
                  <a:lnTo>
                    <a:pt x="2535009" y="285611"/>
                  </a:lnTo>
                  <a:lnTo>
                    <a:pt x="2497379" y="260392"/>
                  </a:lnTo>
                  <a:lnTo>
                    <a:pt x="2459013" y="236207"/>
                  </a:lnTo>
                  <a:lnTo>
                    <a:pt x="2419932" y="213078"/>
                  </a:lnTo>
                  <a:lnTo>
                    <a:pt x="2380156" y="191024"/>
                  </a:lnTo>
                  <a:lnTo>
                    <a:pt x="2339704" y="170065"/>
                  </a:lnTo>
                  <a:lnTo>
                    <a:pt x="2298597" y="150221"/>
                  </a:lnTo>
                  <a:lnTo>
                    <a:pt x="2256854" y="131513"/>
                  </a:lnTo>
                  <a:lnTo>
                    <a:pt x="2214497" y="113960"/>
                  </a:lnTo>
                  <a:lnTo>
                    <a:pt x="2171544" y="97582"/>
                  </a:lnTo>
                  <a:lnTo>
                    <a:pt x="2128016" y="82399"/>
                  </a:lnTo>
                  <a:lnTo>
                    <a:pt x="2083932" y="68432"/>
                  </a:lnTo>
                  <a:lnTo>
                    <a:pt x="2039313" y="55700"/>
                  </a:lnTo>
                  <a:lnTo>
                    <a:pt x="1994180" y="44223"/>
                  </a:lnTo>
                  <a:lnTo>
                    <a:pt x="1948550" y="34021"/>
                  </a:lnTo>
                  <a:lnTo>
                    <a:pt x="1902446" y="25115"/>
                  </a:lnTo>
                  <a:lnTo>
                    <a:pt x="1855887" y="17524"/>
                  </a:lnTo>
                  <a:lnTo>
                    <a:pt x="1808892" y="11269"/>
                  </a:lnTo>
                  <a:lnTo>
                    <a:pt x="1761483" y="6368"/>
                  </a:lnTo>
                  <a:lnTo>
                    <a:pt x="1713678" y="2843"/>
                  </a:lnTo>
                  <a:lnTo>
                    <a:pt x="1665498" y="714"/>
                  </a:lnTo>
                  <a:lnTo>
                    <a:pt x="1616963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9" name="object 9"/>
            <p:cNvSpPr/>
            <p:nvPr/>
          </p:nvSpPr>
          <p:spPr>
            <a:xfrm>
              <a:off x="5105400" y="4621657"/>
              <a:ext cx="3252470" cy="3251200"/>
            </a:xfrm>
            <a:custGeom>
              <a:avLst/>
              <a:gdLst/>
              <a:ahLst/>
              <a:cxnLst/>
              <a:rect l="l" t="t" r="r" b="b"/>
              <a:pathLst>
                <a:path w="3252470" h="3251200">
                  <a:moveTo>
                    <a:pt x="1862187" y="3238500"/>
                  </a:moveTo>
                  <a:lnTo>
                    <a:pt x="1390028" y="3238500"/>
                  </a:lnTo>
                  <a:lnTo>
                    <a:pt x="1436480" y="3251200"/>
                  </a:lnTo>
                  <a:lnTo>
                    <a:pt x="1815735" y="3251200"/>
                  </a:lnTo>
                  <a:lnTo>
                    <a:pt x="1862187" y="3238500"/>
                  </a:lnTo>
                  <a:close/>
                </a:path>
                <a:path w="3252470" h="3251200">
                  <a:moveTo>
                    <a:pt x="19050" y="1625600"/>
                  </a:moveTo>
                  <a:lnTo>
                    <a:pt x="19050" y="1638300"/>
                  </a:lnTo>
                  <a:lnTo>
                    <a:pt x="173" y="1638300"/>
                  </a:lnTo>
                  <a:lnTo>
                    <a:pt x="693" y="1676400"/>
                  </a:lnTo>
                  <a:lnTo>
                    <a:pt x="2760" y="1727200"/>
                  </a:lnTo>
                  <a:lnTo>
                    <a:pt x="6182" y="1778000"/>
                  </a:lnTo>
                  <a:lnTo>
                    <a:pt x="10940" y="1816100"/>
                  </a:lnTo>
                  <a:lnTo>
                    <a:pt x="17015" y="1866900"/>
                  </a:lnTo>
                  <a:lnTo>
                    <a:pt x="24388" y="1917700"/>
                  </a:lnTo>
                  <a:lnTo>
                    <a:pt x="33039" y="1955800"/>
                  </a:lnTo>
                  <a:lnTo>
                    <a:pt x="42949" y="2006600"/>
                  </a:lnTo>
                  <a:lnTo>
                    <a:pt x="54100" y="2044700"/>
                  </a:lnTo>
                  <a:lnTo>
                    <a:pt x="66473" y="2095500"/>
                  </a:lnTo>
                  <a:lnTo>
                    <a:pt x="80048" y="2133600"/>
                  </a:lnTo>
                  <a:lnTo>
                    <a:pt x="94806" y="2184400"/>
                  </a:lnTo>
                  <a:lnTo>
                    <a:pt x="110728" y="2222500"/>
                  </a:lnTo>
                  <a:lnTo>
                    <a:pt x="127795" y="2260600"/>
                  </a:lnTo>
                  <a:lnTo>
                    <a:pt x="145989" y="2311400"/>
                  </a:lnTo>
                  <a:lnTo>
                    <a:pt x="165289" y="2349500"/>
                  </a:lnTo>
                  <a:lnTo>
                    <a:pt x="185677" y="2387600"/>
                  </a:lnTo>
                  <a:lnTo>
                    <a:pt x="207135" y="2425700"/>
                  </a:lnTo>
                  <a:lnTo>
                    <a:pt x="229641" y="2463800"/>
                  </a:lnTo>
                  <a:lnTo>
                    <a:pt x="253179" y="2501900"/>
                  </a:lnTo>
                  <a:lnTo>
                    <a:pt x="277728" y="2540000"/>
                  </a:lnTo>
                  <a:lnTo>
                    <a:pt x="303270" y="2578100"/>
                  </a:lnTo>
                  <a:lnTo>
                    <a:pt x="329786" y="2616200"/>
                  </a:lnTo>
                  <a:lnTo>
                    <a:pt x="357255" y="2654300"/>
                  </a:lnTo>
                  <a:lnTo>
                    <a:pt x="385660" y="2679700"/>
                  </a:lnTo>
                  <a:lnTo>
                    <a:pt x="414982" y="2717800"/>
                  </a:lnTo>
                  <a:lnTo>
                    <a:pt x="445200" y="2743200"/>
                  </a:lnTo>
                  <a:lnTo>
                    <a:pt x="476297" y="2781300"/>
                  </a:lnTo>
                  <a:lnTo>
                    <a:pt x="508253" y="2806700"/>
                  </a:lnTo>
                  <a:lnTo>
                    <a:pt x="541049" y="2844800"/>
                  </a:lnTo>
                  <a:lnTo>
                    <a:pt x="574665" y="2870200"/>
                  </a:lnTo>
                  <a:lnTo>
                    <a:pt x="609084" y="2895600"/>
                  </a:lnTo>
                  <a:lnTo>
                    <a:pt x="644285" y="2933700"/>
                  </a:lnTo>
                  <a:lnTo>
                    <a:pt x="680251" y="2959100"/>
                  </a:lnTo>
                  <a:lnTo>
                    <a:pt x="716960" y="2984500"/>
                  </a:lnTo>
                  <a:lnTo>
                    <a:pt x="754396" y="3009900"/>
                  </a:lnTo>
                  <a:lnTo>
                    <a:pt x="792538" y="3022600"/>
                  </a:lnTo>
                  <a:lnTo>
                    <a:pt x="831367" y="3048000"/>
                  </a:lnTo>
                  <a:lnTo>
                    <a:pt x="870865" y="3073400"/>
                  </a:lnTo>
                  <a:lnTo>
                    <a:pt x="911012" y="3086100"/>
                  </a:lnTo>
                  <a:lnTo>
                    <a:pt x="951789" y="3111500"/>
                  </a:lnTo>
                  <a:lnTo>
                    <a:pt x="993177" y="3124200"/>
                  </a:lnTo>
                  <a:lnTo>
                    <a:pt x="1035158" y="3149600"/>
                  </a:lnTo>
                  <a:lnTo>
                    <a:pt x="1120819" y="3175000"/>
                  </a:lnTo>
                  <a:lnTo>
                    <a:pt x="1343998" y="3238500"/>
                  </a:lnTo>
                  <a:lnTo>
                    <a:pt x="1482454" y="3238500"/>
                  </a:lnTo>
                  <a:lnTo>
                    <a:pt x="1435329" y="3225800"/>
                  </a:lnTo>
                  <a:lnTo>
                    <a:pt x="1388617" y="3225800"/>
                  </a:lnTo>
                  <a:lnTo>
                    <a:pt x="1296512" y="3200400"/>
                  </a:lnTo>
                  <a:lnTo>
                    <a:pt x="1251159" y="3200400"/>
                  </a:lnTo>
                  <a:lnTo>
                    <a:pt x="1118134" y="3162300"/>
                  </a:lnTo>
                  <a:lnTo>
                    <a:pt x="1074870" y="3136900"/>
                  </a:lnTo>
                  <a:lnTo>
                    <a:pt x="990079" y="3111500"/>
                  </a:lnTo>
                  <a:lnTo>
                    <a:pt x="948591" y="3086100"/>
                  </a:lnTo>
                  <a:lnTo>
                    <a:pt x="907735" y="3073400"/>
                  </a:lnTo>
                  <a:lnTo>
                    <a:pt x="867531" y="3048000"/>
                  </a:lnTo>
                  <a:lnTo>
                    <a:pt x="827998" y="3022600"/>
                  </a:lnTo>
                  <a:lnTo>
                    <a:pt x="789156" y="3009900"/>
                  </a:lnTo>
                  <a:lnTo>
                    <a:pt x="751026" y="2984500"/>
                  </a:lnTo>
                  <a:lnTo>
                    <a:pt x="713627" y="2959100"/>
                  </a:lnTo>
                  <a:lnTo>
                    <a:pt x="676979" y="2933700"/>
                  </a:lnTo>
                  <a:lnTo>
                    <a:pt x="641101" y="2895600"/>
                  </a:lnTo>
                  <a:lnTo>
                    <a:pt x="606015" y="2870200"/>
                  </a:lnTo>
                  <a:lnTo>
                    <a:pt x="571739" y="2844800"/>
                  </a:lnTo>
                  <a:lnTo>
                    <a:pt x="538294" y="2819400"/>
                  </a:lnTo>
                  <a:lnTo>
                    <a:pt x="505700" y="2781300"/>
                  </a:lnTo>
                  <a:lnTo>
                    <a:pt x="473975" y="2755900"/>
                  </a:lnTo>
                  <a:lnTo>
                    <a:pt x="443141" y="2717800"/>
                  </a:lnTo>
                  <a:lnTo>
                    <a:pt x="413217" y="2679700"/>
                  </a:lnTo>
                  <a:lnTo>
                    <a:pt x="384223" y="2654300"/>
                  </a:lnTo>
                  <a:lnTo>
                    <a:pt x="356179" y="2616200"/>
                  </a:lnTo>
                  <a:lnTo>
                    <a:pt x="329104" y="2578100"/>
                  </a:lnTo>
                  <a:lnTo>
                    <a:pt x="303019" y="2540000"/>
                  </a:lnTo>
                  <a:lnTo>
                    <a:pt x="277944" y="2501900"/>
                  </a:lnTo>
                  <a:lnTo>
                    <a:pt x="253898" y="2463800"/>
                  </a:lnTo>
                  <a:lnTo>
                    <a:pt x="230901" y="2425700"/>
                  </a:lnTo>
                  <a:lnTo>
                    <a:pt x="208974" y="2387600"/>
                  </a:lnTo>
                  <a:lnTo>
                    <a:pt x="188135" y="2349500"/>
                  </a:lnTo>
                  <a:lnTo>
                    <a:pt x="168406" y="2311400"/>
                  </a:lnTo>
                  <a:lnTo>
                    <a:pt x="149805" y="2273300"/>
                  </a:lnTo>
                  <a:lnTo>
                    <a:pt x="132352" y="2222500"/>
                  </a:lnTo>
                  <a:lnTo>
                    <a:pt x="116069" y="2184400"/>
                  </a:lnTo>
                  <a:lnTo>
                    <a:pt x="100974" y="2133600"/>
                  </a:lnTo>
                  <a:lnTo>
                    <a:pt x="87087" y="2095500"/>
                  </a:lnTo>
                  <a:lnTo>
                    <a:pt x="74428" y="2057400"/>
                  </a:lnTo>
                  <a:lnTo>
                    <a:pt x="63017" y="2006600"/>
                  </a:lnTo>
                  <a:lnTo>
                    <a:pt x="52875" y="1955800"/>
                  </a:lnTo>
                  <a:lnTo>
                    <a:pt x="44020" y="1917700"/>
                  </a:lnTo>
                  <a:lnTo>
                    <a:pt x="36473" y="1866900"/>
                  </a:lnTo>
                  <a:lnTo>
                    <a:pt x="30254" y="1816100"/>
                  </a:lnTo>
                  <a:lnTo>
                    <a:pt x="25382" y="1778000"/>
                  </a:lnTo>
                  <a:lnTo>
                    <a:pt x="21877" y="1727200"/>
                  </a:lnTo>
                  <a:lnTo>
                    <a:pt x="19760" y="1676400"/>
                  </a:lnTo>
                  <a:lnTo>
                    <a:pt x="19050" y="1625600"/>
                  </a:lnTo>
                  <a:close/>
                </a:path>
                <a:path w="3252470" h="3251200">
                  <a:moveTo>
                    <a:pt x="1908250" y="25400"/>
                  </a:moveTo>
                  <a:lnTo>
                    <a:pt x="1769761" y="25400"/>
                  </a:lnTo>
                  <a:lnTo>
                    <a:pt x="1816886" y="38100"/>
                  </a:lnTo>
                  <a:lnTo>
                    <a:pt x="1863598" y="38100"/>
                  </a:lnTo>
                  <a:lnTo>
                    <a:pt x="1955703" y="63500"/>
                  </a:lnTo>
                  <a:lnTo>
                    <a:pt x="2001056" y="63500"/>
                  </a:lnTo>
                  <a:lnTo>
                    <a:pt x="2134081" y="101600"/>
                  </a:lnTo>
                  <a:lnTo>
                    <a:pt x="2177345" y="127000"/>
                  </a:lnTo>
                  <a:lnTo>
                    <a:pt x="2262136" y="152400"/>
                  </a:lnTo>
                  <a:lnTo>
                    <a:pt x="2303624" y="177800"/>
                  </a:lnTo>
                  <a:lnTo>
                    <a:pt x="2344480" y="190500"/>
                  </a:lnTo>
                  <a:lnTo>
                    <a:pt x="2384684" y="215900"/>
                  </a:lnTo>
                  <a:lnTo>
                    <a:pt x="2424217" y="241300"/>
                  </a:lnTo>
                  <a:lnTo>
                    <a:pt x="2463059" y="254000"/>
                  </a:lnTo>
                  <a:lnTo>
                    <a:pt x="2501189" y="279400"/>
                  </a:lnTo>
                  <a:lnTo>
                    <a:pt x="2538588" y="304800"/>
                  </a:lnTo>
                  <a:lnTo>
                    <a:pt x="2575236" y="330200"/>
                  </a:lnTo>
                  <a:lnTo>
                    <a:pt x="2611114" y="355600"/>
                  </a:lnTo>
                  <a:lnTo>
                    <a:pt x="2646200" y="393700"/>
                  </a:lnTo>
                  <a:lnTo>
                    <a:pt x="2680476" y="419100"/>
                  </a:lnTo>
                  <a:lnTo>
                    <a:pt x="2713921" y="444500"/>
                  </a:lnTo>
                  <a:lnTo>
                    <a:pt x="2746515" y="482600"/>
                  </a:lnTo>
                  <a:lnTo>
                    <a:pt x="2778240" y="508000"/>
                  </a:lnTo>
                  <a:lnTo>
                    <a:pt x="2809074" y="546100"/>
                  </a:lnTo>
                  <a:lnTo>
                    <a:pt x="2838998" y="571500"/>
                  </a:lnTo>
                  <a:lnTo>
                    <a:pt x="2867992" y="609600"/>
                  </a:lnTo>
                  <a:lnTo>
                    <a:pt x="2896036" y="647700"/>
                  </a:lnTo>
                  <a:lnTo>
                    <a:pt x="2923111" y="685800"/>
                  </a:lnTo>
                  <a:lnTo>
                    <a:pt x="2949196" y="723900"/>
                  </a:lnTo>
                  <a:lnTo>
                    <a:pt x="2974271" y="762000"/>
                  </a:lnTo>
                  <a:lnTo>
                    <a:pt x="2998317" y="800100"/>
                  </a:lnTo>
                  <a:lnTo>
                    <a:pt x="3021314" y="838200"/>
                  </a:lnTo>
                  <a:lnTo>
                    <a:pt x="3043241" y="876300"/>
                  </a:lnTo>
                  <a:lnTo>
                    <a:pt x="3064080" y="914400"/>
                  </a:lnTo>
                  <a:lnTo>
                    <a:pt x="3083809" y="952500"/>
                  </a:lnTo>
                  <a:lnTo>
                    <a:pt x="3102410" y="990600"/>
                  </a:lnTo>
                  <a:lnTo>
                    <a:pt x="3119863" y="1041400"/>
                  </a:lnTo>
                  <a:lnTo>
                    <a:pt x="3136146" y="1079500"/>
                  </a:lnTo>
                  <a:lnTo>
                    <a:pt x="3151241" y="1117600"/>
                  </a:lnTo>
                  <a:lnTo>
                    <a:pt x="3165128" y="1168400"/>
                  </a:lnTo>
                  <a:lnTo>
                    <a:pt x="3177787" y="1206500"/>
                  </a:lnTo>
                  <a:lnTo>
                    <a:pt x="3189198" y="1257300"/>
                  </a:lnTo>
                  <a:lnTo>
                    <a:pt x="3199340" y="1308100"/>
                  </a:lnTo>
                  <a:lnTo>
                    <a:pt x="3208195" y="1346200"/>
                  </a:lnTo>
                  <a:lnTo>
                    <a:pt x="3215742" y="1397000"/>
                  </a:lnTo>
                  <a:lnTo>
                    <a:pt x="3221961" y="1435100"/>
                  </a:lnTo>
                  <a:lnTo>
                    <a:pt x="3226833" y="1485900"/>
                  </a:lnTo>
                  <a:lnTo>
                    <a:pt x="3230338" y="1536700"/>
                  </a:lnTo>
                  <a:lnTo>
                    <a:pt x="3232455" y="1587500"/>
                  </a:lnTo>
                  <a:lnTo>
                    <a:pt x="3233166" y="1625600"/>
                  </a:lnTo>
                  <a:lnTo>
                    <a:pt x="3232455" y="1676400"/>
                  </a:lnTo>
                  <a:lnTo>
                    <a:pt x="3230337" y="1727200"/>
                  </a:lnTo>
                  <a:lnTo>
                    <a:pt x="3226832" y="1778000"/>
                  </a:lnTo>
                  <a:lnTo>
                    <a:pt x="3221960" y="1816100"/>
                  </a:lnTo>
                  <a:lnTo>
                    <a:pt x="3215739" y="1866900"/>
                  </a:lnTo>
                  <a:lnTo>
                    <a:pt x="3208191" y="1917700"/>
                  </a:lnTo>
                  <a:lnTo>
                    <a:pt x="3199335" y="1955800"/>
                  </a:lnTo>
                  <a:lnTo>
                    <a:pt x="3189191" y="2006600"/>
                  </a:lnTo>
                  <a:lnTo>
                    <a:pt x="3177778" y="2057400"/>
                  </a:lnTo>
                  <a:lnTo>
                    <a:pt x="3165118" y="2095500"/>
                  </a:lnTo>
                  <a:lnTo>
                    <a:pt x="3151229" y="2133600"/>
                  </a:lnTo>
                  <a:lnTo>
                    <a:pt x="3136132" y="2184400"/>
                  </a:lnTo>
                  <a:lnTo>
                    <a:pt x="3119846" y="2222500"/>
                  </a:lnTo>
                  <a:lnTo>
                    <a:pt x="3102392" y="2273300"/>
                  </a:lnTo>
                  <a:lnTo>
                    <a:pt x="3083789" y="2311400"/>
                  </a:lnTo>
                  <a:lnTo>
                    <a:pt x="3064057" y="2349500"/>
                  </a:lnTo>
                  <a:lnTo>
                    <a:pt x="3043216" y="2387600"/>
                  </a:lnTo>
                  <a:lnTo>
                    <a:pt x="3021286" y="2425700"/>
                  </a:lnTo>
                  <a:lnTo>
                    <a:pt x="2998287" y="2463800"/>
                  </a:lnTo>
                  <a:lnTo>
                    <a:pt x="2974239" y="2501900"/>
                  </a:lnTo>
                  <a:lnTo>
                    <a:pt x="2949161" y="2540000"/>
                  </a:lnTo>
                  <a:lnTo>
                    <a:pt x="2923074" y="2578100"/>
                  </a:lnTo>
                  <a:lnTo>
                    <a:pt x="2895997" y="2616200"/>
                  </a:lnTo>
                  <a:lnTo>
                    <a:pt x="2867951" y="2654300"/>
                  </a:lnTo>
                  <a:lnTo>
                    <a:pt x="2838955" y="2679700"/>
                  </a:lnTo>
                  <a:lnTo>
                    <a:pt x="2809029" y="2717800"/>
                  </a:lnTo>
                  <a:lnTo>
                    <a:pt x="2778193" y="2755900"/>
                  </a:lnTo>
                  <a:lnTo>
                    <a:pt x="2746467" y="2781300"/>
                  </a:lnTo>
                  <a:lnTo>
                    <a:pt x="2713871" y="2819400"/>
                  </a:lnTo>
                  <a:lnTo>
                    <a:pt x="2680424" y="2844800"/>
                  </a:lnTo>
                  <a:lnTo>
                    <a:pt x="2646147" y="2870200"/>
                  </a:lnTo>
                  <a:lnTo>
                    <a:pt x="2611060" y="2895600"/>
                  </a:lnTo>
                  <a:lnTo>
                    <a:pt x="2575182" y="2933700"/>
                  </a:lnTo>
                  <a:lnTo>
                    <a:pt x="2538533" y="2959100"/>
                  </a:lnTo>
                  <a:lnTo>
                    <a:pt x="2501133" y="2984500"/>
                  </a:lnTo>
                  <a:lnTo>
                    <a:pt x="2463003" y="3009900"/>
                  </a:lnTo>
                  <a:lnTo>
                    <a:pt x="2424161" y="3022600"/>
                  </a:lnTo>
                  <a:lnTo>
                    <a:pt x="2384628" y="3048000"/>
                  </a:lnTo>
                  <a:lnTo>
                    <a:pt x="2344424" y="3073400"/>
                  </a:lnTo>
                  <a:lnTo>
                    <a:pt x="2303569" y="3086100"/>
                  </a:lnTo>
                  <a:lnTo>
                    <a:pt x="2262082" y="3111500"/>
                  </a:lnTo>
                  <a:lnTo>
                    <a:pt x="2177294" y="3136900"/>
                  </a:lnTo>
                  <a:lnTo>
                    <a:pt x="2134032" y="3162300"/>
                  </a:lnTo>
                  <a:lnTo>
                    <a:pt x="2001016" y="3200400"/>
                  </a:lnTo>
                  <a:lnTo>
                    <a:pt x="1955666" y="3200400"/>
                  </a:lnTo>
                  <a:lnTo>
                    <a:pt x="1863569" y="3225800"/>
                  </a:lnTo>
                  <a:lnTo>
                    <a:pt x="1816862" y="3225800"/>
                  </a:lnTo>
                  <a:lnTo>
                    <a:pt x="1769743" y="3238500"/>
                  </a:lnTo>
                  <a:lnTo>
                    <a:pt x="1908217" y="3238500"/>
                  </a:lnTo>
                  <a:lnTo>
                    <a:pt x="2131396" y="3175000"/>
                  </a:lnTo>
                  <a:lnTo>
                    <a:pt x="2217057" y="3149600"/>
                  </a:lnTo>
                  <a:lnTo>
                    <a:pt x="2259038" y="3124200"/>
                  </a:lnTo>
                  <a:lnTo>
                    <a:pt x="2300426" y="3111500"/>
                  </a:lnTo>
                  <a:lnTo>
                    <a:pt x="2341203" y="3086100"/>
                  </a:lnTo>
                  <a:lnTo>
                    <a:pt x="2381350" y="3073400"/>
                  </a:lnTo>
                  <a:lnTo>
                    <a:pt x="2420848" y="3048000"/>
                  </a:lnTo>
                  <a:lnTo>
                    <a:pt x="2459677" y="3022600"/>
                  </a:lnTo>
                  <a:lnTo>
                    <a:pt x="2497819" y="3009900"/>
                  </a:lnTo>
                  <a:lnTo>
                    <a:pt x="2535255" y="2984500"/>
                  </a:lnTo>
                  <a:lnTo>
                    <a:pt x="2571964" y="2959100"/>
                  </a:lnTo>
                  <a:lnTo>
                    <a:pt x="2607930" y="2933700"/>
                  </a:lnTo>
                  <a:lnTo>
                    <a:pt x="2643131" y="2895600"/>
                  </a:lnTo>
                  <a:lnTo>
                    <a:pt x="2677550" y="2870200"/>
                  </a:lnTo>
                  <a:lnTo>
                    <a:pt x="2711166" y="2844800"/>
                  </a:lnTo>
                  <a:lnTo>
                    <a:pt x="2743962" y="2806700"/>
                  </a:lnTo>
                  <a:lnTo>
                    <a:pt x="2775918" y="2781300"/>
                  </a:lnTo>
                  <a:lnTo>
                    <a:pt x="2807015" y="2743200"/>
                  </a:lnTo>
                  <a:lnTo>
                    <a:pt x="2837233" y="2717800"/>
                  </a:lnTo>
                  <a:lnTo>
                    <a:pt x="2866555" y="2679700"/>
                  </a:lnTo>
                  <a:lnTo>
                    <a:pt x="2894960" y="2654300"/>
                  </a:lnTo>
                  <a:lnTo>
                    <a:pt x="2922429" y="2616200"/>
                  </a:lnTo>
                  <a:lnTo>
                    <a:pt x="2948945" y="2578100"/>
                  </a:lnTo>
                  <a:lnTo>
                    <a:pt x="2974487" y="2540000"/>
                  </a:lnTo>
                  <a:lnTo>
                    <a:pt x="2999036" y="2501900"/>
                  </a:lnTo>
                  <a:lnTo>
                    <a:pt x="3022574" y="2463800"/>
                  </a:lnTo>
                  <a:lnTo>
                    <a:pt x="3045080" y="2425700"/>
                  </a:lnTo>
                  <a:lnTo>
                    <a:pt x="3066538" y="2387600"/>
                  </a:lnTo>
                  <a:lnTo>
                    <a:pt x="3086926" y="2349500"/>
                  </a:lnTo>
                  <a:lnTo>
                    <a:pt x="3106226" y="2311400"/>
                  </a:lnTo>
                  <a:lnTo>
                    <a:pt x="3124420" y="2260600"/>
                  </a:lnTo>
                  <a:lnTo>
                    <a:pt x="3141487" y="2222500"/>
                  </a:lnTo>
                  <a:lnTo>
                    <a:pt x="3157409" y="2184400"/>
                  </a:lnTo>
                  <a:lnTo>
                    <a:pt x="3172167" y="2133600"/>
                  </a:lnTo>
                  <a:lnTo>
                    <a:pt x="3185742" y="2095500"/>
                  </a:lnTo>
                  <a:lnTo>
                    <a:pt x="3198115" y="2044700"/>
                  </a:lnTo>
                  <a:lnTo>
                    <a:pt x="3209266" y="2006600"/>
                  </a:lnTo>
                  <a:lnTo>
                    <a:pt x="3219176" y="1955800"/>
                  </a:lnTo>
                  <a:lnTo>
                    <a:pt x="3227827" y="1917700"/>
                  </a:lnTo>
                  <a:lnTo>
                    <a:pt x="3235200" y="1866900"/>
                  </a:lnTo>
                  <a:lnTo>
                    <a:pt x="3241275" y="1816100"/>
                  </a:lnTo>
                  <a:lnTo>
                    <a:pt x="3246033" y="1778000"/>
                  </a:lnTo>
                  <a:lnTo>
                    <a:pt x="3249455" y="1727200"/>
                  </a:lnTo>
                  <a:lnTo>
                    <a:pt x="3251522" y="1676400"/>
                  </a:lnTo>
                  <a:lnTo>
                    <a:pt x="3252216" y="1625600"/>
                  </a:lnTo>
                  <a:lnTo>
                    <a:pt x="3251522" y="1587500"/>
                  </a:lnTo>
                  <a:lnTo>
                    <a:pt x="3249455" y="1536700"/>
                  </a:lnTo>
                  <a:lnTo>
                    <a:pt x="3246034" y="1485900"/>
                  </a:lnTo>
                  <a:lnTo>
                    <a:pt x="3241276" y="1447800"/>
                  </a:lnTo>
                  <a:lnTo>
                    <a:pt x="3235203" y="1397000"/>
                  </a:lnTo>
                  <a:lnTo>
                    <a:pt x="3227831" y="1346200"/>
                  </a:lnTo>
                  <a:lnTo>
                    <a:pt x="3219182" y="1308100"/>
                  </a:lnTo>
                  <a:lnTo>
                    <a:pt x="3209272" y="1257300"/>
                  </a:lnTo>
                  <a:lnTo>
                    <a:pt x="3198123" y="1219200"/>
                  </a:lnTo>
                  <a:lnTo>
                    <a:pt x="3185752" y="1168400"/>
                  </a:lnTo>
                  <a:lnTo>
                    <a:pt x="3172179" y="1130300"/>
                  </a:lnTo>
                  <a:lnTo>
                    <a:pt x="3157423" y="1079500"/>
                  </a:lnTo>
                  <a:lnTo>
                    <a:pt x="3141503" y="1041400"/>
                  </a:lnTo>
                  <a:lnTo>
                    <a:pt x="3124438" y="1003300"/>
                  </a:lnTo>
                  <a:lnTo>
                    <a:pt x="3106246" y="952500"/>
                  </a:lnTo>
                  <a:lnTo>
                    <a:pt x="3086948" y="914400"/>
                  </a:lnTo>
                  <a:lnTo>
                    <a:pt x="3066562" y="876300"/>
                  </a:lnTo>
                  <a:lnTo>
                    <a:pt x="3045107" y="838200"/>
                  </a:lnTo>
                  <a:lnTo>
                    <a:pt x="3022602" y="800100"/>
                  </a:lnTo>
                  <a:lnTo>
                    <a:pt x="2999067" y="762000"/>
                  </a:lnTo>
                  <a:lnTo>
                    <a:pt x="2974520" y="723900"/>
                  </a:lnTo>
                  <a:lnTo>
                    <a:pt x="2948980" y="685800"/>
                  </a:lnTo>
                  <a:lnTo>
                    <a:pt x="2922467" y="647700"/>
                  </a:lnTo>
                  <a:lnTo>
                    <a:pt x="2895000" y="609600"/>
                  </a:lnTo>
                  <a:lnTo>
                    <a:pt x="2866597" y="584200"/>
                  </a:lnTo>
                  <a:lnTo>
                    <a:pt x="2837277" y="546100"/>
                  </a:lnTo>
                  <a:lnTo>
                    <a:pt x="2807060" y="508000"/>
                  </a:lnTo>
                  <a:lnTo>
                    <a:pt x="2775965" y="482600"/>
                  </a:lnTo>
                  <a:lnTo>
                    <a:pt x="2744011" y="444500"/>
                  </a:lnTo>
                  <a:lnTo>
                    <a:pt x="2711217" y="419100"/>
                  </a:lnTo>
                  <a:lnTo>
                    <a:pt x="2677602" y="393700"/>
                  </a:lnTo>
                  <a:lnTo>
                    <a:pt x="2643184" y="368300"/>
                  </a:lnTo>
                  <a:lnTo>
                    <a:pt x="2607984" y="330200"/>
                  </a:lnTo>
                  <a:lnTo>
                    <a:pt x="2572020" y="304800"/>
                  </a:lnTo>
                  <a:lnTo>
                    <a:pt x="2535310" y="279400"/>
                  </a:lnTo>
                  <a:lnTo>
                    <a:pt x="2497875" y="254000"/>
                  </a:lnTo>
                  <a:lnTo>
                    <a:pt x="2459734" y="241300"/>
                  </a:lnTo>
                  <a:lnTo>
                    <a:pt x="2420904" y="215900"/>
                  </a:lnTo>
                  <a:lnTo>
                    <a:pt x="2381406" y="190500"/>
                  </a:lnTo>
                  <a:lnTo>
                    <a:pt x="2341259" y="165100"/>
                  </a:lnTo>
                  <a:lnTo>
                    <a:pt x="2300481" y="152400"/>
                  </a:lnTo>
                  <a:lnTo>
                    <a:pt x="2259091" y="127000"/>
                  </a:lnTo>
                  <a:lnTo>
                    <a:pt x="2043639" y="63500"/>
                  </a:lnTo>
                  <a:lnTo>
                    <a:pt x="1908250" y="25400"/>
                  </a:lnTo>
                  <a:close/>
                </a:path>
                <a:path w="3252470" h="3251200">
                  <a:moveTo>
                    <a:pt x="0" y="1625600"/>
                  </a:moveTo>
                  <a:lnTo>
                    <a:pt x="0" y="1638300"/>
                  </a:lnTo>
                  <a:lnTo>
                    <a:pt x="173" y="1638300"/>
                  </a:lnTo>
                  <a:lnTo>
                    <a:pt x="0" y="1625600"/>
                  </a:lnTo>
                  <a:close/>
                </a:path>
                <a:path w="3252470" h="3251200">
                  <a:moveTo>
                    <a:pt x="1482454" y="25400"/>
                  </a:moveTo>
                  <a:lnTo>
                    <a:pt x="1343998" y="25400"/>
                  </a:lnTo>
                  <a:lnTo>
                    <a:pt x="1208619" y="63500"/>
                  </a:lnTo>
                  <a:lnTo>
                    <a:pt x="993177" y="127000"/>
                  </a:lnTo>
                  <a:lnTo>
                    <a:pt x="951789" y="152400"/>
                  </a:lnTo>
                  <a:lnTo>
                    <a:pt x="911012" y="165100"/>
                  </a:lnTo>
                  <a:lnTo>
                    <a:pt x="870865" y="190500"/>
                  </a:lnTo>
                  <a:lnTo>
                    <a:pt x="831367" y="215900"/>
                  </a:lnTo>
                  <a:lnTo>
                    <a:pt x="792538" y="241300"/>
                  </a:lnTo>
                  <a:lnTo>
                    <a:pt x="754396" y="254000"/>
                  </a:lnTo>
                  <a:lnTo>
                    <a:pt x="716960" y="279400"/>
                  </a:lnTo>
                  <a:lnTo>
                    <a:pt x="680251" y="304800"/>
                  </a:lnTo>
                  <a:lnTo>
                    <a:pt x="644285" y="330200"/>
                  </a:lnTo>
                  <a:lnTo>
                    <a:pt x="609084" y="368300"/>
                  </a:lnTo>
                  <a:lnTo>
                    <a:pt x="574665" y="393700"/>
                  </a:lnTo>
                  <a:lnTo>
                    <a:pt x="541049" y="419100"/>
                  </a:lnTo>
                  <a:lnTo>
                    <a:pt x="508253" y="444500"/>
                  </a:lnTo>
                  <a:lnTo>
                    <a:pt x="476297" y="482600"/>
                  </a:lnTo>
                  <a:lnTo>
                    <a:pt x="445200" y="508000"/>
                  </a:lnTo>
                  <a:lnTo>
                    <a:pt x="414982" y="546100"/>
                  </a:lnTo>
                  <a:lnTo>
                    <a:pt x="385660" y="584200"/>
                  </a:lnTo>
                  <a:lnTo>
                    <a:pt x="357255" y="609600"/>
                  </a:lnTo>
                  <a:lnTo>
                    <a:pt x="329786" y="647700"/>
                  </a:lnTo>
                  <a:lnTo>
                    <a:pt x="303270" y="685800"/>
                  </a:lnTo>
                  <a:lnTo>
                    <a:pt x="277728" y="723900"/>
                  </a:lnTo>
                  <a:lnTo>
                    <a:pt x="253179" y="762000"/>
                  </a:lnTo>
                  <a:lnTo>
                    <a:pt x="229641" y="800100"/>
                  </a:lnTo>
                  <a:lnTo>
                    <a:pt x="207135" y="838200"/>
                  </a:lnTo>
                  <a:lnTo>
                    <a:pt x="185677" y="876300"/>
                  </a:lnTo>
                  <a:lnTo>
                    <a:pt x="165289" y="914400"/>
                  </a:lnTo>
                  <a:lnTo>
                    <a:pt x="145989" y="952500"/>
                  </a:lnTo>
                  <a:lnTo>
                    <a:pt x="127795" y="1003300"/>
                  </a:lnTo>
                  <a:lnTo>
                    <a:pt x="110728" y="1041400"/>
                  </a:lnTo>
                  <a:lnTo>
                    <a:pt x="94806" y="1079500"/>
                  </a:lnTo>
                  <a:lnTo>
                    <a:pt x="80048" y="1130300"/>
                  </a:lnTo>
                  <a:lnTo>
                    <a:pt x="66473" y="1168400"/>
                  </a:lnTo>
                  <a:lnTo>
                    <a:pt x="54100" y="1219200"/>
                  </a:lnTo>
                  <a:lnTo>
                    <a:pt x="42949" y="1257300"/>
                  </a:lnTo>
                  <a:lnTo>
                    <a:pt x="33039" y="1308100"/>
                  </a:lnTo>
                  <a:lnTo>
                    <a:pt x="24388" y="1346200"/>
                  </a:lnTo>
                  <a:lnTo>
                    <a:pt x="17015" y="1397000"/>
                  </a:lnTo>
                  <a:lnTo>
                    <a:pt x="10940" y="1447800"/>
                  </a:lnTo>
                  <a:lnTo>
                    <a:pt x="6182" y="1485900"/>
                  </a:lnTo>
                  <a:lnTo>
                    <a:pt x="2760" y="1536700"/>
                  </a:lnTo>
                  <a:lnTo>
                    <a:pt x="693" y="1587500"/>
                  </a:lnTo>
                  <a:lnTo>
                    <a:pt x="0" y="1625600"/>
                  </a:lnTo>
                  <a:lnTo>
                    <a:pt x="19050" y="1625600"/>
                  </a:lnTo>
                  <a:lnTo>
                    <a:pt x="19760" y="1587500"/>
                  </a:lnTo>
                  <a:lnTo>
                    <a:pt x="21877" y="1536700"/>
                  </a:lnTo>
                  <a:lnTo>
                    <a:pt x="25382" y="1485900"/>
                  </a:lnTo>
                  <a:lnTo>
                    <a:pt x="30254" y="1435100"/>
                  </a:lnTo>
                  <a:lnTo>
                    <a:pt x="36473" y="1397000"/>
                  </a:lnTo>
                  <a:lnTo>
                    <a:pt x="44020" y="1346200"/>
                  </a:lnTo>
                  <a:lnTo>
                    <a:pt x="52875" y="1308100"/>
                  </a:lnTo>
                  <a:lnTo>
                    <a:pt x="63017" y="1257300"/>
                  </a:lnTo>
                  <a:lnTo>
                    <a:pt x="74428" y="1206500"/>
                  </a:lnTo>
                  <a:lnTo>
                    <a:pt x="87087" y="1168400"/>
                  </a:lnTo>
                  <a:lnTo>
                    <a:pt x="100974" y="1117600"/>
                  </a:lnTo>
                  <a:lnTo>
                    <a:pt x="116069" y="1079500"/>
                  </a:lnTo>
                  <a:lnTo>
                    <a:pt x="132352" y="1041400"/>
                  </a:lnTo>
                  <a:lnTo>
                    <a:pt x="149805" y="990600"/>
                  </a:lnTo>
                  <a:lnTo>
                    <a:pt x="168406" y="952500"/>
                  </a:lnTo>
                  <a:lnTo>
                    <a:pt x="188135" y="914400"/>
                  </a:lnTo>
                  <a:lnTo>
                    <a:pt x="208974" y="876300"/>
                  </a:lnTo>
                  <a:lnTo>
                    <a:pt x="230901" y="838200"/>
                  </a:lnTo>
                  <a:lnTo>
                    <a:pt x="253898" y="800100"/>
                  </a:lnTo>
                  <a:lnTo>
                    <a:pt x="277944" y="762000"/>
                  </a:lnTo>
                  <a:lnTo>
                    <a:pt x="303019" y="723900"/>
                  </a:lnTo>
                  <a:lnTo>
                    <a:pt x="329104" y="685800"/>
                  </a:lnTo>
                  <a:lnTo>
                    <a:pt x="356179" y="647700"/>
                  </a:lnTo>
                  <a:lnTo>
                    <a:pt x="384223" y="609600"/>
                  </a:lnTo>
                  <a:lnTo>
                    <a:pt x="413217" y="571500"/>
                  </a:lnTo>
                  <a:lnTo>
                    <a:pt x="443141" y="546100"/>
                  </a:lnTo>
                  <a:lnTo>
                    <a:pt x="473975" y="508000"/>
                  </a:lnTo>
                  <a:lnTo>
                    <a:pt x="505700" y="482600"/>
                  </a:lnTo>
                  <a:lnTo>
                    <a:pt x="538294" y="444500"/>
                  </a:lnTo>
                  <a:lnTo>
                    <a:pt x="571739" y="419100"/>
                  </a:lnTo>
                  <a:lnTo>
                    <a:pt x="606015" y="393700"/>
                  </a:lnTo>
                  <a:lnTo>
                    <a:pt x="641101" y="355600"/>
                  </a:lnTo>
                  <a:lnTo>
                    <a:pt x="676979" y="330200"/>
                  </a:lnTo>
                  <a:lnTo>
                    <a:pt x="713627" y="304800"/>
                  </a:lnTo>
                  <a:lnTo>
                    <a:pt x="751026" y="279400"/>
                  </a:lnTo>
                  <a:lnTo>
                    <a:pt x="789156" y="254000"/>
                  </a:lnTo>
                  <a:lnTo>
                    <a:pt x="827998" y="241300"/>
                  </a:lnTo>
                  <a:lnTo>
                    <a:pt x="867531" y="215900"/>
                  </a:lnTo>
                  <a:lnTo>
                    <a:pt x="907735" y="190500"/>
                  </a:lnTo>
                  <a:lnTo>
                    <a:pt x="948591" y="177800"/>
                  </a:lnTo>
                  <a:lnTo>
                    <a:pt x="990079" y="152400"/>
                  </a:lnTo>
                  <a:lnTo>
                    <a:pt x="1074870" y="127000"/>
                  </a:lnTo>
                  <a:lnTo>
                    <a:pt x="1118134" y="101600"/>
                  </a:lnTo>
                  <a:lnTo>
                    <a:pt x="1251159" y="63500"/>
                  </a:lnTo>
                  <a:lnTo>
                    <a:pt x="1296512" y="63500"/>
                  </a:lnTo>
                  <a:lnTo>
                    <a:pt x="1388617" y="38100"/>
                  </a:lnTo>
                  <a:lnTo>
                    <a:pt x="1435329" y="38100"/>
                  </a:lnTo>
                  <a:lnTo>
                    <a:pt x="1482454" y="25400"/>
                  </a:lnTo>
                  <a:close/>
                </a:path>
                <a:path w="3252470" h="3251200">
                  <a:moveTo>
                    <a:pt x="1626107" y="0"/>
                  </a:moveTo>
                  <a:lnTo>
                    <a:pt x="1578165" y="0"/>
                  </a:lnTo>
                  <a:lnTo>
                    <a:pt x="1530567" y="12700"/>
                  </a:lnTo>
                  <a:lnTo>
                    <a:pt x="1436480" y="12700"/>
                  </a:lnTo>
                  <a:lnTo>
                    <a:pt x="1390028" y="25400"/>
                  </a:lnTo>
                  <a:lnTo>
                    <a:pt x="1626107" y="25400"/>
                  </a:lnTo>
                  <a:lnTo>
                    <a:pt x="1626107" y="0"/>
                  </a:lnTo>
                  <a:close/>
                </a:path>
                <a:path w="3252470" h="3251200">
                  <a:moveTo>
                    <a:pt x="1674056" y="0"/>
                  </a:moveTo>
                  <a:lnTo>
                    <a:pt x="1626107" y="0"/>
                  </a:lnTo>
                  <a:lnTo>
                    <a:pt x="1626107" y="25400"/>
                  </a:lnTo>
                  <a:lnTo>
                    <a:pt x="1862215" y="25400"/>
                  </a:lnTo>
                  <a:lnTo>
                    <a:pt x="1815759" y="12700"/>
                  </a:lnTo>
                  <a:lnTo>
                    <a:pt x="1721661" y="12700"/>
                  </a:lnTo>
                  <a:lnTo>
                    <a:pt x="1674056" y="0"/>
                  </a:lnTo>
                  <a:close/>
                </a:path>
              </a:pathLst>
            </a:custGeom>
            <a:solidFill>
              <a:srgbClr val="7DAFDE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0" name="object 10"/>
            <p:cNvSpPr/>
            <p:nvPr/>
          </p:nvSpPr>
          <p:spPr>
            <a:xfrm>
              <a:off x="9313163" y="4631436"/>
              <a:ext cx="3232785" cy="3232785"/>
            </a:xfrm>
            <a:custGeom>
              <a:avLst/>
              <a:gdLst/>
              <a:ahLst/>
              <a:cxnLst/>
              <a:rect l="l" t="t" r="r" b="b"/>
              <a:pathLst>
                <a:path w="3232784" h="3232784">
                  <a:moveTo>
                    <a:pt x="1616202" y="0"/>
                  </a:moveTo>
                  <a:lnTo>
                    <a:pt x="1567687" y="714"/>
                  </a:lnTo>
                  <a:lnTo>
                    <a:pt x="1519528" y="2843"/>
                  </a:lnTo>
                  <a:lnTo>
                    <a:pt x="1471745" y="6368"/>
                  </a:lnTo>
                  <a:lnTo>
                    <a:pt x="1424356" y="11269"/>
                  </a:lnTo>
                  <a:lnTo>
                    <a:pt x="1377382" y="17524"/>
                  </a:lnTo>
                  <a:lnTo>
                    <a:pt x="1330843" y="25115"/>
                  </a:lnTo>
                  <a:lnTo>
                    <a:pt x="1284759" y="34021"/>
                  </a:lnTo>
                  <a:lnTo>
                    <a:pt x="1239151" y="44223"/>
                  </a:lnTo>
                  <a:lnTo>
                    <a:pt x="1194037" y="55700"/>
                  </a:lnTo>
                  <a:lnTo>
                    <a:pt x="1149438" y="68432"/>
                  </a:lnTo>
                  <a:lnTo>
                    <a:pt x="1105375" y="82399"/>
                  </a:lnTo>
                  <a:lnTo>
                    <a:pt x="1061867" y="97582"/>
                  </a:lnTo>
                  <a:lnTo>
                    <a:pt x="1018933" y="113960"/>
                  </a:lnTo>
                  <a:lnTo>
                    <a:pt x="976595" y="131513"/>
                  </a:lnTo>
                  <a:lnTo>
                    <a:pt x="934872" y="150221"/>
                  </a:lnTo>
                  <a:lnTo>
                    <a:pt x="893784" y="170065"/>
                  </a:lnTo>
                  <a:lnTo>
                    <a:pt x="853351" y="191024"/>
                  </a:lnTo>
                  <a:lnTo>
                    <a:pt x="813594" y="213078"/>
                  </a:lnTo>
                  <a:lnTo>
                    <a:pt x="774531" y="236207"/>
                  </a:lnTo>
                  <a:lnTo>
                    <a:pt x="736184" y="260392"/>
                  </a:lnTo>
                  <a:lnTo>
                    <a:pt x="698571" y="285611"/>
                  </a:lnTo>
                  <a:lnTo>
                    <a:pt x="661714" y="311846"/>
                  </a:lnTo>
                  <a:lnTo>
                    <a:pt x="625632" y="339077"/>
                  </a:lnTo>
                  <a:lnTo>
                    <a:pt x="590345" y="367282"/>
                  </a:lnTo>
                  <a:lnTo>
                    <a:pt x="555874" y="396443"/>
                  </a:lnTo>
                  <a:lnTo>
                    <a:pt x="522237" y="426539"/>
                  </a:lnTo>
                  <a:lnTo>
                    <a:pt x="489456" y="457550"/>
                  </a:lnTo>
                  <a:lnTo>
                    <a:pt x="457550" y="489456"/>
                  </a:lnTo>
                  <a:lnTo>
                    <a:pt x="426539" y="522237"/>
                  </a:lnTo>
                  <a:lnTo>
                    <a:pt x="396443" y="555874"/>
                  </a:lnTo>
                  <a:lnTo>
                    <a:pt x="367282" y="590345"/>
                  </a:lnTo>
                  <a:lnTo>
                    <a:pt x="339077" y="625632"/>
                  </a:lnTo>
                  <a:lnTo>
                    <a:pt x="311846" y="661714"/>
                  </a:lnTo>
                  <a:lnTo>
                    <a:pt x="285611" y="698571"/>
                  </a:lnTo>
                  <a:lnTo>
                    <a:pt x="260392" y="736184"/>
                  </a:lnTo>
                  <a:lnTo>
                    <a:pt x="236207" y="774531"/>
                  </a:lnTo>
                  <a:lnTo>
                    <a:pt x="213078" y="813594"/>
                  </a:lnTo>
                  <a:lnTo>
                    <a:pt x="191024" y="853351"/>
                  </a:lnTo>
                  <a:lnTo>
                    <a:pt x="170065" y="893784"/>
                  </a:lnTo>
                  <a:lnTo>
                    <a:pt x="150221" y="934872"/>
                  </a:lnTo>
                  <a:lnTo>
                    <a:pt x="131513" y="976595"/>
                  </a:lnTo>
                  <a:lnTo>
                    <a:pt x="113960" y="1018933"/>
                  </a:lnTo>
                  <a:lnTo>
                    <a:pt x="97582" y="1061867"/>
                  </a:lnTo>
                  <a:lnTo>
                    <a:pt x="82399" y="1105375"/>
                  </a:lnTo>
                  <a:lnTo>
                    <a:pt x="68432" y="1149438"/>
                  </a:lnTo>
                  <a:lnTo>
                    <a:pt x="55700" y="1194037"/>
                  </a:lnTo>
                  <a:lnTo>
                    <a:pt x="44223" y="1239151"/>
                  </a:lnTo>
                  <a:lnTo>
                    <a:pt x="34021" y="1284759"/>
                  </a:lnTo>
                  <a:lnTo>
                    <a:pt x="25115" y="1330843"/>
                  </a:lnTo>
                  <a:lnTo>
                    <a:pt x="17524" y="1377382"/>
                  </a:lnTo>
                  <a:lnTo>
                    <a:pt x="11269" y="1424356"/>
                  </a:lnTo>
                  <a:lnTo>
                    <a:pt x="6368" y="1471745"/>
                  </a:lnTo>
                  <a:lnTo>
                    <a:pt x="2843" y="1519528"/>
                  </a:lnTo>
                  <a:lnTo>
                    <a:pt x="714" y="1567687"/>
                  </a:lnTo>
                  <a:lnTo>
                    <a:pt x="0" y="1616202"/>
                  </a:lnTo>
                  <a:lnTo>
                    <a:pt x="714" y="1664716"/>
                  </a:lnTo>
                  <a:lnTo>
                    <a:pt x="2843" y="1712875"/>
                  </a:lnTo>
                  <a:lnTo>
                    <a:pt x="6367" y="1760658"/>
                  </a:lnTo>
                  <a:lnTo>
                    <a:pt x="11267" y="1808047"/>
                  </a:lnTo>
                  <a:lnTo>
                    <a:pt x="17521" y="1855021"/>
                  </a:lnTo>
                  <a:lnTo>
                    <a:pt x="25111" y="1901560"/>
                  </a:lnTo>
                  <a:lnTo>
                    <a:pt x="34016" y="1947644"/>
                  </a:lnTo>
                  <a:lnTo>
                    <a:pt x="44216" y="1993252"/>
                  </a:lnTo>
                  <a:lnTo>
                    <a:pt x="55691" y="2038366"/>
                  </a:lnTo>
                  <a:lnTo>
                    <a:pt x="68421" y="2082965"/>
                  </a:lnTo>
                  <a:lnTo>
                    <a:pt x="82387" y="2127028"/>
                  </a:lnTo>
                  <a:lnTo>
                    <a:pt x="97568" y="2170536"/>
                  </a:lnTo>
                  <a:lnTo>
                    <a:pt x="113943" y="2213470"/>
                  </a:lnTo>
                  <a:lnTo>
                    <a:pt x="131494" y="2255808"/>
                  </a:lnTo>
                  <a:lnTo>
                    <a:pt x="150201" y="2297531"/>
                  </a:lnTo>
                  <a:lnTo>
                    <a:pt x="170042" y="2338619"/>
                  </a:lnTo>
                  <a:lnTo>
                    <a:pt x="190998" y="2379052"/>
                  </a:lnTo>
                  <a:lnTo>
                    <a:pt x="213050" y="2418809"/>
                  </a:lnTo>
                  <a:lnTo>
                    <a:pt x="236177" y="2457872"/>
                  </a:lnTo>
                  <a:lnTo>
                    <a:pt x="260360" y="2496219"/>
                  </a:lnTo>
                  <a:lnTo>
                    <a:pt x="285577" y="2533832"/>
                  </a:lnTo>
                  <a:lnTo>
                    <a:pt x="311810" y="2570689"/>
                  </a:lnTo>
                  <a:lnTo>
                    <a:pt x="339038" y="2606771"/>
                  </a:lnTo>
                  <a:lnTo>
                    <a:pt x="367241" y="2642058"/>
                  </a:lnTo>
                  <a:lnTo>
                    <a:pt x="396400" y="2676529"/>
                  </a:lnTo>
                  <a:lnTo>
                    <a:pt x="426494" y="2710166"/>
                  </a:lnTo>
                  <a:lnTo>
                    <a:pt x="457503" y="2742947"/>
                  </a:lnTo>
                  <a:lnTo>
                    <a:pt x="489407" y="2774853"/>
                  </a:lnTo>
                  <a:lnTo>
                    <a:pt x="522187" y="2805864"/>
                  </a:lnTo>
                  <a:lnTo>
                    <a:pt x="555822" y="2835960"/>
                  </a:lnTo>
                  <a:lnTo>
                    <a:pt x="590293" y="2865121"/>
                  </a:lnTo>
                  <a:lnTo>
                    <a:pt x="625578" y="2893326"/>
                  </a:lnTo>
                  <a:lnTo>
                    <a:pt x="661659" y="2920557"/>
                  </a:lnTo>
                  <a:lnTo>
                    <a:pt x="698516" y="2946792"/>
                  </a:lnTo>
                  <a:lnTo>
                    <a:pt x="736128" y="2972011"/>
                  </a:lnTo>
                  <a:lnTo>
                    <a:pt x="774475" y="2996196"/>
                  </a:lnTo>
                  <a:lnTo>
                    <a:pt x="813537" y="3019325"/>
                  </a:lnTo>
                  <a:lnTo>
                    <a:pt x="853295" y="3041379"/>
                  </a:lnTo>
                  <a:lnTo>
                    <a:pt x="893728" y="3062338"/>
                  </a:lnTo>
                  <a:lnTo>
                    <a:pt x="934817" y="3082182"/>
                  </a:lnTo>
                  <a:lnTo>
                    <a:pt x="976541" y="3100890"/>
                  </a:lnTo>
                  <a:lnTo>
                    <a:pt x="1018881" y="3118443"/>
                  </a:lnTo>
                  <a:lnTo>
                    <a:pt x="1061816" y="3134821"/>
                  </a:lnTo>
                  <a:lnTo>
                    <a:pt x="1105326" y="3150004"/>
                  </a:lnTo>
                  <a:lnTo>
                    <a:pt x="1149392" y="3163971"/>
                  </a:lnTo>
                  <a:lnTo>
                    <a:pt x="1193993" y="3176703"/>
                  </a:lnTo>
                  <a:lnTo>
                    <a:pt x="1239110" y="3188180"/>
                  </a:lnTo>
                  <a:lnTo>
                    <a:pt x="1284722" y="3198382"/>
                  </a:lnTo>
                  <a:lnTo>
                    <a:pt x="1330810" y="3207288"/>
                  </a:lnTo>
                  <a:lnTo>
                    <a:pt x="1377353" y="3214879"/>
                  </a:lnTo>
                  <a:lnTo>
                    <a:pt x="1424332" y="3221134"/>
                  </a:lnTo>
                  <a:lnTo>
                    <a:pt x="1471726" y="3226035"/>
                  </a:lnTo>
                  <a:lnTo>
                    <a:pt x="1519516" y="3229560"/>
                  </a:lnTo>
                  <a:lnTo>
                    <a:pt x="1567681" y="3231689"/>
                  </a:lnTo>
                  <a:lnTo>
                    <a:pt x="1616202" y="3232404"/>
                  </a:lnTo>
                  <a:lnTo>
                    <a:pt x="1664716" y="3231689"/>
                  </a:lnTo>
                  <a:lnTo>
                    <a:pt x="1712875" y="3229560"/>
                  </a:lnTo>
                  <a:lnTo>
                    <a:pt x="1760658" y="3226035"/>
                  </a:lnTo>
                  <a:lnTo>
                    <a:pt x="1808047" y="3221134"/>
                  </a:lnTo>
                  <a:lnTo>
                    <a:pt x="1855021" y="3214879"/>
                  </a:lnTo>
                  <a:lnTo>
                    <a:pt x="1901560" y="3207288"/>
                  </a:lnTo>
                  <a:lnTo>
                    <a:pt x="1947644" y="3198382"/>
                  </a:lnTo>
                  <a:lnTo>
                    <a:pt x="1993252" y="3188180"/>
                  </a:lnTo>
                  <a:lnTo>
                    <a:pt x="2038366" y="3176703"/>
                  </a:lnTo>
                  <a:lnTo>
                    <a:pt x="2082965" y="3163971"/>
                  </a:lnTo>
                  <a:lnTo>
                    <a:pt x="2127028" y="3150004"/>
                  </a:lnTo>
                  <a:lnTo>
                    <a:pt x="2170536" y="3134821"/>
                  </a:lnTo>
                  <a:lnTo>
                    <a:pt x="2213470" y="3118443"/>
                  </a:lnTo>
                  <a:lnTo>
                    <a:pt x="2255808" y="3100890"/>
                  </a:lnTo>
                  <a:lnTo>
                    <a:pt x="2297531" y="3082182"/>
                  </a:lnTo>
                  <a:lnTo>
                    <a:pt x="2338619" y="3062338"/>
                  </a:lnTo>
                  <a:lnTo>
                    <a:pt x="2379052" y="3041379"/>
                  </a:lnTo>
                  <a:lnTo>
                    <a:pt x="2418809" y="3019325"/>
                  </a:lnTo>
                  <a:lnTo>
                    <a:pt x="2457872" y="2996196"/>
                  </a:lnTo>
                  <a:lnTo>
                    <a:pt x="2496219" y="2972011"/>
                  </a:lnTo>
                  <a:lnTo>
                    <a:pt x="2533832" y="2946792"/>
                  </a:lnTo>
                  <a:lnTo>
                    <a:pt x="2570689" y="2920557"/>
                  </a:lnTo>
                  <a:lnTo>
                    <a:pt x="2606771" y="2893326"/>
                  </a:lnTo>
                  <a:lnTo>
                    <a:pt x="2642058" y="2865121"/>
                  </a:lnTo>
                  <a:lnTo>
                    <a:pt x="2676529" y="2835960"/>
                  </a:lnTo>
                  <a:lnTo>
                    <a:pt x="2710166" y="2805864"/>
                  </a:lnTo>
                  <a:lnTo>
                    <a:pt x="2742947" y="2774853"/>
                  </a:lnTo>
                  <a:lnTo>
                    <a:pt x="2774853" y="2742947"/>
                  </a:lnTo>
                  <a:lnTo>
                    <a:pt x="2805864" y="2710166"/>
                  </a:lnTo>
                  <a:lnTo>
                    <a:pt x="2835960" y="2676529"/>
                  </a:lnTo>
                  <a:lnTo>
                    <a:pt x="2865121" y="2642058"/>
                  </a:lnTo>
                  <a:lnTo>
                    <a:pt x="2893326" y="2606771"/>
                  </a:lnTo>
                  <a:lnTo>
                    <a:pt x="2920557" y="2570689"/>
                  </a:lnTo>
                  <a:lnTo>
                    <a:pt x="2946792" y="2533832"/>
                  </a:lnTo>
                  <a:lnTo>
                    <a:pt x="2972011" y="2496219"/>
                  </a:lnTo>
                  <a:lnTo>
                    <a:pt x="2996196" y="2457872"/>
                  </a:lnTo>
                  <a:lnTo>
                    <a:pt x="3019325" y="2418809"/>
                  </a:lnTo>
                  <a:lnTo>
                    <a:pt x="3041379" y="2379052"/>
                  </a:lnTo>
                  <a:lnTo>
                    <a:pt x="3062338" y="2338619"/>
                  </a:lnTo>
                  <a:lnTo>
                    <a:pt x="3082182" y="2297531"/>
                  </a:lnTo>
                  <a:lnTo>
                    <a:pt x="3100890" y="2255808"/>
                  </a:lnTo>
                  <a:lnTo>
                    <a:pt x="3118443" y="2213470"/>
                  </a:lnTo>
                  <a:lnTo>
                    <a:pt x="3134821" y="2170536"/>
                  </a:lnTo>
                  <a:lnTo>
                    <a:pt x="3150004" y="2127028"/>
                  </a:lnTo>
                  <a:lnTo>
                    <a:pt x="3163971" y="2082965"/>
                  </a:lnTo>
                  <a:lnTo>
                    <a:pt x="3176703" y="2038366"/>
                  </a:lnTo>
                  <a:lnTo>
                    <a:pt x="3188180" y="1993252"/>
                  </a:lnTo>
                  <a:lnTo>
                    <a:pt x="3198382" y="1947644"/>
                  </a:lnTo>
                  <a:lnTo>
                    <a:pt x="3207288" y="1901560"/>
                  </a:lnTo>
                  <a:lnTo>
                    <a:pt x="3214879" y="1855021"/>
                  </a:lnTo>
                  <a:lnTo>
                    <a:pt x="3221134" y="1808047"/>
                  </a:lnTo>
                  <a:lnTo>
                    <a:pt x="3226035" y="1760658"/>
                  </a:lnTo>
                  <a:lnTo>
                    <a:pt x="3229560" y="1712875"/>
                  </a:lnTo>
                  <a:lnTo>
                    <a:pt x="3231689" y="1664716"/>
                  </a:lnTo>
                  <a:lnTo>
                    <a:pt x="3232404" y="1616202"/>
                  </a:lnTo>
                  <a:lnTo>
                    <a:pt x="3231689" y="1567687"/>
                  </a:lnTo>
                  <a:lnTo>
                    <a:pt x="3229560" y="1519528"/>
                  </a:lnTo>
                  <a:lnTo>
                    <a:pt x="3226035" y="1471745"/>
                  </a:lnTo>
                  <a:lnTo>
                    <a:pt x="3221134" y="1424356"/>
                  </a:lnTo>
                  <a:lnTo>
                    <a:pt x="3214879" y="1377382"/>
                  </a:lnTo>
                  <a:lnTo>
                    <a:pt x="3207288" y="1330843"/>
                  </a:lnTo>
                  <a:lnTo>
                    <a:pt x="3198382" y="1284759"/>
                  </a:lnTo>
                  <a:lnTo>
                    <a:pt x="3188180" y="1239151"/>
                  </a:lnTo>
                  <a:lnTo>
                    <a:pt x="3176703" y="1194037"/>
                  </a:lnTo>
                  <a:lnTo>
                    <a:pt x="3163971" y="1149438"/>
                  </a:lnTo>
                  <a:lnTo>
                    <a:pt x="3150004" y="1105375"/>
                  </a:lnTo>
                  <a:lnTo>
                    <a:pt x="3134821" y="1061867"/>
                  </a:lnTo>
                  <a:lnTo>
                    <a:pt x="3118443" y="1018933"/>
                  </a:lnTo>
                  <a:lnTo>
                    <a:pt x="3100890" y="976595"/>
                  </a:lnTo>
                  <a:lnTo>
                    <a:pt x="3082182" y="934872"/>
                  </a:lnTo>
                  <a:lnTo>
                    <a:pt x="3062338" y="893784"/>
                  </a:lnTo>
                  <a:lnTo>
                    <a:pt x="3041379" y="853351"/>
                  </a:lnTo>
                  <a:lnTo>
                    <a:pt x="3019325" y="813594"/>
                  </a:lnTo>
                  <a:lnTo>
                    <a:pt x="2996196" y="774531"/>
                  </a:lnTo>
                  <a:lnTo>
                    <a:pt x="2972011" y="736184"/>
                  </a:lnTo>
                  <a:lnTo>
                    <a:pt x="2946792" y="698571"/>
                  </a:lnTo>
                  <a:lnTo>
                    <a:pt x="2920557" y="661714"/>
                  </a:lnTo>
                  <a:lnTo>
                    <a:pt x="2893326" y="625632"/>
                  </a:lnTo>
                  <a:lnTo>
                    <a:pt x="2865121" y="590345"/>
                  </a:lnTo>
                  <a:lnTo>
                    <a:pt x="2835960" y="555874"/>
                  </a:lnTo>
                  <a:lnTo>
                    <a:pt x="2805864" y="522237"/>
                  </a:lnTo>
                  <a:lnTo>
                    <a:pt x="2774853" y="489456"/>
                  </a:lnTo>
                  <a:lnTo>
                    <a:pt x="2742947" y="457550"/>
                  </a:lnTo>
                  <a:lnTo>
                    <a:pt x="2710166" y="426539"/>
                  </a:lnTo>
                  <a:lnTo>
                    <a:pt x="2676529" y="396443"/>
                  </a:lnTo>
                  <a:lnTo>
                    <a:pt x="2642058" y="367282"/>
                  </a:lnTo>
                  <a:lnTo>
                    <a:pt x="2606771" y="339077"/>
                  </a:lnTo>
                  <a:lnTo>
                    <a:pt x="2570689" y="311846"/>
                  </a:lnTo>
                  <a:lnTo>
                    <a:pt x="2533832" y="285611"/>
                  </a:lnTo>
                  <a:lnTo>
                    <a:pt x="2496219" y="260392"/>
                  </a:lnTo>
                  <a:lnTo>
                    <a:pt x="2457872" y="236207"/>
                  </a:lnTo>
                  <a:lnTo>
                    <a:pt x="2418809" y="213078"/>
                  </a:lnTo>
                  <a:lnTo>
                    <a:pt x="2379052" y="191024"/>
                  </a:lnTo>
                  <a:lnTo>
                    <a:pt x="2338619" y="170065"/>
                  </a:lnTo>
                  <a:lnTo>
                    <a:pt x="2297531" y="150221"/>
                  </a:lnTo>
                  <a:lnTo>
                    <a:pt x="2255808" y="131513"/>
                  </a:lnTo>
                  <a:lnTo>
                    <a:pt x="2213470" y="113960"/>
                  </a:lnTo>
                  <a:lnTo>
                    <a:pt x="2170536" y="97582"/>
                  </a:lnTo>
                  <a:lnTo>
                    <a:pt x="2127028" y="82399"/>
                  </a:lnTo>
                  <a:lnTo>
                    <a:pt x="2082965" y="68432"/>
                  </a:lnTo>
                  <a:lnTo>
                    <a:pt x="2038366" y="55700"/>
                  </a:lnTo>
                  <a:lnTo>
                    <a:pt x="1993252" y="44223"/>
                  </a:lnTo>
                  <a:lnTo>
                    <a:pt x="1947644" y="34021"/>
                  </a:lnTo>
                  <a:lnTo>
                    <a:pt x="1901560" y="25115"/>
                  </a:lnTo>
                  <a:lnTo>
                    <a:pt x="1855021" y="17524"/>
                  </a:lnTo>
                  <a:lnTo>
                    <a:pt x="1808047" y="11269"/>
                  </a:lnTo>
                  <a:lnTo>
                    <a:pt x="1760658" y="6368"/>
                  </a:lnTo>
                  <a:lnTo>
                    <a:pt x="1712875" y="2843"/>
                  </a:lnTo>
                  <a:lnTo>
                    <a:pt x="1664716" y="714"/>
                  </a:lnTo>
                  <a:lnTo>
                    <a:pt x="1616202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1" name="object 11"/>
            <p:cNvSpPr/>
            <p:nvPr/>
          </p:nvSpPr>
          <p:spPr>
            <a:xfrm>
              <a:off x="9302496" y="4621657"/>
              <a:ext cx="3252470" cy="3251200"/>
            </a:xfrm>
            <a:custGeom>
              <a:avLst/>
              <a:gdLst/>
              <a:ahLst/>
              <a:cxnLst/>
              <a:rect l="l" t="t" r="r" b="b"/>
              <a:pathLst>
                <a:path w="3252470" h="3251200">
                  <a:moveTo>
                    <a:pt x="1862187" y="3238500"/>
                  </a:moveTo>
                  <a:lnTo>
                    <a:pt x="1390028" y="3238500"/>
                  </a:lnTo>
                  <a:lnTo>
                    <a:pt x="1436480" y="3251200"/>
                  </a:lnTo>
                  <a:lnTo>
                    <a:pt x="1815735" y="3251200"/>
                  </a:lnTo>
                  <a:lnTo>
                    <a:pt x="1862187" y="3238500"/>
                  </a:lnTo>
                  <a:close/>
                </a:path>
                <a:path w="3252470" h="3251200">
                  <a:moveTo>
                    <a:pt x="19050" y="1625600"/>
                  </a:moveTo>
                  <a:lnTo>
                    <a:pt x="19050" y="1638300"/>
                  </a:lnTo>
                  <a:lnTo>
                    <a:pt x="173" y="1638300"/>
                  </a:lnTo>
                  <a:lnTo>
                    <a:pt x="693" y="1676400"/>
                  </a:lnTo>
                  <a:lnTo>
                    <a:pt x="2760" y="1727200"/>
                  </a:lnTo>
                  <a:lnTo>
                    <a:pt x="6182" y="1778000"/>
                  </a:lnTo>
                  <a:lnTo>
                    <a:pt x="10940" y="1816100"/>
                  </a:lnTo>
                  <a:lnTo>
                    <a:pt x="17015" y="1866900"/>
                  </a:lnTo>
                  <a:lnTo>
                    <a:pt x="24388" y="1917700"/>
                  </a:lnTo>
                  <a:lnTo>
                    <a:pt x="33039" y="1955800"/>
                  </a:lnTo>
                  <a:lnTo>
                    <a:pt x="42949" y="2006600"/>
                  </a:lnTo>
                  <a:lnTo>
                    <a:pt x="54100" y="2044700"/>
                  </a:lnTo>
                  <a:lnTo>
                    <a:pt x="66473" y="2095500"/>
                  </a:lnTo>
                  <a:lnTo>
                    <a:pt x="80048" y="2133600"/>
                  </a:lnTo>
                  <a:lnTo>
                    <a:pt x="94806" y="2184400"/>
                  </a:lnTo>
                  <a:lnTo>
                    <a:pt x="110728" y="2222500"/>
                  </a:lnTo>
                  <a:lnTo>
                    <a:pt x="127795" y="2260600"/>
                  </a:lnTo>
                  <a:lnTo>
                    <a:pt x="145989" y="2311400"/>
                  </a:lnTo>
                  <a:lnTo>
                    <a:pt x="165289" y="2349500"/>
                  </a:lnTo>
                  <a:lnTo>
                    <a:pt x="185677" y="2387600"/>
                  </a:lnTo>
                  <a:lnTo>
                    <a:pt x="207135" y="2425700"/>
                  </a:lnTo>
                  <a:lnTo>
                    <a:pt x="229641" y="2463800"/>
                  </a:lnTo>
                  <a:lnTo>
                    <a:pt x="253179" y="2501900"/>
                  </a:lnTo>
                  <a:lnTo>
                    <a:pt x="277728" y="2540000"/>
                  </a:lnTo>
                  <a:lnTo>
                    <a:pt x="303270" y="2578100"/>
                  </a:lnTo>
                  <a:lnTo>
                    <a:pt x="329786" y="2616200"/>
                  </a:lnTo>
                  <a:lnTo>
                    <a:pt x="357255" y="2654300"/>
                  </a:lnTo>
                  <a:lnTo>
                    <a:pt x="385660" y="2679700"/>
                  </a:lnTo>
                  <a:lnTo>
                    <a:pt x="414982" y="2717800"/>
                  </a:lnTo>
                  <a:lnTo>
                    <a:pt x="445200" y="2743200"/>
                  </a:lnTo>
                  <a:lnTo>
                    <a:pt x="476297" y="2781300"/>
                  </a:lnTo>
                  <a:lnTo>
                    <a:pt x="508253" y="2806700"/>
                  </a:lnTo>
                  <a:lnTo>
                    <a:pt x="541049" y="2844800"/>
                  </a:lnTo>
                  <a:lnTo>
                    <a:pt x="574665" y="2870200"/>
                  </a:lnTo>
                  <a:lnTo>
                    <a:pt x="609084" y="2895600"/>
                  </a:lnTo>
                  <a:lnTo>
                    <a:pt x="644285" y="2933700"/>
                  </a:lnTo>
                  <a:lnTo>
                    <a:pt x="680251" y="2959100"/>
                  </a:lnTo>
                  <a:lnTo>
                    <a:pt x="716960" y="2984500"/>
                  </a:lnTo>
                  <a:lnTo>
                    <a:pt x="754396" y="3009900"/>
                  </a:lnTo>
                  <a:lnTo>
                    <a:pt x="792538" y="3022600"/>
                  </a:lnTo>
                  <a:lnTo>
                    <a:pt x="831367" y="3048000"/>
                  </a:lnTo>
                  <a:lnTo>
                    <a:pt x="870865" y="3073400"/>
                  </a:lnTo>
                  <a:lnTo>
                    <a:pt x="911012" y="3086100"/>
                  </a:lnTo>
                  <a:lnTo>
                    <a:pt x="951789" y="3111500"/>
                  </a:lnTo>
                  <a:lnTo>
                    <a:pt x="993177" y="3124200"/>
                  </a:lnTo>
                  <a:lnTo>
                    <a:pt x="1035158" y="3149600"/>
                  </a:lnTo>
                  <a:lnTo>
                    <a:pt x="1120819" y="3175000"/>
                  </a:lnTo>
                  <a:lnTo>
                    <a:pt x="1343998" y="3238500"/>
                  </a:lnTo>
                  <a:lnTo>
                    <a:pt x="1482454" y="3238500"/>
                  </a:lnTo>
                  <a:lnTo>
                    <a:pt x="1435329" y="3225800"/>
                  </a:lnTo>
                  <a:lnTo>
                    <a:pt x="1388617" y="3225800"/>
                  </a:lnTo>
                  <a:lnTo>
                    <a:pt x="1296512" y="3200400"/>
                  </a:lnTo>
                  <a:lnTo>
                    <a:pt x="1251159" y="3200400"/>
                  </a:lnTo>
                  <a:lnTo>
                    <a:pt x="1118134" y="3162300"/>
                  </a:lnTo>
                  <a:lnTo>
                    <a:pt x="1074870" y="3136900"/>
                  </a:lnTo>
                  <a:lnTo>
                    <a:pt x="990079" y="3111500"/>
                  </a:lnTo>
                  <a:lnTo>
                    <a:pt x="948591" y="3086100"/>
                  </a:lnTo>
                  <a:lnTo>
                    <a:pt x="907735" y="3073400"/>
                  </a:lnTo>
                  <a:lnTo>
                    <a:pt x="867531" y="3048000"/>
                  </a:lnTo>
                  <a:lnTo>
                    <a:pt x="827998" y="3022600"/>
                  </a:lnTo>
                  <a:lnTo>
                    <a:pt x="789156" y="3009900"/>
                  </a:lnTo>
                  <a:lnTo>
                    <a:pt x="751026" y="2984500"/>
                  </a:lnTo>
                  <a:lnTo>
                    <a:pt x="713627" y="2959100"/>
                  </a:lnTo>
                  <a:lnTo>
                    <a:pt x="676979" y="2933700"/>
                  </a:lnTo>
                  <a:lnTo>
                    <a:pt x="641101" y="2895600"/>
                  </a:lnTo>
                  <a:lnTo>
                    <a:pt x="606015" y="2870200"/>
                  </a:lnTo>
                  <a:lnTo>
                    <a:pt x="571739" y="2844800"/>
                  </a:lnTo>
                  <a:lnTo>
                    <a:pt x="538294" y="2819400"/>
                  </a:lnTo>
                  <a:lnTo>
                    <a:pt x="505700" y="2781300"/>
                  </a:lnTo>
                  <a:lnTo>
                    <a:pt x="473975" y="2755900"/>
                  </a:lnTo>
                  <a:lnTo>
                    <a:pt x="443141" y="2717800"/>
                  </a:lnTo>
                  <a:lnTo>
                    <a:pt x="413217" y="2679700"/>
                  </a:lnTo>
                  <a:lnTo>
                    <a:pt x="384223" y="2654300"/>
                  </a:lnTo>
                  <a:lnTo>
                    <a:pt x="356179" y="2616200"/>
                  </a:lnTo>
                  <a:lnTo>
                    <a:pt x="329104" y="2578100"/>
                  </a:lnTo>
                  <a:lnTo>
                    <a:pt x="303019" y="2540000"/>
                  </a:lnTo>
                  <a:lnTo>
                    <a:pt x="277944" y="2501900"/>
                  </a:lnTo>
                  <a:lnTo>
                    <a:pt x="253898" y="2463800"/>
                  </a:lnTo>
                  <a:lnTo>
                    <a:pt x="230901" y="2425700"/>
                  </a:lnTo>
                  <a:lnTo>
                    <a:pt x="208974" y="2387600"/>
                  </a:lnTo>
                  <a:lnTo>
                    <a:pt x="188135" y="2349500"/>
                  </a:lnTo>
                  <a:lnTo>
                    <a:pt x="168406" y="2311400"/>
                  </a:lnTo>
                  <a:lnTo>
                    <a:pt x="149805" y="2273300"/>
                  </a:lnTo>
                  <a:lnTo>
                    <a:pt x="132352" y="2222500"/>
                  </a:lnTo>
                  <a:lnTo>
                    <a:pt x="116069" y="2184400"/>
                  </a:lnTo>
                  <a:lnTo>
                    <a:pt x="100974" y="2133600"/>
                  </a:lnTo>
                  <a:lnTo>
                    <a:pt x="87087" y="2095500"/>
                  </a:lnTo>
                  <a:lnTo>
                    <a:pt x="74428" y="2057400"/>
                  </a:lnTo>
                  <a:lnTo>
                    <a:pt x="63017" y="2006600"/>
                  </a:lnTo>
                  <a:lnTo>
                    <a:pt x="52875" y="1955800"/>
                  </a:lnTo>
                  <a:lnTo>
                    <a:pt x="44020" y="1917700"/>
                  </a:lnTo>
                  <a:lnTo>
                    <a:pt x="36473" y="1866900"/>
                  </a:lnTo>
                  <a:lnTo>
                    <a:pt x="30254" y="1816100"/>
                  </a:lnTo>
                  <a:lnTo>
                    <a:pt x="25382" y="1778000"/>
                  </a:lnTo>
                  <a:lnTo>
                    <a:pt x="21877" y="1727200"/>
                  </a:lnTo>
                  <a:lnTo>
                    <a:pt x="19760" y="1676400"/>
                  </a:lnTo>
                  <a:lnTo>
                    <a:pt x="19050" y="1625600"/>
                  </a:lnTo>
                  <a:close/>
                </a:path>
                <a:path w="3252470" h="3251200">
                  <a:moveTo>
                    <a:pt x="1908250" y="25400"/>
                  </a:moveTo>
                  <a:lnTo>
                    <a:pt x="1769761" y="25400"/>
                  </a:lnTo>
                  <a:lnTo>
                    <a:pt x="1816886" y="38100"/>
                  </a:lnTo>
                  <a:lnTo>
                    <a:pt x="1863598" y="38100"/>
                  </a:lnTo>
                  <a:lnTo>
                    <a:pt x="1955703" y="63500"/>
                  </a:lnTo>
                  <a:lnTo>
                    <a:pt x="2001056" y="63500"/>
                  </a:lnTo>
                  <a:lnTo>
                    <a:pt x="2134081" y="101600"/>
                  </a:lnTo>
                  <a:lnTo>
                    <a:pt x="2177345" y="127000"/>
                  </a:lnTo>
                  <a:lnTo>
                    <a:pt x="2262136" y="152400"/>
                  </a:lnTo>
                  <a:lnTo>
                    <a:pt x="2303624" y="177800"/>
                  </a:lnTo>
                  <a:lnTo>
                    <a:pt x="2344480" y="190500"/>
                  </a:lnTo>
                  <a:lnTo>
                    <a:pt x="2384684" y="215900"/>
                  </a:lnTo>
                  <a:lnTo>
                    <a:pt x="2424217" y="241300"/>
                  </a:lnTo>
                  <a:lnTo>
                    <a:pt x="2463059" y="254000"/>
                  </a:lnTo>
                  <a:lnTo>
                    <a:pt x="2501189" y="279400"/>
                  </a:lnTo>
                  <a:lnTo>
                    <a:pt x="2538588" y="304800"/>
                  </a:lnTo>
                  <a:lnTo>
                    <a:pt x="2575236" y="330200"/>
                  </a:lnTo>
                  <a:lnTo>
                    <a:pt x="2611114" y="355600"/>
                  </a:lnTo>
                  <a:lnTo>
                    <a:pt x="2646200" y="393700"/>
                  </a:lnTo>
                  <a:lnTo>
                    <a:pt x="2680476" y="419100"/>
                  </a:lnTo>
                  <a:lnTo>
                    <a:pt x="2713921" y="444500"/>
                  </a:lnTo>
                  <a:lnTo>
                    <a:pt x="2746515" y="482600"/>
                  </a:lnTo>
                  <a:lnTo>
                    <a:pt x="2778240" y="508000"/>
                  </a:lnTo>
                  <a:lnTo>
                    <a:pt x="2809074" y="546100"/>
                  </a:lnTo>
                  <a:lnTo>
                    <a:pt x="2838998" y="571500"/>
                  </a:lnTo>
                  <a:lnTo>
                    <a:pt x="2867992" y="609600"/>
                  </a:lnTo>
                  <a:lnTo>
                    <a:pt x="2896036" y="647700"/>
                  </a:lnTo>
                  <a:lnTo>
                    <a:pt x="2923111" y="685800"/>
                  </a:lnTo>
                  <a:lnTo>
                    <a:pt x="2949196" y="723900"/>
                  </a:lnTo>
                  <a:lnTo>
                    <a:pt x="2974271" y="762000"/>
                  </a:lnTo>
                  <a:lnTo>
                    <a:pt x="2998317" y="800100"/>
                  </a:lnTo>
                  <a:lnTo>
                    <a:pt x="3021314" y="838200"/>
                  </a:lnTo>
                  <a:lnTo>
                    <a:pt x="3043241" y="876300"/>
                  </a:lnTo>
                  <a:lnTo>
                    <a:pt x="3064080" y="914400"/>
                  </a:lnTo>
                  <a:lnTo>
                    <a:pt x="3083809" y="952500"/>
                  </a:lnTo>
                  <a:lnTo>
                    <a:pt x="3102410" y="990600"/>
                  </a:lnTo>
                  <a:lnTo>
                    <a:pt x="3119863" y="1041400"/>
                  </a:lnTo>
                  <a:lnTo>
                    <a:pt x="3136146" y="1079500"/>
                  </a:lnTo>
                  <a:lnTo>
                    <a:pt x="3151241" y="1117600"/>
                  </a:lnTo>
                  <a:lnTo>
                    <a:pt x="3165128" y="1168400"/>
                  </a:lnTo>
                  <a:lnTo>
                    <a:pt x="3177787" y="1206500"/>
                  </a:lnTo>
                  <a:lnTo>
                    <a:pt x="3189198" y="1257300"/>
                  </a:lnTo>
                  <a:lnTo>
                    <a:pt x="3199340" y="1308100"/>
                  </a:lnTo>
                  <a:lnTo>
                    <a:pt x="3208195" y="1346200"/>
                  </a:lnTo>
                  <a:lnTo>
                    <a:pt x="3215742" y="1397000"/>
                  </a:lnTo>
                  <a:lnTo>
                    <a:pt x="3221961" y="1435100"/>
                  </a:lnTo>
                  <a:lnTo>
                    <a:pt x="3226833" y="1485900"/>
                  </a:lnTo>
                  <a:lnTo>
                    <a:pt x="3230338" y="1536700"/>
                  </a:lnTo>
                  <a:lnTo>
                    <a:pt x="3232455" y="1587500"/>
                  </a:lnTo>
                  <a:lnTo>
                    <a:pt x="3233165" y="1625600"/>
                  </a:lnTo>
                  <a:lnTo>
                    <a:pt x="3232455" y="1676400"/>
                  </a:lnTo>
                  <a:lnTo>
                    <a:pt x="3230337" y="1727200"/>
                  </a:lnTo>
                  <a:lnTo>
                    <a:pt x="3226832" y="1778000"/>
                  </a:lnTo>
                  <a:lnTo>
                    <a:pt x="3221960" y="1816100"/>
                  </a:lnTo>
                  <a:lnTo>
                    <a:pt x="3215739" y="1866900"/>
                  </a:lnTo>
                  <a:lnTo>
                    <a:pt x="3208191" y="1917700"/>
                  </a:lnTo>
                  <a:lnTo>
                    <a:pt x="3199335" y="1955800"/>
                  </a:lnTo>
                  <a:lnTo>
                    <a:pt x="3189191" y="2006600"/>
                  </a:lnTo>
                  <a:lnTo>
                    <a:pt x="3177778" y="2057400"/>
                  </a:lnTo>
                  <a:lnTo>
                    <a:pt x="3165118" y="2095500"/>
                  </a:lnTo>
                  <a:lnTo>
                    <a:pt x="3151229" y="2133600"/>
                  </a:lnTo>
                  <a:lnTo>
                    <a:pt x="3136132" y="2184400"/>
                  </a:lnTo>
                  <a:lnTo>
                    <a:pt x="3119846" y="2222500"/>
                  </a:lnTo>
                  <a:lnTo>
                    <a:pt x="3102392" y="2273300"/>
                  </a:lnTo>
                  <a:lnTo>
                    <a:pt x="3083789" y="2311400"/>
                  </a:lnTo>
                  <a:lnTo>
                    <a:pt x="3064057" y="2349500"/>
                  </a:lnTo>
                  <a:lnTo>
                    <a:pt x="3043216" y="2387600"/>
                  </a:lnTo>
                  <a:lnTo>
                    <a:pt x="3021286" y="2425700"/>
                  </a:lnTo>
                  <a:lnTo>
                    <a:pt x="2998287" y="2463800"/>
                  </a:lnTo>
                  <a:lnTo>
                    <a:pt x="2974239" y="2501900"/>
                  </a:lnTo>
                  <a:lnTo>
                    <a:pt x="2949161" y="2540000"/>
                  </a:lnTo>
                  <a:lnTo>
                    <a:pt x="2923074" y="2578100"/>
                  </a:lnTo>
                  <a:lnTo>
                    <a:pt x="2895997" y="2616200"/>
                  </a:lnTo>
                  <a:lnTo>
                    <a:pt x="2867951" y="2654300"/>
                  </a:lnTo>
                  <a:lnTo>
                    <a:pt x="2838955" y="2679700"/>
                  </a:lnTo>
                  <a:lnTo>
                    <a:pt x="2809029" y="2717800"/>
                  </a:lnTo>
                  <a:lnTo>
                    <a:pt x="2778193" y="2755900"/>
                  </a:lnTo>
                  <a:lnTo>
                    <a:pt x="2746467" y="2781300"/>
                  </a:lnTo>
                  <a:lnTo>
                    <a:pt x="2713871" y="2819400"/>
                  </a:lnTo>
                  <a:lnTo>
                    <a:pt x="2680424" y="2844800"/>
                  </a:lnTo>
                  <a:lnTo>
                    <a:pt x="2646147" y="2870200"/>
                  </a:lnTo>
                  <a:lnTo>
                    <a:pt x="2611060" y="2895600"/>
                  </a:lnTo>
                  <a:lnTo>
                    <a:pt x="2575182" y="2933700"/>
                  </a:lnTo>
                  <a:lnTo>
                    <a:pt x="2538533" y="2959100"/>
                  </a:lnTo>
                  <a:lnTo>
                    <a:pt x="2501133" y="2984500"/>
                  </a:lnTo>
                  <a:lnTo>
                    <a:pt x="2463003" y="3009900"/>
                  </a:lnTo>
                  <a:lnTo>
                    <a:pt x="2424161" y="3022600"/>
                  </a:lnTo>
                  <a:lnTo>
                    <a:pt x="2384628" y="3048000"/>
                  </a:lnTo>
                  <a:lnTo>
                    <a:pt x="2344424" y="3073400"/>
                  </a:lnTo>
                  <a:lnTo>
                    <a:pt x="2303569" y="3086100"/>
                  </a:lnTo>
                  <a:lnTo>
                    <a:pt x="2262082" y="3111500"/>
                  </a:lnTo>
                  <a:lnTo>
                    <a:pt x="2177294" y="3136900"/>
                  </a:lnTo>
                  <a:lnTo>
                    <a:pt x="2134032" y="3162300"/>
                  </a:lnTo>
                  <a:lnTo>
                    <a:pt x="2001016" y="3200400"/>
                  </a:lnTo>
                  <a:lnTo>
                    <a:pt x="1955666" y="3200400"/>
                  </a:lnTo>
                  <a:lnTo>
                    <a:pt x="1863569" y="3225800"/>
                  </a:lnTo>
                  <a:lnTo>
                    <a:pt x="1816862" y="3225800"/>
                  </a:lnTo>
                  <a:lnTo>
                    <a:pt x="1769743" y="3238500"/>
                  </a:lnTo>
                  <a:lnTo>
                    <a:pt x="1908217" y="3238500"/>
                  </a:lnTo>
                  <a:lnTo>
                    <a:pt x="2131396" y="3175000"/>
                  </a:lnTo>
                  <a:lnTo>
                    <a:pt x="2217057" y="3149600"/>
                  </a:lnTo>
                  <a:lnTo>
                    <a:pt x="2259038" y="3124200"/>
                  </a:lnTo>
                  <a:lnTo>
                    <a:pt x="2300426" y="3111500"/>
                  </a:lnTo>
                  <a:lnTo>
                    <a:pt x="2341203" y="3086100"/>
                  </a:lnTo>
                  <a:lnTo>
                    <a:pt x="2381350" y="3073400"/>
                  </a:lnTo>
                  <a:lnTo>
                    <a:pt x="2420848" y="3048000"/>
                  </a:lnTo>
                  <a:lnTo>
                    <a:pt x="2459677" y="3022600"/>
                  </a:lnTo>
                  <a:lnTo>
                    <a:pt x="2497819" y="3009900"/>
                  </a:lnTo>
                  <a:lnTo>
                    <a:pt x="2535255" y="2984500"/>
                  </a:lnTo>
                  <a:lnTo>
                    <a:pt x="2571964" y="2959100"/>
                  </a:lnTo>
                  <a:lnTo>
                    <a:pt x="2607930" y="2933700"/>
                  </a:lnTo>
                  <a:lnTo>
                    <a:pt x="2643131" y="2895600"/>
                  </a:lnTo>
                  <a:lnTo>
                    <a:pt x="2677550" y="2870200"/>
                  </a:lnTo>
                  <a:lnTo>
                    <a:pt x="2711166" y="2844800"/>
                  </a:lnTo>
                  <a:lnTo>
                    <a:pt x="2743962" y="2806700"/>
                  </a:lnTo>
                  <a:lnTo>
                    <a:pt x="2775918" y="2781300"/>
                  </a:lnTo>
                  <a:lnTo>
                    <a:pt x="2807015" y="2743200"/>
                  </a:lnTo>
                  <a:lnTo>
                    <a:pt x="2837233" y="2717800"/>
                  </a:lnTo>
                  <a:lnTo>
                    <a:pt x="2866555" y="2679700"/>
                  </a:lnTo>
                  <a:lnTo>
                    <a:pt x="2894960" y="2654300"/>
                  </a:lnTo>
                  <a:lnTo>
                    <a:pt x="2922429" y="2616200"/>
                  </a:lnTo>
                  <a:lnTo>
                    <a:pt x="2948945" y="2578100"/>
                  </a:lnTo>
                  <a:lnTo>
                    <a:pt x="2974487" y="2540000"/>
                  </a:lnTo>
                  <a:lnTo>
                    <a:pt x="2999036" y="2501900"/>
                  </a:lnTo>
                  <a:lnTo>
                    <a:pt x="3022574" y="2463800"/>
                  </a:lnTo>
                  <a:lnTo>
                    <a:pt x="3045080" y="2425700"/>
                  </a:lnTo>
                  <a:lnTo>
                    <a:pt x="3066538" y="2387600"/>
                  </a:lnTo>
                  <a:lnTo>
                    <a:pt x="3086926" y="2349500"/>
                  </a:lnTo>
                  <a:lnTo>
                    <a:pt x="3106226" y="2311400"/>
                  </a:lnTo>
                  <a:lnTo>
                    <a:pt x="3124420" y="2260600"/>
                  </a:lnTo>
                  <a:lnTo>
                    <a:pt x="3141487" y="2222500"/>
                  </a:lnTo>
                  <a:lnTo>
                    <a:pt x="3157409" y="2184400"/>
                  </a:lnTo>
                  <a:lnTo>
                    <a:pt x="3172167" y="2133600"/>
                  </a:lnTo>
                  <a:lnTo>
                    <a:pt x="3185742" y="2095500"/>
                  </a:lnTo>
                  <a:lnTo>
                    <a:pt x="3198115" y="2044700"/>
                  </a:lnTo>
                  <a:lnTo>
                    <a:pt x="3209266" y="2006600"/>
                  </a:lnTo>
                  <a:lnTo>
                    <a:pt x="3219176" y="1955800"/>
                  </a:lnTo>
                  <a:lnTo>
                    <a:pt x="3227827" y="1917700"/>
                  </a:lnTo>
                  <a:lnTo>
                    <a:pt x="3235200" y="1866900"/>
                  </a:lnTo>
                  <a:lnTo>
                    <a:pt x="3241275" y="1816100"/>
                  </a:lnTo>
                  <a:lnTo>
                    <a:pt x="3246033" y="1778000"/>
                  </a:lnTo>
                  <a:lnTo>
                    <a:pt x="3249455" y="1727200"/>
                  </a:lnTo>
                  <a:lnTo>
                    <a:pt x="3251522" y="1676400"/>
                  </a:lnTo>
                  <a:lnTo>
                    <a:pt x="3252215" y="1625600"/>
                  </a:lnTo>
                  <a:lnTo>
                    <a:pt x="3251522" y="1587500"/>
                  </a:lnTo>
                  <a:lnTo>
                    <a:pt x="3249455" y="1536700"/>
                  </a:lnTo>
                  <a:lnTo>
                    <a:pt x="3246034" y="1485900"/>
                  </a:lnTo>
                  <a:lnTo>
                    <a:pt x="3241276" y="1447800"/>
                  </a:lnTo>
                  <a:lnTo>
                    <a:pt x="3235203" y="1397000"/>
                  </a:lnTo>
                  <a:lnTo>
                    <a:pt x="3227831" y="1346200"/>
                  </a:lnTo>
                  <a:lnTo>
                    <a:pt x="3219182" y="1308100"/>
                  </a:lnTo>
                  <a:lnTo>
                    <a:pt x="3209272" y="1257300"/>
                  </a:lnTo>
                  <a:lnTo>
                    <a:pt x="3198123" y="1219200"/>
                  </a:lnTo>
                  <a:lnTo>
                    <a:pt x="3185752" y="1168400"/>
                  </a:lnTo>
                  <a:lnTo>
                    <a:pt x="3172179" y="1130300"/>
                  </a:lnTo>
                  <a:lnTo>
                    <a:pt x="3157423" y="1079500"/>
                  </a:lnTo>
                  <a:lnTo>
                    <a:pt x="3141503" y="1041400"/>
                  </a:lnTo>
                  <a:lnTo>
                    <a:pt x="3124438" y="1003300"/>
                  </a:lnTo>
                  <a:lnTo>
                    <a:pt x="3106246" y="952500"/>
                  </a:lnTo>
                  <a:lnTo>
                    <a:pt x="3086948" y="914400"/>
                  </a:lnTo>
                  <a:lnTo>
                    <a:pt x="3066562" y="876300"/>
                  </a:lnTo>
                  <a:lnTo>
                    <a:pt x="3045107" y="838200"/>
                  </a:lnTo>
                  <a:lnTo>
                    <a:pt x="3022602" y="800100"/>
                  </a:lnTo>
                  <a:lnTo>
                    <a:pt x="2999067" y="762000"/>
                  </a:lnTo>
                  <a:lnTo>
                    <a:pt x="2974520" y="723900"/>
                  </a:lnTo>
                  <a:lnTo>
                    <a:pt x="2948980" y="685800"/>
                  </a:lnTo>
                  <a:lnTo>
                    <a:pt x="2922467" y="647700"/>
                  </a:lnTo>
                  <a:lnTo>
                    <a:pt x="2895000" y="609600"/>
                  </a:lnTo>
                  <a:lnTo>
                    <a:pt x="2866597" y="584200"/>
                  </a:lnTo>
                  <a:lnTo>
                    <a:pt x="2837277" y="546100"/>
                  </a:lnTo>
                  <a:lnTo>
                    <a:pt x="2807060" y="508000"/>
                  </a:lnTo>
                  <a:lnTo>
                    <a:pt x="2775965" y="482600"/>
                  </a:lnTo>
                  <a:lnTo>
                    <a:pt x="2744011" y="444500"/>
                  </a:lnTo>
                  <a:lnTo>
                    <a:pt x="2711217" y="419100"/>
                  </a:lnTo>
                  <a:lnTo>
                    <a:pt x="2677602" y="393700"/>
                  </a:lnTo>
                  <a:lnTo>
                    <a:pt x="2643184" y="368300"/>
                  </a:lnTo>
                  <a:lnTo>
                    <a:pt x="2607984" y="330200"/>
                  </a:lnTo>
                  <a:lnTo>
                    <a:pt x="2572020" y="304800"/>
                  </a:lnTo>
                  <a:lnTo>
                    <a:pt x="2535310" y="279400"/>
                  </a:lnTo>
                  <a:lnTo>
                    <a:pt x="2497875" y="254000"/>
                  </a:lnTo>
                  <a:lnTo>
                    <a:pt x="2459734" y="241300"/>
                  </a:lnTo>
                  <a:lnTo>
                    <a:pt x="2420904" y="215900"/>
                  </a:lnTo>
                  <a:lnTo>
                    <a:pt x="2381406" y="190500"/>
                  </a:lnTo>
                  <a:lnTo>
                    <a:pt x="2341259" y="165100"/>
                  </a:lnTo>
                  <a:lnTo>
                    <a:pt x="2300481" y="152400"/>
                  </a:lnTo>
                  <a:lnTo>
                    <a:pt x="2259091" y="127000"/>
                  </a:lnTo>
                  <a:lnTo>
                    <a:pt x="2043639" y="63500"/>
                  </a:lnTo>
                  <a:lnTo>
                    <a:pt x="1908250" y="25400"/>
                  </a:lnTo>
                  <a:close/>
                </a:path>
                <a:path w="3252470" h="3251200">
                  <a:moveTo>
                    <a:pt x="0" y="1625600"/>
                  </a:moveTo>
                  <a:lnTo>
                    <a:pt x="0" y="1638300"/>
                  </a:lnTo>
                  <a:lnTo>
                    <a:pt x="173" y="1638300"/>
                  </a:lnTo>
                  <a:lnTo>
                    <a:pt x="0" y="1625600"/>
                  </a:lnTo>
                  <a:close/>
                </a:path>
                <a:path w="3252470" h="3251200">
                  <a:moveTo>
                    <a:pt x="1482454" y="25400"/>
                  </a:moveTo>
                  <a:lnTo>
                    <a:pt x="1343998" y="25400"/>
                  </a:lnTo>
                  <a:lnTo>
                    <a:pt x="1208619" y="63500"/>
                  </a:lnTo>
                  <a:lnTo>
                    <a:pt x="993177" y="127000"/>
                  </a:lnTo>
                  <a:lnTo>
                    <a:pt x="951789" y="152400"/>
                  </a:lnTo>
                  <a:lnTo>
                    <a:pt x="911012" y="165100"/>
                  </a:lnTo>
                  <a:lnTo>
                    <a:pt x="870865" y="190500"/>
                  </a:lnTo>
                  <a:lnTo>
                    <a:pt x="831367" y="215900"/>
                  </a:lnTo>
                  <a:lnTo>
                    <a:pt x="792538" y="241300"/>
                  </a:lnTo>
                  <a:lnTo>
                    <a:pt x="754396" y="254000"/>
                  </a:lnTo>
                  <a:lnTo>
                    <a:pt x="716960" y="279400"/>
                  </a:lnTo>
                  <a:lnTo>
                    <a:pt x="680251" y="304800"/>
                  </a:lnTo>
                  <a:lnTo>
                    <a:pt x="644285" y="330200"/>
                  </a:lnTo>
                  <a:lnTo>
                    <a:pt x="609084" y="368300"/>
                  </a:lnTo>
                  <a:lnTo>
                    <a:pt x="574665" y="393700"/>
                  </a:lnTo>
                  <a:lnTo>
                    <a:pt x="541049" y="419100"/>
                  </a:lnTo>
                  <a:lnTo>
                    <a:pt x="508253" y="444500"/>
                  </a:lnTo>
                  <a:lnTo>
                    <a:pt x="476297" y="482600"/>
                  </a:lnTo>
                  <a:lnTo>
                    <a:pt x="445200" y="508000"/>
                  </a:lnTo>
                  <a:lnTo>
                    <a:pt x="414982" y="546100"/>
                  </a:lnTo>
                  <a:lnTo>
                    <a:pt x="385660" y="584200"/>
                  </a:lnTo>
                  <a:lnTo>
                    <a:pt x="357255" y="609600"/>
                  </a:lnTo>
                  <a:lnTo>
                    <a:pt x="329786" y="647700"/>
                  </a:lnTo>
                  <a:lnTo>
                    <a:pt x="303270" y="685800"/>
                  </a:lnTo>
                  <a:lnTo>
                    <a:pt x="277728" y="723900"/>
                  </a:lnTo>
                  <a:lnTo>
                    <a:pt x="253179" y="762000"/>
                  </a:lnTo>
                  <a:lnTo>
                    <a:pt x="229641" y="800100"/>
                  </a:lnTo>
                  <a:lnTo>
                    <a:pt x="207135" y="838200"/>
                  </a:lnTo>
                  <a:lnTo>
                    <a:pt x="185677" y="876300"/>
                  </a:lnTo>
                  <a:lnTo>
                    <a:pt x="165289" y="914400"/>
                  </a:lnTo>
                  <a:lnTo>
                    <a:pt x="145989" y="952500"/>
                  </a:lnTo>
                  <a:lnTo>
                    <a:pt x="127795" y="1003300"/>
                  </a:lnTo>
                  <a:lnTo>
                    <a:pt x="110728" y="1041400"/>
                  </a:lnTo>
                  <a:lnTo>
                    <a:pt x="94806" y="1079500"/>
                  </a:lnTo>
                  <a:lnTo>
                    <a:pt x="80048" y="1130300"/>
                  </a:lnTo>
                  <a:lnTo>
                    <a:pt x="66473" y="1168400"/>
                  </a:lnTo>
                  <a:lnTo>
                    <a:pt x="54100" y="1219200"/>
                  </a:lnTo>
                  <a:lnTo>
                    <a:pt x="42949" y="1257300"/>
                  </a:lnTo>
                  <a:lnTo>
                    <a:pt x="33039" y="1308100"/>
                  </a:lnTo>
                  <a:lnTo>
                    <a:pt x="24388" y="1346200"/>
                  </a:lnTo>
                  <a:lnTo>
                    <a:pt x="17015" y="1397000"/>
                  </a:lnTo>
                  <a:lnTo>
                    <a:pt x="10940" y="1447800"/>
                  </a:lnTo>
                  <a:lnTo>
                    <a:pt x="6182" y="1485900"/>
                  </a:lnTo>
                  <a:lnTo>
                    <a:pt x="2760" y="1536700"/>
                  </a:lnTo>
                  <a:lnTo>
                    <a:pt x="693" y="1587500"/>
                  </a:lnTo>
                  <a:lnTo>
                    <a:pt x="0" y="1625600"/>
                  </a:lnTo>
                  <a:lnTo>
                    <a:pt x="19050" y="1625600"/>
                  </a:lnTo>
                  <a:lnTo>
                    <a:pt x="19760" y="1587500"/>
                  </a:lnTo>
                  <a:lnTo>
                    <a:pt x="21877" y="1536700"/>
                  </a:lnTo>
                  <a:lnTo>
                    <a:pt x="25382" y="1485900"/>
                  </a:lnTo>
                  <a:lnTo>
                    <a:pt x="30254" y="1435100"/>
                  </a:lnTo>
                  <a:lnTo>
                    <a:pt x="36473" y="1397000"/>
                  </a:lnTo>
                  <a:lnTo>
                    <a:pt x="44020" y="1346200"/>
                  </a:lnTo>
                  <a:lnTo>
                    <a:pt x="52875" y="1308100"/>
                  </a:lnTo>
                  <a:lnTo>
                    <a:pt x="63017" y="1257300"/>
                  </a:lnTo>
                  <a:lnTo>
                    <a:pt x="74428" y="1206500"/>
                  </a:lnTo>
                  <a:lnTo>
                    <a:pt x="87087" y="1168400"/>
                  </a:lnTo>
                  <a:lnTo>
                    <a:pt x="100974" y="1117600"/>
                  </a:lnTo>
                  <a:lnTo>
                    <a:pt x="116069" y="1079500"/>
                  </a:lnTo>
                  <a:lnTo>
                    <a:pt x="132352" y="1041400"/>
                  </a:lnTo>
                  <a:lnTo>
                    <a:pt x="149805" y="990600"/>
                  </a:lnTo>
                  <a:lnTo>
                    <a:pt x="168406" y="952500"/>
                  </a:lnTo>
                  <a:lnTo>
                    <a:pt x="188135" y="914400"/>
                  </a:lnTo>
                  <a:lnTo>
                    <a:pt x="208974" y="876300"/>
                  </a:lnTo>
                  <a:lnTo>
                    <a:pt x="230901" y="838200"/>
                  </a:lnTo>
                  <a:lnTo>
                    <a:pt x="253898" y="800100"/>
                  </a:lnTo>
                  <a:lnTo>
                    <a:pt x="277944" y="762000"/>
                  </a:lnTo>
                  <a:lnTo>
                    <a:pt x="303019" y="723900"/>
                  </a:lnTo>
                  <a:lnTo>
                    <a:pt x="329104" y="685800"/>
                  </a:lnTo>
                  <a:lnTo>
                    <a:pt x="356179" y="647700"/>
                  </a:lnTo>
                  <a:lnTo>
                    <a:pt x="384223" y="609600"/>
                  </a:lnTo>
                  <a:lnTo>
                    <a:pt x="413217" y="571500"/>
                  </a:lnTo>
                  <a:lnTo>
                    <a:pt x="443141" y="546100"/>
                  </a:lnTo>
                  <a:lnTo>
                    <a:pt x="473975" y="508000"/>
                  </a:lnTo>
                  <a:lnTo>
                    <a:pt x="505700" y="482600"/>
                  </a:lnTo>
                  <a:lnTo>
                    <a:pt x="538294" y="444500"/>
                  </a:lnTo>
                  <a:lnTo>
                    <a:pt x="571739" y="419100"/>
                  </a:lnTo>
                  <a:lnTo>
                    <a:pt x="606015" y="393700"/>
                  </a:lnTo>
                  <a:lnTo>
                    <a:pt x="641101" y="355600"/>
                  </a:lnTo>
                  <a:lnTo>
                    <a:pt x="676979" y="330200"/>
                  </a:lnTo>
                  <a:lnTo>
                    <a:pt x="713627" y="304800"/>
                  </a:lnTo>
                  <a:lnTo>
                    <a:pt x="751026" y="279400"/>
                  </a:lnTo>
                  <a:lnTo>
                    <a:pt x="789156" y="254000"/>
                  </a:lnTo>
                  <a:lnTo>
                    <a:pt x="827998" y="241300"/>
                  </a:lnTo>
                  <a:lnTo>
                    <a:pt x="867531" y="215900"/>
                  </a:lnTo>
                  <a:lnTo>
                    <a:pt x="907735" y="190500"/>
                  </a:lnTo>
                  <a:lnTo>
                    <a:pt x="948591" y="177800"/>
                  </a:lnTo>
                  <a:lnTo>
                    <a:pt x="990079" y="152400"/>
                  </a:lnTo>
                  <a:lnTo>
                    <a:pt x="1074870" y="127000"/>
                  </a:lnTo>
                  <a:lnTo>
                    <a:pt x="1118134" y="101600"/>
                  </a:lnTo>
                  <a:lnTo>
                    <a:pt x="1251159" y="63500"/>
                  </a:lnTo>
                  <a:lnTo>
                    <a:pt x="1296512" y="63500"/>
                  </a:lnTo>
                  <a:lnTo>
                    <a:pt x="1388617" y="38100"/>
                  </a:lnTo>
                  <a:lnTo>
                    <a:pt x="1435329" y="38100"/>
                  </a:lnTo>
                  <a:lnTo>
                    <a:pt x="1482454" y="25400"/>
                  </a:lnTo>
                  <a:close/>
                </a:path>
                <a:path w="3252470" h="3251200">
                  <a:moveTo>
                    <a:pt x="1626107" y="0"/>
                  </a:moveTo>
                  <a:lnTo>
                    <a:pt x="1578165" y="0"/>
                  </a:lnTo>
                  <a:lnTo>
                    <a:pt x="1530567" y="12700"/>
                  </a:lnTo>
                  <a:lnTo>
                    <a:pt x="1436480" y="12700"/>
                  </a:lnTo>
                  <a:lnTo>
                    <a:pt x="1390028" y="25400"/>
                  </a:lnTo>
                  <a:lnTo>
                    <a:pt x="1626107" y="25400"/>
                  </a:lnTo>
                  <a:lnTo>
                    <a:pt x="1626107" y="0"/>
                  </a:lnTo>
                  <a:close/>
                </a:path>
                <a:path w="3252470" h="3251200">
                  <a:moveTo>
                    <a:pt x="1674056" y="0"/>
                  </a:moveTo>
                  <a:lnTo>
                    <a:pt x="1626107" y="0"/>
                  </a:lnTo>
                  <a:lnTo>
                    <a:pt x="1626107" y="25400"/>
                  </a:lnTo>
                  <a:lnTo>
                    <a:pt x="1862215" y="25400"/>
                  </a:lnTo>
                  <a:lnTo>
                    <a:pt x="1815759" y="12700"/>
                  </a:lnTo>
                  <a:lnTo>
                    <a:pt x="1721661" y="12700"/>
                  </a:lnTo>
                  <a:lnTo>
                    <a:pt x="1674056" y="0"/>
                  </a:lnTo>
                  <a:close/>
                </a:path>
              </a:pathLst>
            </a:custGeom>
            <a:solidFill>
              <a:srgbClr val="7DAFDE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2" name="object 12"/>
            <p:cNvSpPr/>
            <p:nvPr/>
          </p:nvSpPr>
          <p:spPr>
            <a:xfrm>
              <a:off x="13510259" y="4681728"/>
              <a:ext cx="3232785" cy="3234055"/>
            </a:xfrm>
            <a:custGeom>
              <a:avLst/>
              <a:gdLst/>
              <a:ahLst/>
              <a:cxnLst/>
              <a:rect l="l" t="t" r="r" b="b"/>
              <a:pathLst>
                <a:path w="3232784" h="3234054">
                  <a:moveTo>
                    <a:pt x="1616202" y="0"/>
                  </a:moveTo>
                  <a:lnTo>
                    <a:pt x="1567687" y="714"/>
                  </a:lnTo>
                  <a:lnTo>
                    <a:pt x="1519528" y="2844"/>
                  </a:lnTo>
                  <a:lnTo>
                    <a:pt x="1471745" y="6371"/>
                  </a:lnTo>
                  <a:lnTo>
                    <a:pt x="1424356" y="11273"/>
                  </a:lnTo>
                  <a:lnTo>
                    <a:pt x="1377382" y="17531"/>
                  </a:lnTo>
                  <a:lnTo>
                    <a:pt x="1330843" y="25124"/>
                  </a:lnTo>
                  <a:lnTo>
                    <a:pt x="1284759" y="34034"/>
                  </a:lnTo>
                  <a:lnTo>
                    <a:pt x="1239151" y="44239"/>
                  </a:lnTo>
                  <a:lnTo>
                    <a:pt x="1194037" y="55720"/>
                  </a:lnTo>
                  <a:lnTo>
                    <a:pt x="1149438" y="68457"/>
                  </a:lnTo>
                  <a:lnTo>
                    <a:pt x="1105375" y="82430"/>
                  </a:lnTo>
                  <a:lnTo>
                    <a:pt x="1061867" y="97618"/>
                  </a:lnTo>
                  <a:lnTo>
                    <a:pt x="1018933" y="114002"/>
                  </a:lnTo>
                  <a:lnTo>
                    <a:pt x="976595" y="131562"/>
                  </a:lnTo>
                  <a:lnTo>
                    <a:pt x="934872" y="150278"/>
                  </a:lnTo>
                  <a:lnTo>
                    <a:pt x="893784" y="170129"/>
                  </a:lnTo>
                  <a:lnTo>
                    <a:pt x="853351" y="191096"/>
                  </a:lnTo>
                  <a:lnTo>
                    <a:pt x="813594" y="213159"/>
                  </a:lnTo>
                  <a:lnTo>
                    <a:pt x="774531" y="236298"/>
                  </a:lnTo>
                  <a:lnTo>
                    <a:pt x="736184" y="260492"/>
                  </a:lnTo>
                  <a:lnTo>
                    <a:pt x="698571" y="285723"/>
                  </a:lnTo>
                  <a:lnTo>
                    <a:pt x="661714" y="311968"/>
                  </a:lnTo>
                  <a:lnTo>
                    <a:pt x="625632" y="339210"/>
                  </a:lnTo>
                  <a:lnTo>
                    <a:pt x="590345" y="367427"/>
                  </a:lnTo>
                  <a:lnTo>
                    <a:pt x="555874" y="396600"/>
                  </a:lnTo>
                  <a:lnTo>
                    <a:pt x="522237" y="426709"/>
                  </a:lnTo>
                  <a:lnTo>
                    <a:pt x="489456" y="457733"/>
                  </a:lnTo>
                  <a:lnTo>
                    <a:pt x="457550" y="489653"/>
                  </a:lnTo>
                  <a:lnTo>
                    <a:pt x="426539" y="522449"/>
                  </a:lnTo>
                  <a:lnTo>
                    <a:pt x="396443" y="556100"/>
                  </a:lnTo>
                  <a:lnTo>
                    <a:pt x="367282" y="590587"/>
                  </a:lnTo>
                  <a:lnTo>
                    <a:pt x="339077" y="625890"/>
                  </a:lnTo>
                  <a:lnTo>
                    <a:pt x="311846" y="661989"/>
                  </a:lnTo>
                  <a:lnTo>
                    <a:pt x="285611" y="698863"/>
                  </a:lnTo>
                  <a:lnTo>
                    <a:pt x="260392" y="736492"/>
                  </a:lnTo>
                  <a:lnTo>
                    <a:pt x="236207" y="774858"/>
                  </a:lnTo>
                  <a:lnTo>
                    <a:pt x="213078" y="813939"/>
                  </a:lnTo>
                  <a:lnTo>
                    <a:pt x="191024" y="853715"/>
                  </a:lnTo>
                  <a:lnTo>
                    <a:pt x="170065" y="894167"/>
                  </a:lnTo>
                  <a:lnTo>
                    <a:pt x="150221" y="935275"/>
                  </a:lnTo>
                  <a:lnTo>
                    <a:pt x="131513" y="977019"/>
                  </a:lnTo>
                  <a:lnTo>
                    <a:pt x="113960" y="1019378"/>
                  </a:lnTo>
                  <a:lnTo>
                    <a:pt x="97582" y="1062332"/>
                  </a:lnTo>
                  <a:lnTo>
                    <a:pt x="82399" y="1105863"/>
                  </a:lnTo>
                  <a:lnTo>
                    <a:pt x="68432" y="1149949"/>
                  </a:lnTo>
                  <a:lnTo>
                    <a:pt x="55700" y="1194570"/>
                  </a:lnTo>
                  <a:lnTo>
                    <a:pt x="44223" y="1239707"/>
                  </a:lnTo>
                  <a:lnTo>
                    <a:pt x="34021" y="1285340"/>
                  </a:lnTo>
                  <a:lnTo>
                    <a:pt x="25115" y="1331448"/>
                  </a:lnTo>
                  <a:lnTo>
                    <a:pt x="17524" y="1378012"/>
                  </a:lnTo>
                  <a:lnTo>
                    <a:pt x="11269" y="1425011"/>
                  </a:lnTo>
                  <a:lnTo>
                    <a:pt x="6368" y="1472426"/>
                  </a:lnTo>
                  <a:lnTo>
                    <a:pt x="2843" y="1520236"/>
                  </a:lnTo>
                  <a:lnTo>
                    <a:pt x="714" y="1568422"/>
                  </a:lnTo>
                  <a:lnTo>
                    <a:pt x="0" y="1616964"/>
                  </a:lnTo>
                  <a:lnTo>
                    <a:pt x="714" y="1665505"/>
                  </a:lnTo>
                  <a:lnTo>
                    <a:pt x="2843" y="1713691"/>
                  </a:lnTo>
                  <a:lnTo>
                    <a:pt x="6367" y="1761501"/>
                  </a:lnTo>
                  <a:lnTo>
                    <a:pt x="11267" y="1808916"/>
                  </a:lnTo>
                  <a:lnTo>
                    <a:pt x="17521" y="1855915"/>
                  </a:lnTo>
                  <a:lnTo>
                    <a:pt x="25111" y="1902479"/>
                  </a:lnTo>
                  <a:lnTo>
                    <a:pt x="34016" y="1948587"/>
                  </a:lnTo>
                  <a:lnTo>
                    <a:pt x="44216" y="1994220"/>
                  </a:lnTo>
                  <a:lnTo>
                    <a:pt x="55691" y="2039357"/>
                  </a:lnTo>
                  <a:lnTo>
                    <a:pt x="68421" y="2083978"/>
                  </a:lnTo>
                  <a:lnTo>
                    <a:pt x="82387" y="2128064"/>
                  </a:lnTo>
                  <a:lnTo>
                    <a:pt x="97568" y="2171595"/>
                  </a:lnTo>
                  <a:lnTo>
                    <a:pt x="113943" y="2214549"/>
                  </a:lnTo>
                  <a:lnTo>
                    <a:pt x="131494" y="2256908"/>
                  </a:lnTo>
                  <a:lnTo>
                    <a:pt x="150201" y="2298652"/>
                  </a:lnTo>
                  <a:lnTo>
                    <a:pt x="170042" y="2339760"/>
                  </a:lnTo>
                  <a:lnTo>
                    <a:pt x="190998" y="2380212"/>
                  </a:lnTo>
                  <a:lnTo>
                    <a:pt x="213050" y="2419988"/>
                  </a:lnTo>
                  <a:lnTo>
                    <a:pt x="236177" y="2459069"/>
                  </a:lnTo>
                  <a:lnTo>
                    <a:pt x="260360" y="2497435"/>
                  </a:lnTo>
                  <a:lnTo>
                    <a:pt x="285577" y="2535064"/>
                  </a:lnTo>
                  <a:lnTo>
                    <a:pt x="311810" y="2571938"/>
                  </a:lnTo>
                  <a:lnTo>
                    <a:pt x="339038" y="2608037"/>
                  </a:lnTo>
                  <a:lnTo>
                    <a:pt x="367241" y="2643340"/>
                  </a:lnTo>
                  <a:lnTo>
                    <a:pt x="396400" y="2677827"/>
                  </a:lnTo>
                  <a:lnTo>
                    <a:pt x="426494" y="2711478"/>
                  </a:lnTo>
                  <a:lnTo>
                    <a:pt x="457503" y="2744274"/>
                  </a:lnTo>
                  <a:lnTo>
                    <a:pt x="489407" y="2776194"/>
                  </a:lnTo>
                  <a:lnTo>
                    <a:pt x="522187" y="2807218"/>
                  </a:lnTo>
                  <a:lnTo>
                    <a:pt x="555822" y="2837327"/>
                  </a:lnTo>
                  <a:lnTo>
                    <a:pt x="590293" y="2866500"/>
                  </a:lnTo>
                  <a:lnTo>
                    <a:pt x="625578" y="2894717"/>
                  </a:lnTo>
                  <a:lnTo>
                    <a:pt x="661659" y="2921959"/>
                  </a:lnTo>
                  <a:lnTo>
                    <a:pt x="698516" y="2948204"/>
                  </a:lnTo>
                  <a:lnTo>
                    <a:pt x="736128" y="2973435"/>
                  </a:lnTo>
                  <a:lnTo>
                    <a:pt x="774475" y="2997629"/>
                  </a:lnTo>
                  <a:lnTo>
                    <a:pt x="813537" y="3020768"/>
                  </a:lnTo>
                  <a:lnTo>
                    <a:pt x="853295" y="3042831"/>
                  </a:lnTo>
                  <a:lnTo>
                    <a:pt x="893728" y="3063798"/>
                  </a:lnTo>
                  <a:lnTo>
                    <a:pt x="934817" y="3083649"/>
                  </a:lnTo>
                  <a:lnTo>
                    <a:pt x="976541" y="3102365"/>
                  </a:lnTo>
                  <a:lnTo>
                    <a:pt x="1018881" y="3119925"/>
                  </a:lnTo>
                  <a:lnTo>
                    <a:pt x="1061816" y="3136309"/>
                  </a:lnTo>
                  <a:lnTo>
                    <a:pt x="1105326" y="3151497"/>
                  </a:lnTo>
                  <a:lnTo>
                    <a:pt x="1149392" y="3165470"/>
                  </a:lnTo>
                  <a:lnTo>
                    <a:pt x="1193993" y="3178207"/>
                  </a:lnTo>
                  <a:lnTo>
                    <a:pt x="1239110" y="3189688"/>
                  </a:lnTo>
                  <a:lnTo>
                    <a:pt x="1284722" y="3199893"/>
                  </a:lnTo>
                  <a:lnTo>
                    <a:pt x="1330810" y="3208803"/>
                  </a:lnTo>
                  <a:lnTo>
                    <a:pt x="1377353" y="3216396"/>
                  </a:lnTo>
                  <a:lnTo>
                    <a:pt x="1424332" y="3222654"/>
                  </a:lnTo>
                  <a:lnTo>
                    <a:pt x="1471726" y="3227556"/>
                  </a:lnTo>
                  <a:lnTo>
                    <a:pt x="1519516" y="3231083"/>
                  </a:lnTo>
                  <a:lnTo>
                    <a:pt x="1567681" y="3233213"/>
                  </a:lnTo>
                  <a:lnTo>
                    <a:pt x="1616202" y="3233928"/>
                  </a:lnTo>
                  <a:lnTo>
                    <a:pt x="1664716" y="3233213"/>
                  </a:lnTo>
                  <a:lnTo>
                    <a:pt x="1712875" y="3231082"/>
                  </a:lnTo>
                  <a:lnTo>
                    <a:pt x="1760658" y="3227555"/>
                  </a:lnTo>
                  <a:lnTo>
                    <a:pt x="1808047" y="3222652"/>
                  </a:lnTo>
                  <a:lnTo>
                    <a:pt x="1855021" y="3216393"/>
                  </a:lnTo>
                  <a:lnTo>
                    <a:pt x="1901560" y="3208799"/>
                  </a:lnTo>
                  <a:lnTo>
                    <a:pt x="1947644" y="3199888"/>
                  </a:lnTo>
                  <a:lnTo>
                    <a:pt x="1993252" y="3189681"/>
                  </a:lnTo>
                  <a:lnTo>
                    <a:pt x="2038366" y="3178198"/>
                  </a:lnTo>
                  <a:lnTo>
                    <a:pt x="2082965" y="3165460"/>
                  </a:lnTo>
                  <a:lnTo>
                    <a:pt x="2127028" y="3151485"/>
                  </a:lnTo>
                  <a:lnTo>
                    <a:pt x="2170536" y="3136295"/>
                  </a:lnTo>
                  <a:lnTo>
                    <a:pt x="2213470" y="3119909"/>
                  </a:lnTo>
                  <a:lnTo>
                    <a:pt x="2255808" y="3102346"/>
                  </a:lnTo>
                  <a:lnTo>
                    <a:pt x="2297531" y="3083629"/>
                  </a:lnTo>
                  <a:lnTo>
                    <a:pt x="2338619" y="3063775"/>
                  </a:lnTo>
                  <a:lnTo>
                    <a:pt x="2379052" y="3042805"/>
                  </a:lnTo>
                  <a:lnTo>
                    <a:pt x="2418809" y="3020740"/>
                  </a:lnTo>
                  <a:lnTo>
                    <a:pt x="2457872" y="2997599"/>
                  </a:lnTo>
                  <a:lnTo>
                    <a:pt x="2496219" y="2973403"/>
                  </a:lnTo>
                  <a:lnTo>
                    <a:pt x="2533832" y="2948170"/>
                  </a:lnTo>
                  <a:lnTo>
                    <a:pt x="2570689" y="2921922"/>
                  </a:lnTo>
                  <a:lnTo>
                    <a:pt x="2606771" y="2894678"/>
                  </a:lnTo>
                  <a:lnTo>
                    <a:pt x="2642058" y="2866459"/>
                  </a:lnTo>
                  <a:lnTo>
                    <a:pt x="2676529" y="2837284"/>
                  </a:lnTo>
                  <a:lnTo>
                    <a:pt x="2710166" y="2807173"/>
                  </a:lnTo>
                  <a:lnTo>
                    <a:pt x="2742947" y="2776147"/>
                  </a:lnTo>
                  <a:lnTo>
                    <a:pt x="2774853" y="2744225"/>
                  </a:lnTo>
                  <a:lnTo>
                    <a:pt x="2805864" y="2711428"/>
                  </a:lnTo>
                  <a:lnTo>
                    <a:pt x="2835960" y="2677775"/>
                  </a:lnTo>
                  <a:lnTo>
                    <a:pt x="2865121" y="2643287"/>
                  </a:lnTo>
                  <a:lnTo>
                    <a:pt x="2893326" y="2607983"/>
                  </a:lnTo>
                  <a:lnTo>
                    <a:pt x="2920557" y="2571884"/>
                  </a:lnTo>
                  <a:lnTo>
                    <a:pt x="2946792" y="2535009"/>
                  </a:lnTo>
                  <a:lnTo>
                    <a:pt x="2972011" y="2497379"/>
                  </a:lnTo>
                  <a:lnTo>
                    <a:pt x="2996196" y="2459013"/>
                  </a:lnTo>
                  <a:lnTo>
                    <a:pt x="3019325" y="2419932"/>
                  </a:lnTo>
                  <a:lnTo>
                    <a:pt x="3041379" y="2380156"/>
                  </a:lnTo>
                  <a:lnTo>
                    <a:pt x="3062338" y="2339704"/>
                  </a:lnTo>
                  <a:lnTo>
                    <a:pt x="3082182" y="2298597"/>
                  </a:lnTo>
                  <a:lnTo>
                    <a:pt x="3100890" y="2256854"/>
                  </a:lnTo>
                  <a:lnTo>
                    <a:pt x="3118443" y="2214497"/>
                  </a:lnTo>
                  <a:lnTo>
                    <a:pt x="3134821" y="2171544"/>
                  </a:lnTo>
                  <a:lnTo>
                    <a:pt x="3150004" y="2128016"/>
                  </a:lnTo>
                  <a:lnTo>
                    <a:pt x="3163971" y="2083932"/>
                  </a:lnTo>
                  <a:lnTo>
                    <a:pt x="3176703" y="2039313"/>
                  </a:lnTo>
                  <a:lnTo>
                    <a:pt x="3188180" y="1994180"/>
                  </a:lnTo>
                  <a:lnTo>
                    <a:pt x="3198382" y="1948550"/>
                  </a:lnTo>
                  <a:lnTo>
                    <a:pt x="3207288" y="1902446"/>
                  </a:lnTo>
                  <a:lnTo>
                    <a:pt x="3214879" y="1855887"/>
                  </a:lnTo>
                  <a:lnTo>
                    <a:pt x="3221134" y="1808892"/>
                  </a:lnTo>
                  <a:lnTo>
                    <a:pt x="3226035" y="1761483"/>
                  </a:lnTo>
                  <a:lnTo>
                    <a:pt x="3229560" y="1713678"/>
                  </a:lnTo>
                  <a:lnTo>
                    <a:pt x="3231689" y="1665498"/>
                  </a:lnTo>
                  <a:lnTo>
                    <a:pt x="3232404" y="1616964"/>
                  </a:lnTo>
                  <a:lnTo>
                    <a:pt x="3231689" y="1568422"/>
                  </a:lnTo>
                  <a:lnTo>
                    <a:pt x="3229559" y="1520236"/>
                  </a:lnTo>
                  <a:lnTo>
                    <a:pt x="3226033" y="1472426"/>
                  </a:lnTo>
                  <a:lnTo>
                    <a:pt x="3221132" y="1425011"/>
                  </a:lnTo>
                  <a:lnTo>
                    <a:pt x="3214876" y="1378012"/>
                  </a:lnTo>
                  <a:lnTo>
                    <a:pt x="3207284" y="1331448"/>
                  </a:lnTo>
                  <a:lnTo>
                    <a:pt x="3198376" y="1285340"/>
                  </a:lnTo>
                  <a:lnTo>
                    <a:pt x="3188173" y="1239707"/>
                  </a:lnTo>
                  <a:lnTo>
                    <a:pt x="3176695" y="1194570"/>
                  </a:lnTo>
                  <a:lnTo>
                    <a:pt x="3163961" y="1149949"/>
                  </a:lnTo>
                  <a:lnTo>
                    <a:pt x="3149992" y="1105863"/>
                  </a:lnTo>
                  <a:lnTo>
                    <a:pt x="3134807" y="1062332"/>
                  </a:lnTo>
                  <a:lnTo>
                    <a:pt x="3118427" y="1019378"/>
                  </a:lnTo>
                  <a:lnTo>
                    <a:pt x="3100872" y="977019"/>
                  </a:lnTo>
                  <a:lnTo>
                    <a:pt x="3082161" y="935275"/>
                  </a:lnTo>
                  <a:lnTo>
                    <a:pt x="3062315" y="894167"/>
                  </a:lnTo>
                  <a:lnTo>
                    <a:pt x="3041354" y="853715"/>
                  </a:lnTo>
                  <a:lnTo>
                    <a:pt x="3019298" y="813939"/>
                  </a:lnTo>
                  <a:lnTo>
                    <a:pt x="2996166" y="774858"/>
                  </a:lnTo>
                  <a:lnTo>
                    <a:pt x="2971979" y="736492"/>
                  </a:lnTo>
                  <a:lnTo>
                    <a:pt x="2946757" y="698863"/>
                  </a:lnTo>
                  <a:lnTo>
                    <a:pt x="2920520" y="661989"/>
                  </a:lnTo>
                  <a:lnTo>
                    <a:pt x="2893288" y="625890"/>
                  </a:lnTo>
                  <a:lnTo>
                    <a:pt x="2865080" y="590587"/>
                  </a:lnTo>
                  <a:lnTo>
                    <a:pt x="2835917" y="556100"/>
                  </a:lnTo>
                  <a:lnTo>
                    <a:pt x="2805820" y="522449"/>
                  </a:lnTo>
                  <a:lnTo>
                    <a:pt x="2774807" y="489653"/>
                  </a:lnTo>
                  <a:lnTo>
                    <a:pt x="2742899" y="457733"/>
                  </a:lnTo>
                  <a:lnTo>
                    <a:pt x="2710116" y="426709"/>
                  </a:lnTo>
                  <a:lnTo>
                    <a:pt x="2676478" y="396600"/>
                  </a:lnTo>
                  <a:lnTo>
                    <a:pt x="2642005" y="367427"/>
                  </a:lnTo>
                  <a:lnTo>
                    <a:pt x="2606717" y="339210"/>
                  </a:lnTo>
                  <a:lnTo>
                    <a:pt x="2570634" y="311968"/>
                  </a:lnTo>
                  <a:lnTo>
                    <a:pt x="2533776" y="285723"/>
                  </a:lnTo>
                  <a:lnTo>
                    <a:pt x="2496163" y="260492"/>
                  </a:lnTo>
                  <a:lnTo>
                    <a:pt x="2457815" y="236298"/>
                  </a:lnTo>
                  <a:lnTo>
                    <a:pt x="2418753" y="213159"/>
                  </a:lnTo>
                  <a:lnTo>
                    <a:pt x="2378995" y="191096"/>
                  </a:lnTo>
                  <a:lnTo>
                    <a:pt x="2338563" y="170129"/>
                  </a:lnTo>
                  <a:lnTo>
                    <a:pt x="2297476" y="150278"/>
                  </a:lnTo>
                  <a:lnTo>
                    <a:pt x="2255754" y="131562"/>
                  </a:lnTo>
                  <a:lnTo>
                    <a:pt x="2213417" y="114002"/>
                  </a:lnTo>
                  <a:lnTo>
                    <a:pt x="2170486" y="97618"/>
                  </a:lnTo>
                  <a:lnTo>
                    <a:pt x="2126979" y="82430"/>
                  </a:lnTo>
                  <a:lnTo>
                    <a:pt x="2082918" y="68457"/>
                  </a:lnTo>
                  <a:lnTo>
                    <a:pt x="2038322" y="55720"/>
                  </a:lnTo>
                  <a:lnTo>
                    <a:pt x="1993212" y="44239"/>
                  </a:lnTo>
                  <a:lnTo>
                    <a:pt x="1947607" y="34034"/>
                  </a:lnTo>
                  <a:lnTo>
                    <a:pt x="1901527" y="25124"/>
                  </a:lnTo>
                  <a:lnTo>
                    <a:pt x="1854993" y="17531"/>
                  </a:lnTo>
                  <a:lnTo>
                    <a:pt x="1808024" y="11273"/>
                  </a:lnTo>
                  <a:lnTo>
                    <a:pt x="1760640" y="6371"/>
                  </a:lnTo>
                  <a:lnTo>
                    <a:pt x="1712862" y="2844"/>
                  </a:lnTo>
                  <a:lnTo>
                    <a:pt x="1664709" y="714"/>
                  </a:lnTo>
                  <a:lnTo>
                    <a:pt x="1616202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3" name="object 13"/>
            <p:cNvSpPr/>
            <p:nvPr/>
          </p:nvSpPr>
          <p:spPr>
            <a:xfrm>
              <a:off x="13501115" y="4673473"/>
              <a:ext cx="3252470" cy="3251200"/>
            </a:xfrm>
            <a:custGeom>
              <a:avLst/>
              <a:gdLst/>
              <a:ahLst/>
              <a:cxnLst/>
              <a:rect l="l" t="t" r="r" b="b"/>
              <a:pathLst>
                <a:path w="3252469" h="3251200">
                  <a:moveTo>
                    <a:pt x="1862187" y="3238500"/>
                  </a:moveTo>
                  <a:lnTo>
                    <a:pt x="1390028" y="3238500"/>
                  </a:lnTo>
                  <a:lnTo>
                    <a:pt x="1436480" y="3251200"/>
                  </a:lnTo>
                  <a:lnTo>
                    <a:pt x="1815735" y="3251200"/>
                  </a:lnTo>
                  <a:lnTo>
                    <a:pt x="1862187" y="3238500"/>
                  </a:lnTo>
                  <a:close/>
                </a:path>
                <a:path w="3252469" h="3251200">
                  <a:moveTo>
                    <a:pt x="19050" y="1625600"/>
                  </a:moveTo>
                  <a:lnTo>
                    <a:pt x="19050" y="1638300"/>
                  </a:lnTo>
                  <a:lnTo>
                    <a:pt x="173" y="1638300"/>
                  </a:lnTo>
                  <a:lnTo>
                    <a:pt x="693" y="1676400"/>
                  </a:lnTo>
                  <a:lnTo>
                    <a:pt x="2760" y="1727200"/>
                  </a:lnTo>
                  <a:lnTo>
                    <a:pt x="6182" y="1778000"/>
                  </a:lnTo>
                  <a:lnTo>
                    <a:pt x="10940" y="1816100"/>
                  </a:lnTo>
                  <a:lnTo>
                    <a:pt x="17015" y="1866900"/>
                  </a:lnTo>
                  <a:lnTo>
                    <a:pt x="24388" y="1917700"/>
                  </a:lnTo>
                  <a:lnTo>
                    <a:pt x="33039" y="1955800"/>
                  </a:lnTo>
                  <a:lnTo>
                    <a:pt x="42949" y="2006600"/>
                  </a:lnTo>
                  <a:lnTo>
                    <a:pt x="54100" y="2044700"/>
                  </a:lnTo>
                  <a:lnTo>
                    <a:pt x="66473" y="2095500"/>
                  </a:lnTo>
                  <a:lnTo>
                    <a:pt x="80048" y="2133600"/>
                  </a:lnTo>
                  <a:lnTo>
                    <a:pt x="94806" y="2184400"/>
                  </a:lnTo>
                  <a:lnTo>
                    <a:pt x="110728" y="2222500"/>
                  </a:lnTo>
                  <a:lnTo>
                    <a:pt x="127795" y="2260600"/>
                  </a:lnTo>
                  <a:lnTo>
                    <a:pt x="145989" y="2311400"/>
                  </a:lnTo>
                  <a:lnTo>
                    <a:pt x="165289" y="2349500"/>
                  </a:lnTo>
                  <a:lnTo>
                    <a:pt x="185677" y="2387600"/>
                  </a:lnTo>
                  <a:lnTo>
                    <a:pt x="207135" y="2425700"/>
                  </a:lnTo>
                  <a:lnTo>
                    <a:pt x="229641" y="2463800"/>
                  </a:lnTo>
                  <a:lnTo>
                    <a:pt x="253179" y="2501900"/>
                  </a:lnTo>
                  <a:lnTo>
                    <a:pt x="277728" y="2540000"/>
                  </a:lnTo>
                  <a:lnTo>
                    <a:pt x="303270" y="2578100"/>
                  </a:lnTo>
                  <a:lnTo>
                    <a:pt x="329786" y="2616200"/>
                  </a:lnTo>
                  <a:lnTo>
                    <a:pt x="357255" y="2654300"/>
                  </a:lnTo>
                  <a:lnTo>
                    <a:pt x="385660" y="2679700"/>
                  </a:lnTo>
                  <a:lnTo>
                    <a:pt x="414982" y="2717800"/>
                  </a:lnTo>
                  <a:lnTo>
                    <a:pt x="445200" y="2743200"/>
                  </a:lnTo>
                  <a:lnTo>
                    <a:pt x="476297" y="2781300"/>
                  </a:lnTo>
                  <a:lnTo>
                    <a:pt x="508253" y="2806700"/>
                  </a:lnTo>
                  <a:lnTo>
                    <a:pt x="541049" y="2844800"/>
                  </a:lnTo>
                  <a:lnTo>
                    <a:pt x="574665" y="2870200"/>
                  </a:lnTo>
                  <a:lnTo>
                    <a:pt x="609084" y="2895600"/>
                  </a:lnTo>
                  <a:lnTo>
                    <a:pt x="644285" y="2933700"/>
                  </a:lnTo>
                  <a:lnTo>
                    <a:pt x="680251" y="2959100"/>
                  </a:lnTo>
                  <a:lnTo>
                    <a:pt x="716960" y="2984500"/>
                  </a:lnTo>
                  <a:lnTo>
                    <a:pt x="754396" y="3009900"/>
                  </a:lnTo>
                  <a:lnTo>
                    <a:pt x="792538" y="3022600"/>
                  </a:lnTo>
                  <a:lnTo>
                    <a:pt x="831367" y="3048000"/>
                  </a:lnTo>
                  <a:lnTo>
                    <a:pt x="870865" y="3073400"/>
                  </a:lnTo>
                  <a:lnTo>
                    <a:pt x="911012" y="3086100"/>
                  </a:lnTo>
                  <a:lnTo>
                    <a:pt x="951789" y="3111500"/>
                  </a:lnTo>
                  <a:lnTo>
                    <a:pt x="993177" y="3124200"/>
                  </a:lnTo>
                  <a:lnTo>
                    <a:pt x="1035158" y="3149600"/>
                  </a:lnTo>
                  <a:lnTo>
                    <a:pt x="1120819" y="3175000"/>
                  </a:lnTo>
                  <a:lnTo>
                    <a:pt x="1343998" y="3238500"/>
                  </a:lnTo>
                  <a:lnTo>
                    <a:pt x="1482454" y="3238500"/>
                  </a:lnTo>
                  <a:lnTo>
                    <a:pt x="1435329" y="3225800"/>
                  </a:lnTo>
                  <a:lnTo>
                    <a:pt x="1388617" y="3225800"/>
                  </a:lnTo>
                  <a:lnTo>
                    <a:pt x="1296512" y="3200400"/>
                  </a:lnTo>
                  <a:lnTo>
                    <a:pt x="1251159" y="3200400"/>
                  </a:lnTo>
                  <a:lnTo>
                    <a:pt x="1118134" y="3162300"/>
                  </a:lnTo>
                  <a:lnTo>
                    <a:pt x="1074870" y="3136900"/>
                  </a:lnTo>
                  <a:lnTo>
                    <a:pt x="990079" y="3111500"/>
                  </a:lnTo>
                  <a:lnTo>
                    <a:pt x="948591" y="3086100"/>
                  </a:lnTo>
                  <a:lnTo>
                    <a:pt x="907735" y="3073400"/>
                  </a:lnTo>
                  <a:lnTo>
                    <a:pt x="867531" y="3048000"/>
                  </a:lnTo>
                  <a:lnTo>
                    <a:pt x="827998" y="3022600"/>
                  </a:lnTo>
                  <a:lnTo>
                    <a:pt x="789156" y="3009900"/>
                  </a:lnTo>
                  <a:lnTo>
                    <a:pt x="751026" y="2984500"/>
                  </a:lnTo>
                  <a:lnTo>
                    <a:pt x="713627" y="2959100"/>
                  </a:lnTo>
                  <a:lnTo>
                    <a:pt x="676979" y="2933700"/>
                  </a:lnTo>
                  <a:lnTo>
                    <a:pt x="641101" y="2895600"/>
                  </a:lnTo>
                  <a:lnTo>
                    <a:pt x="606015" y="2870200"/>
                  </a:lnTo>
                  <a:lnTo>
                    <a:pt x="571739" y="2844800"/>
                  </a:lnTo>
                  <a:lnTo>
                    <a:pt x="538294" y="2819400"/>
                  </a:lnTo>
                  <a:lnTo>
                    <a:pt x="505700" y="2781300"/>
                  </a:lnTo>
                  <a:lnTo>
                    <a:pt x="473975" y="2755900"/>
                  </a:lnTo>
                  <a:lnTo>
                    <a:pt x="443141" y="2717800"/>
                  </a:lnTo>
                  <a:lnTo>
                    <a:pt x="413217" y="2679700"/>
                  </a:lnTo>
                  <a:lnTo>
                    <a:pt x="384223" y="2654300"/>
                  </a:lnTo>
                  <a:lnTo>
                    <a:pt x="356179" y="2616200"/>
                  </a:lnTo>
                  <a:lnTo>
                    <a:pt x="329104" y="2578100"/>
                  </a:lnTo>
                  <a:lnTo>
                    <a:pt x="303019" y="2540000"/>
                  </a:lnTo>
                  <a:lnTo>
                    <a:pt x="277944" y="2501900"/>
                  </a:lnTo>
                  <a:lnTo>
                    <a:pt x="253898" y="2463800"/>
                  </a:lnTo>
                  <a:lnTo>
                    <a:pt x="230901" y="2425700"/>
                  </a:lnTo>
                  <a:lnTo>
                    <a:pt x="208974" y="2387600"/>
                  </a:lnTo>
                  <a:lnTo>
                    <a:pt x="188135" y="2349500"/>
                  </a:lnTo>
                  <a:lnTo>
                    <a:pt x="168406" y="2311400"/>
                  </a:lnTo>
                  <a:lnTo>
                    <a:pt x="149805" y="2273300"/>
                  </a:lnTo>
                  <a:lnTo>
                    <a:pt x="132352" y="2222500"/>
                  </a:lnTo>
                  <a:lnTo>
                    <a:pt x="116069" y="2184400"/>
                  </a:lnTo>
                  <a:lnTo>
                    <a:pt x="100974" y="2133600"/>
                  </a:lnTo>
                  <a:lnTo>
                    <a:pt x="87087" y="2095500"/>
                  </a:lnTo>
                  <a:lnTo>
                    <a:pt x="74428" y="2057400"/>
                  </a:lnTo>
                  <a:lnTo>
                    <a:pt x="63017" y="2006600"/>
                  </a:lnTo>
                  <a:lnTo>
                    <a:pt x="52875" y="1955800"/>
                  </a:lnTo>
                  <a:lnTo>
                    <a:pt x="44020" y="1917700"/>
                  </a:lnTo>
                  <a:lnTo>
                    <a:pt x="36473" y="1866900"/>
                  </a:lnTo>
                  <a:lnTo>
                    <a:pt x="30254" y="1816100"/>
                  </a:lnTo>
                  <a:lnTo>
                    <a:pt x="25382" y="1778000"/>
                  </a:lnTo>
                  <a:lnTo>
                    <a:pt x="21877" y="1727200"/>
                  </a:lnTo>
                  <a:lnTo>
                    <a:pt x="19760" y="1676400"/>
                  </a:lnTo>
                  <a:lnTo>
                    <a:pt x="19050" y="1625600"/>
                  </a:lnTo>
                  <a:close/>
                </a:path>
                <a:path w="3252469" h="3251200">
                  <a:moveTo>
                    <a:pt x="1908250" y="25400"/>
                  </a:moveTo>
                  <a:lnTo>
                    <a:pt x="1769761" y="25400"/>
                  </a:lnTo>
                  <a:lnTo>
                    <a:pt x="1816886" y="38100"/>
                  </a:lnTo>
                  <a:lnTo>
                    <a:pt x="1863598" y="38100"/>
                  </a:lnTo>
                  <a:lnTo>
                    <a:pt x="1955703" y="63500"/>
                  </a:lnTo>
                  <a:lnTo>
                    <a:pt x="2001056" y="63500"/>
                  </a:lnTo>
                  <a:lnTo>
                    <a:pt x="2134081" y="101600"/>
                  </a:lnTo>
                  <a:lnTo>
                    <a:pt x="2177345" y="127000"/>
                  </a:lnTo>
                  <a:lnTo>
                    <a:pt x="2262136" y="152400"/>
                  </a:lnTo>
                  <a:lnTo>
                    <a:pt x="2303624" y="177800"/>
                  </a:lnTo>
                  <a:lnTo>
                    <a:pt x="2344480" y="190500"/>
                  </a:lnTo>
                  <a:lnTo>
                    <a:pt x="2384684" y="215900"/>
                  </a:lnTo>
                  <a:lnTo>
                    <a:pt x="2424217" y="241300"/>
                  </a:lnTo>
                  <a:lnTo>
                    <a:pt x="2463059" y="254000"/>
                  </a:lnTo>
                  <a:lnTo>
                    <a:pt x="2501189" y="279400"/>
                  </a:lnTo>
                  <a:lnTo>
                    <a:pt x="2538588" y="304800"/>
                  </a:lnTo>
                  <a:lnTo>
                    <a:pt x="2575236" y="330200"/>
                  </a:lnTo>
                  <a:lnTo>
                    <a:pt x="2611114" y="355600"/>
                  </a:lnTo>
                  <a:lnTo>
                    <a:pt x="2646200" y="393700"/>
                  </a:lnTo>
                  <a:lnTo>
                    <a:pt x="2680476" y="419100"/>
                  </a:lnTo>
                  <a:lnTo>
                    <a:pt x="2713921" y="444500"/>
                  </a:lnTo>
                  <a:lnTo>
                    <a:pt x="2746515" y="482600"/>
                  </a:lnTo>
                  <a:lnTo>
                    <a:pt x="2778240" y="508000"/>
                  </a:lnTo>
                  <a:lnTo>
                    <a:pt x="2809074" y="546100"/>
                  </a:lnTo>
                  <a:lnTo>
                    <a:pt x="2838998" y="571500"/>
                  </a:lnTo>
                  <a:lnTo>
                    <a:pt x="2867992" y="609600"/>
                  </a:lnTo>
                  <a:lnTo>
                    <a:pt x="2896036" y="647700"/>
                  </a:lnTo>
                  <a:lnTo>
                    <a:pt x="2923111" y="685800"/>
                  </a:lnTo>
                  <a:lnTo>
                    <a:pt x="2949196" y="723900"/>
                  </a:lnTo>
                  <a:lnTo>
                    <a:pt x="2974271" y="762000"/>
                  </a:lnTo>
                  <a:lnTo>
                    <a:pt x="2998317" y="800100"/>
                  </a:lnTo>
                  <a:lnTo>
                    <a:pt x="3021314" y="838200"/>
                  </a:lnTo>
                  <a:lnTo>
                    <a:pt x="3043241" y="876300"/>
                  </a:lnTo>
                  <a:lnTo>
                    <a:pt x="3064080" y="914400"/>
                  </a:lnTo>
                  <a:lnTo>
                    <a:pt x="3083809" y="952500"/>
                  </a:lnTo>
                  <a:lnTo>
                    <a:pt x="3102410" y="990600"/>
                  </a:lnTo>
                  <a:lnTo>
                    <a:pt x="3119863" y="1041400"/>
                  </a:lnTo>
                  <a:lnTo>
                    <a:pt x="3136146" y="1079500"/>
                  </a:lnTo>
                  <a:lnTo>
                    <a:pt x="3151241" y="1117600"/>
                  </a:lnTo>
                  <a:lnTo>
                    <a:pt x="3165128" y="1168400"/>
                  </a:lnTo>
                  <a:lnTo>
                    <a:pt x="3177787" y="1206500"/>
                  </a:lnTo>
                  <a:lnTo>
                    <a:pt x="3189198" y="1257300"/>
                  </a:lnTo>
                  <a:lnTo>
                    <a:pt x="3199340" y="1308100"/>
                  </a:lnTo>
                  <a:lnTo>
                    <a:pt x="3208195" y="1346200"/>
                  </a:lnTo>
                  <a:lnTo>
                    <a:pt x="3215742" y="1397000"/>
                  </a:lnTo>
                  <a:lnTo>
                    <a:pt x="3221961" y="1435100"/>
                  </a:lnTo>
                  <a:lnTo>
                    <a:pt x="3226833" y="1485900"/>
                  </a:lnTo>
                  <a:lnTo>
                    <a:pt x="3230338" y="1536700"/>
                  </a:lnTo>
                  <a:lnTo>
                    <a:pt x="3232455" y="1587500"/>
                  </a:lnTo>
                  <a:lnTo>
                    <a:pt x="3233166" y="1625600"/>
                  </a:lnTo>
                  <a:lnTo>
                    <a:pt x="3232455" y="1676400"/>
                  </a:lnTo>
                  <a:lnTo>
                    <a:pt x="3230337" y="1727200"/>
                  </a:lnTo>
                  <a:lnTo>
                    <a:pt x="3226832" y="1778000"/>
                  </a:lnTo>
                  <a:lnTo>
                    <a:pt x="3221960" y="1816100"/>
                  </a:lnTo>
                  <a:lnTo>
                    <a:pt x="3215739" y="1866900"/>
                  </a:lnTo>
                  <a:lnTo>
                    <a:pt x="3208191" y="1917700"/>
                  </a:lnTo>
                  <a:lnTo>
                    <a:pt x="3199335" y="1955800"/>
                  </a:lnTo>
                  <a:lnTo>
                    <a:pt x="3189191" y="2006600"/>
                  </a:lnTo>
                  <a:lnTo>
                    <a:pt x="3177778" y="2057400"/>
                  </a:lnTo>
                  <a:lnTo>
                    <a:pt x="3165118" y="2095500"/>
                  </a:lnTo>
                  <a:lnTo>
                    <a:pt x="3151229" y="2133600"/>
                  </a:lnTo>
                  <a:lnTo>
                    <a:pt x="3136132" y="2184400"/>
                  </a:lnTo>
                  <a:lnTo>
                    <a:pt x="3119846" y="2222500"/>
                  </a:lnTo>
                  <a:lnTo>
                    <a:pt x="3102392" y="2273300"/>
                  </a:lnTo>
                  <a:lnTo>
                    <a:pt x="3083789" y="2311400"/>
                  </a:lnTo>
                  <a:lnTo>
                    <a:pt x="3064057" y="2349500"/>
                  </a:lnTo>
                  <a:lnTo>
                    <a:pt x="3043216" y="2387600"/>
                  </a:lnTo>
                  <a:lnTo>
                    <a:pt x="3021286" y="2425700"/>
                  </a:lnTo>
                  <a:lnTo>
                    <a:pt x="2998287" y="2463800"/>
                  </a:lnTo>
                  <a:lnTo>
                    <a:pt x="2974239" y="2501900"/>
                  </a:lnTo>
                  <a:lnTo>
                    <a:pt x="2949161" y="2540000"/>
                  </a:lnTo>
                  <a:lnTo>
                    <a:pt x="2923074" y="2578100"/>
                  </a:lnTo>
                  <a:lnTo>
                    <a:pt x="2895997" y="2616200"/>
                  </a:lnTo>
                  <a:lnTo>
                    <a:pt x="2867951" y="2654300"/>
                  </a:lnTo>
                  <a:lnTo>
                    <a:pt x="2838955" y="2679700"/>
                  </a:lnTo>
                  <a:lnTo>
                    <a:pt x="2809029" y="2717800"/>
                  </a:lnTo>
                  <a:lnTo>
                    <a:pt x="2778193" y="2755900"/>
                  </a:lnTo>
                  <a:lnTo>
                    <a:pt x="2746467" y="2781300"/>
                  </a:lnTo>
                  <a:lnTo>
                    <a:pt x="2713871" y="2819400"/>
                  </a:lnTo>
                  <a:lnTo>
                    <a:pt x="2680424" y="2844800"/>
                  </a:lnTo>
                  <a:lnTo>
                    <a:pt x="2646147" y="2870200"/>
                  </a:lnTo>
                  <a:lnTo>
                    <a:pt x="2611060" y="2895600"/>
                  </a:lnTo>
                  <a:lnTo>
                    <a:pt x="2575182" y="2933700"/>
                  </a:lnTo>
                  <a:lnTo>
                    <a:pt x="2538533" y="2959100"/>
                  </a:lnTo>
                  <a:lnTo>
                    <a:pt x="2501133" y="2984500"/>
                  </a:lnTo>
                  <a:lnTo>
                    <a:pt x="2463003" y="3009900"/>
                  </a:lnTo>
                  <a:lnTo>
                    <a:pt x="2424161" y="3022600"/>
                  </a:lnTo>
                  <a:lnTo>
                    <a:pt x="2384628" y="3048000"/>
                  </a:lnTo>
                  <a:lnTo>
                    <a:pt x="2344424" y="3073400"/>
                  </a:lnTo>
                  <a:lnTo>
                    <a:pt x="2303569" y="3086100"/>
                  </a:lnTo>
                  <a:lnTo>
                    <a:pt x="2262082" y="3111500"/>
                  </a:lnTo>
                  <a:lnTo>
                    <a:pt x="2177294" y="3136900"/>
                  </a:lnTo>
                  <a:lnTo>
                    <a:pt x="2134032" y="3162300"/>
                  </a:lnTo>
                  <a:lnTo>
                    <a:pt x="2001016" y="3200400"/>
                  </a:lnTo>
                  <a:lnTo>
                    <a:pt x="1955666" y="3200400"/>
                  </a:lnTo>
                  <a:lnTo>
                    <a:pt x="1863569" y="3225800"/>
                  </a:lnTo>
                  <a:lnTo>
                    <a:pt x="1816862" y="3225800"/>
                  </a:lnTo>
                  <a:lnTo>
                    <a:pt x="1769743" y="3238500"/>
                  </a:lnTo>
                  <a:lnTo>
                    <a:pt x="1908217" y="3238500"/>
                  </a:lnTo>
                  <a:lnTo>
                    <a:pt x="2131396" y="3175000"/>
                  </a:lnTo>
                  <a:lnTo>
                    <a:pt x="2217057" y="3149600"/>
                  </a:lnTo>
                  <a:lnTo>
                    <a:pt x="2259038" y="3124200"/>
                  </a:lnTo>
                  <a:lnTo>
                    <a:pt x="2300426" y="3111500"/>
                  </a:lnTo>
                  <a:lnTo>
                    <a:pt x="2341203" y="3086100"/>
                  </a:lnTo>
                  <a:lnTo>
                    <a:pt x="2381350" y="3073400"/>
                  </a:lnTo>
                  <a:lnTo>
                    <a:pt x="2420848" y="3048000"/>
                  </a:lnTo>
                  <a:lnTo>
                    <a:pt x="2459677" y="3022600"/>
                  </a:lnTo>
                  <a:lnTo>
                    <a:pt x="2497819" y="3009900"/>
                  </a:lnTo>
                  <a:lnTo>
                    <a:pt x="2535255" y="2984500"/>
                  </a:lnTo>
                  <a:lnTo>
                    <a:pt x="2571964" y="2959100"/>
                  </a:lnTo>
                  <a:lnTo>
                    <a:pt x="2607930" y="2933700"/>
                  </a:lnTo>
                  <a:lnTo>
                    <a:pt x="2643131" y="2895600"/>
                  </a:lnTo>
                  <a:lnTo>
                    <a:pt x="2677550" y="2870200"/>
                  </a:lnTo>
                  <a:lnTo>
                    <a:pt x="2711166" y="2844800"/>
                  </a:lnTo>
                  <a:lnTo>
                    <a:pt x="2743962" y="2806700"/>
                  </a:lnTo>
                  <a:lnTo>
                    <a:pt x="2775918" y="2781300"/>
                  </a:lnTo>
                  <a:lnTo>
                    <a:pt x="2807015" y="2743200"/>
                  </a:lnTo>
                  <a:lnTo>
                    <a:pt x="2837233" y="2717800"/>
                  </a:lnTo>
                  <a:lnTo>
                    <a:pt x="2866555" y="2679700"/>
                  </a:lnTo>
                  <a:lnTo>
                    <a:pt x="2894960" y="2654300"/>
                  </a:lnTo>
                  <a:lnTo>
                    <a:pt x="2922429" y="2616200"/>
                  </a:lnTo>
                  <a:lnTo>
                    <a:pt x="2948945" y="2578100"/>
                  </a:lnTo>
                  <a:lnTo>
                    <a:pt x="2974487" y="2540000"/>
                  </a:lnTo>
                  <a:lnTo>
                    <a:pt x="2999036" y="2501900"/>
                  </a:lnTo>
                  <a:lnTo>
                    <a:pt x="3022574" y="2463800"/>
                  </a:lnTo>
                  <a:lnTo>
                    <a:pt x="3045080" y="2425700"/>
                  </a:lnTo>
                  <a:lnTo>
                    <a:pt x="3066538" y="2387600"/>
                  </a:lnTo>
                  <a:lnTo>
                    <a:pt x="3086926" y="2349500"/>
                  </a:lnTo>
                  <a:lnTo>
                    <a:pt x="3106226" y="2311400"/>
                  </a:lnTo>
                  <a:lnTo>
                    <a:pt x="3124420" y="2260600"/>
                  </a:lnTo>
                  <a:lnTo>
                    <a:pt x="3141487" y="2222500"/>
                  </a:lnTo>
                  <a:lnTo>
                    <a:pt x="3157409" y="2184400"/>
                  </a:lnTo>
                  <a:lnTo>
                    <a:pt x="3172167" y="2133600"/>
                  </a:lnTo>
                  <a:lnTo>
                    <a:pt x="3185742" y="2095500"/>
                  </a:lnTo>
                  <a:lnTo>
                    <a:pt x="3198115" y="2044700"/>
                  </a:lnTo>
                  <a:lnTo>
                    <a:pt x="3209266" y="2006600"/>
                  </a:lnTo>
                  <a:lnTo>
                    <a:pt x="3219176" y="1955800"/>
                  </a:lnTo>
                  <a:lnTo>
                    <a:pt x="3227827" y="1917700"/>
                  </a:lnTo>
                  <a:lnTo>
                    <a:pt x="3235200" y="1866900"/>
                  </a:lnTo>
                  <a:lnTo>
                    <a:pt x="3241275" y="1816100"/>
                  </a:lnTo>
                  <a:lnTo>
                    <a:pt x="3246033" y="1778000"/>
                  </a:lnTo>
                  <a:lnTo>
                    <a:pt x="3249455" y="1727200"/>
                  </a:lnTo>
                  <a:lnTo>
                    <a:pt x="3251522" y="1676400"/>
                  </a:lnTo>
                  <a:lnTo>
                    <a:pt x="3252216" y="1625600"/>
                  </a:lnTo>
                  <a:lnTo>
                    <a:pt x="3251522" y="1587500"/>
                  </a:lnTo>
                  <a:lnTo>
                    <a:pt x="3249455" y="1536700"/>
                  </a:lnTo>
                  <a:lnTo>
                    <a:pt x="3246034" y="1485900"/>
                  </a:lnTo>
                  <a:lnTo>
                    <a:pt x="3241276" y="1447800"/>
                  </a:lnTo>
                  <a:lnTo>
                    <a:pt x="3235203" y="1397000"/>
                  </a:lnTo>
                  <a:lnTo>
                    <a:pt x="3227831" y="1346200"/>
                  </a:lnTo>
                  <a:lnTo>
                    <a:pt x="3219182" y="1308100"/>
                  </a:lnTo>
                  <a:lnTo>
                    <a:pt x="3209272" y="1257300"/>
                  </a:lnTo>
                  <a:lnTo>
                    <a:pt x="3198123" y="1219200"/>
                  </a:lnTo>
                  <a:lnTo>
                    <a:pt x="3185752" y="1168400"/>
                  </a:lnTo>
                  <a:lnTo>
                    <a:pt x="3172179" y="1130300"/>
                  </a:lnTo>
                  <a:lnTo>
                    <a:pt x="3157423" y="1079500"/>
                  </a:lnTo>
                  <a:lnTo>
                    <a:pt x="3141503" y="1041400"/>
                  </a:lnTo>
                  <a:lnTo>
                    <a:pt x="3124438" y="1003300"/>
                  </a:lnTo>
                  <a:lnTo>
                    <a:pt x="3106246" y="952500"/>
                  </a:lnTo>
                  <a:lnTo>
                    <a:pt x="3086948" y="914400"/>
                  </a:lnTo>
                  <a:lnTo>
                    <a:pt x="3066562" y="876300"/>
                  </a:lnTo>
                  <a:lnTo>
                    <a:pt x="3045107" y="838200"/>
                  </a:lnTo>
                  <a:lnTo>
                    <a:pt x="3022602" y="800100"/>
                  </a:lnTo>
                  <a:lnTo>
                    <a:pt x="2999067" y="762000"/>
                  </a:lnTo>
                  <a:lnTo>
                    <a:pt x="2974520" y="723900"/>
                  </a:lnTo>
                  <a:lnTo>
                    <a:pt x="2948980" y="685800"/>
                  </a:lnTo>
                  <a:lnTo>
                    <a:pt x="2922467" y="647700"/>
                  </a:lnTo>
                  <a:lnTo>
                    <a:pt x="2895000" y="609600"/>
                  </a:lnTo>
                  <a:lnTo>
                    <a:pt x="2866597" y="584200"/>
                  </a:lnTo>
                  <a:lnTo>
                    <a:pt x="2837277" y="546100"/>
                  </a:lnTo>
                  <a:lnTo>
                    <a:pt x="2807060" y="508000"/>
                  </a:lnTo>
                  <a:lnTo>
                    <a:pt x="2775966" y="482600"/>
                  </a:lnTo>
                  <a:lnTo>
                    <a:pt x="2744011" y="444500"/>
                  </a:lnTo>
                  <a:lnTo>
                    <a:pt x="2711217" y="419100"/>
                  </a:lnTo>
                  <a:lnTo>
                    <a:pt x="2677602" y="393700"/>
                  </a:lnTo>
                  <a:lnTo>
                    <a:pt x="2643184" y="368300"/>
                  </a:lnTo>
                  <a:lnTo>
                    <a:pt x="2607984" y="330200"/>
                  </a:lnTo>
                  <a:lnTo>
                    <a:pt x="2572020" y="304800"/>
                  </a:lnTo>
                  <a:lnTo>
                    <a:pt x="2535310" y="279400"/>
                  </a:lnTo>
                  <a:lnTo>
                    <a:pt x="2497875" y="254000"/>
                  </a:lnTo>
                  <a:lnTo>
                    <a:pt x="2459734" y="241300"/>
                  </a:lnTo>
                  <a:lnTo>
                    <a:pt x="2420904" y="215900"/>
                  </a:lnTo>
                  <a:lnTo>
                    <a:pt x="2381406" y="190500"/>
                  </a:lnTo>
                  <a:lnTo>
                    <a:pt x="2341259" y="165100"/>
                  </a:lnTo>
                  <a:lnTo>
                    <a:pt x="2300481" y="152400"/>
                  </a:lnTo>
                  <a:lnTo>
                    <a:pt x="2259091" y="127000"/>
                  </a:lnTo>
                  <a:lnTo>
                    <a:pt x="2043639" y="63500"/>
                  </a:lnTo>
                  <a:lnTo>
                    <a:pt x="1908250" y="25400"/>
                  </a:lnTo>
                  <a:close/>
                </a:path>
                <a:path w="3252469" h="3251200">
                  <a:moveTo>
                    <a:pt x="0" y="1625600"/>
                  </a:moveTo>
                  <a:lnTo>
                    <a:pt x="0" y="1638300"/>
                  </a:lnTo>
                  <a:lnTo>
                    <a:pt x="173" y="1638300"/>
                  </a:lnTo>
                  <a:lnTo>
                    <a:pt x="0" y="1625600"/>
                  </a:lnTo>
                  <a:close/>
                </a:path>
                <a:path w="3252469" h="3251200">
                  <a:moveTo>
                    <a:pt x="1482454" y="25400"/>
                  </a:moveTo>
                  <a:lnTo>
                    <a:pt x="1343998" y="25400"/>
                  </a:lnTo>
                  <a:lnTo>
                    <a:pt x="1208619" y="63500"/>
                  </a:lnTo>
                  <a:lnTo>
                    <a:pt x="993177" y="127000"/>
                  </a:lnTo>
                  <a:lnTo>
                    <a:pt x="951789" y="152400"/>
                  </a:lnTo>
                  <a:lnTo>
                    <a:pt x="911012" y="165100"/>
                  </a:lnTo>
                  <a:lnTo>
                    <a:pt x="870865" y="190500"/>
                  </a:lnTo>
                  <a:lnTo>
                    <a:pt x="831367" y="215900"/>
                  </a:lnTo>
                  <a:lnTo>
                    <a:pt x="792538" y="241300"/>
                  </a:lnTo>
                  <a:lnTo>
                    <a:pt x="754396" y="254000"/>
                  </a:lnTo>
                  <a:lnTo>
                    <a:pt x="716960" y="279400"/>
                  </a:lnTo>
                  <a:lnTo>
                    <a:pt x="680251" y="304800"/>
                  </a:lnTo>
                  <a:lnTo>
                    <a:pt x="644285" y="330200"/>
                  </a:lnTo>
                  <a:lnTo>
                    <a:pt x="609084" y="368300"/>
                  </a:lnTo>
                  <a:lnTo>
                    <a:pt x="574665" y="393700"/>
                  </a:lnTo>
                  <a:lnTo>
                    <a:pt x="541049" y="419100"/>
                  </a:lnTo>
                  <a:lnTo>
                    <a:pt x="508253" y="444500"/>
                  </a:lnTo>
                  <a:lnTo>
                    <a:pt x="476297" y="482600"/>
                  </a:lnTo>
                  <a:lnTo>
                    <a:pt x="445200" y="508000"/>
                  </a:lnTo>
                  <a:lnTo>
                    <a:pt x="414982" y="546100"/>
                  </a:lnTo>
                  <a:lnTo>
                    <a:pt x="385660" y="584200"/>
                  </a:lnTo>
                  <a:lnTo>
                    <a:pt x="357255" y="609600"/>
                  </a:lnTo>
                  <a:lnTo>
                    <a:pt x="329786" y="647700"/>
                  </a:lnTo>
                  <a:lnTo>
                    <a:pt x="303270" y="685800"/>
                  </a:lnTo>
                  <a:lnTo>
                    <a:pt x="277728" y="723900"/>
                  </a:lnTo>
                  <a:lnTo>
                    <a:pt x="253179" y="762000"/>
                  </a:lnTo>
                  <a:lnTo>
                    <a:pt x="229641" y="800100"/>
                  </a:lnTo>
                  <a:lnTo>
                    <a:pt x="207135" y="838200"/>
                  </a:lnTo>
                  <a:lnTo>
                    <a:pt x="185677" y="876300"/>
                  </a:lnTo>
                  <a:lnTo>
                    <a:pt x="165289" y="914400"/>
                  </a:lnTo>
                  <a:lnTo>
                    <a:pt x="145989" y="952500"/>
                  </a:lnTo>
                  <a:lnTo>
                    <a:pt x="127795" y="1003300"/>
                  </a:lnTo>
                  <a:lnTo>
                    <a:pt x="110728" y="1041400"/>
                  </a:lnTo>
                  <a:lnTo>
                    <a:pt x="94806" y="1079500"/>
                  </a:lnTo>
                  <a:lnTo>
                    <a:pt x="80048" y="1130300"/>
                  </a:lnTo>
                  <a:lnTo>
                    <a:pt x="66473" y="1168400"/>
                  </a:lnTo>
                  <a:lnTo>
                    <a:pt x="54100" y="1219200"/>
                  </a:lnTo>
                  <a:lnTo>
                    <a:pt x="42949" y="1257300"/>
                  </a:lnTo>
                  <a:lnTo>
                    <a:pt x="33039" y="1308100"/>
                  </a:lnTo>
                  <a:lnTo>
                    <a:pt x="24388" y="1346200"/>
                  </a:lnTo>
                  <a:lnTo>
                    <a:pt x="17015" y="1397000"/>
                  </a:lnTo>
                  <a:lnTo>
                    <a:pt x="10940" y="1447800"/>
                  </a:lnTo>
                  <a:lnTo>
                    <a:pt x="6182" y="1485900"/>
                  </a:lnTo>
                  <a:lnTo>
                    <a:pt x="2760" y="1536700"/>
                  </a:lnTo>
                  <a:lnTo>
                    <a:pt x="693" y="1587500"/>
                  </a:lnTo>
                  <a:lnTo>
                    <a:pt x="0" y="1625600"/>
                  </a:lnTo>
                  <a:lnTo>
                    <a:pt x="19050" y="1625600"/>
                  </a:lnTo>
                  <a:lnTo>
                    <a:pt x="19760" y="1587500"/>
                  </a:lnTo>
                  <a:lnTo>
                    <a:pt x="21877" y="1536700"/>
                  </a:lnTo>
                  <a:lnTo>
                    <a:pt x="25382" y="1485900"/>
                  </a:lnTo>
                  <a:lnTo>
                    <a:pt x="30254" y="1435100"/>
                  </a:lnTo>
                  <a:lnTo>
                    <a:pt x="36473" y="1397000"/>
                  </a:lnTo>
                  <a:lnTo>
                    <a:pt x="44020" y="1346200"/>
                  </a:lnTo>
                  <a:lnTo>
                    <a:pt x="52875" y="1308100"/>
                  </a:lnTo>
                  <a:lnTo>
                    <a:pt x="63017" y="1257300"/>
                  </a:lnTo>
                  <a:lnTo>
                    <a:pt x="74428" y="1206500"/>
                  </a:lnTo>
                  <a:lnTo>
                    <a:pt x="87087" y="1168400"/>
                  </a:lnTo>
                  <a:lnTo>
                    <a:pt x="100974" y="1117600"/>
                  </a:lnTo>
                  <a:lnTo>
                    <a:pt x="116069" y="1079500"/>
                  </a:lnTo>
                  <a:lnTo>
                    <a:pt x="132352" y="1041400"/>
                  </a:lnTo>
                  <a:lnTo>
                    <a:pt x="149805" y="990600"/>
                  </a:lnTo>
                  <a:lnTo>
                    <a:pt x="168406" y="952500"/>
                  </a:lnTo>
                  <a:lnTo>
                    <a:pt x="188135" y="914400"/>
                  </a:lnTo>
                  <a:lnTo>
                    <a:pt x="208974" y="876300"/>
                  </a:lnTo>
                  <a:lnTo>
                    <a:pt x="230901" y="838200"/>
                  </a:lnTo>
                  <a:lnTo>
                    <a:pt x="253898" y="800100"/>
                  </a:lnTo>
                  <a:lnTo>
                    <a:pt x="277944" y="762000"/>
                  </a:lnTo>
                  <a:lnTo>
                    <a:pt x="303019" y="723900"/>
                  </a:lnTo>
                  <a:lnTo>
                    <a:pt x="329104" y="685800"/>
                  </a:lnTo>
                  <a:lnTo>
                    <a:pt x="356179" y="647700"/>
                  </a:lnTo>
                  <a:lnTo>
                    <a:pt x="384223" y="609600"/>
                  </a:lnTo>
                  <a:lnTo>
                    <a:pt x="413217" y="571500"/>
                  </a:lnTo>
                  <a:lnTo>
                    <a:pt x="443141" y="546100"/>
                  </a:lnTo>
                  <a:lnTo>
                    <a:pt x="473975" y="508000"/>
                  </a:lnTo>
                  <a:lnTo>
                    <a:pt x="505700" y="482600"/>
                  </a:lnTo>
                  <a:lnTo>
                    <a:pt x="538294" y="444500"/>
                  </a:lnTo>
                  <a:lnTo>
                    <a:pt x="571739" y="419100"/>
                  </a:lnTo>
                  <a:lnTo>
                    <a:pt x="606015" y="393700"/>
                  </a:lnTo>
                  <a:lnTo>
                    <a:pt x="641101" y="355600"/>
                  </a:lnTo>
                  <a:lnTo>
                    <a:pt x="676979" y="330200"/>
                  </a:lnTo>
                  <a:lnTo>
                    <a:pt x="713627" y="304800"/>
                  </a:lnTo>
                  <a:lnTo>
                    <a:pt x="751026" y="279400"/>
                  </a:lnTo>
                  <a:lnTo>
                    <a:pt x="789156" y="254000"/>
                  </a:lnTo>
                  <a:lnTo>
                    <a:pt x="827998" y="241300"/>
                  </a:lnTo>
                  <a:lnTo>
                    <a:pt x="867531" y="215900"/>
                  </a:lnTo>
                  <a:lnTo>
                    <a:pt x="907735" y="190500"/>
                  </a:lnTo>
                  <a:lnTo>
                    <a:pt x="948591" y="177800"/>
                  </a:lnTo>
                  <a:lnTo>
                    <a:pt x="990079" y="152400"/>
                  </a:lnTo>
                  <a:lnTo>
                    <a:pt x="1074870" y="127000"/>
                  </a:lnTo>
                  <a:lnTo>
                    <a:pt x="1118134" y="101600"/>
                  </a:lnTo>
                  <a:lnTo>
                    <a:pt x="1251159" y="63500"/>
                  </a:lnTo>
                  <a:lnTo>
                    <a:pt x="1296512" y="63500"/>
                  </a:lnTo>
                  <a:lnTo>
                    <a:pt x="1388617" y="38100"/>
                  </a:lnTo>
                  <a:lnTo>
                    <a:pt x="1435329" y="38100"/>
                  </a:lnTo>
                  <a:lnTo>
                    <a:pt x="1482454" y="25400"/>
                  </a:lnTo>
                  <a:close/>
                </a:path>
                <a:path w="3252469" h="3251200">
                  <a:moveTo>
                    <a:pt x="1626107" y="0"/>
                  </a:moveTo>
                  <a:lnTo>
                    <a:pt x="1578165" y="0"/>
                  </a:lnTo>
                  <a:lnTo>
                    <a:pt x="1530567" y="12700"/>
                  </a:lnTo>
                  <a:lnTo>
                    <a:pt x="1436480" y="12700"/>
                  </a:lnTo>
                  <a:lnTo>
                    <a:pt x="1390028" y="25400"/>
                  </a:lnTo>
                  <a:lnTo>
                    <a:pt x="1626107" y="25400"/>
                  </a:lnTo>
                  <a:lnTo>
                    <a:pt x="1626107" y="0"/>
                  </a:lnTo>
                  <a:close/>
                </a:path>
                <a:path w="3252469" h="3251200">
                  <a:moveTo>
                    <a:pt x="1674056" y="0"/>
                  </a:moveTo>
                  <a:lnTo>
                    <a:pt x="1626107" y="0"/>
                  </a:lnTo>
                  <a:lnTo>
                    <a:pt x="1626107" y="25400"/>
                  </a:lnTo>
                  <a:lnTo>
                    <a:pt x="1862215" y="25400"/>
                  </a:lnTo>
                  <a:lnTo>
                    <a:pt x="1815759" y="12700"/>
                  </a:lnTo>
                  <a:lnTo>
                    <a:pt x="1721661" y="12700"/>
                  </a:lnTo>
                  <a:lnTo>
                    <a:pt x="1674056" y="0"/>
                  </a:lnTo>
                  <a:close/>
                </a:path>
              </a:pathLst>
            </a:custGeom>
            <a:solidFill>
              <a:srgbClr val="7DAFDE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pic>
        <p:nvPicPr>
          <p:cNvPr id="22" name="object 2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5322910" y="2292950"/>
            <a:ext cx="1143037" cy="1226820"/>
          </a:xfrm>
          <a:prstGeom prst="rect">
            <a:avLst/>
          </a:prstGeom>
        </p:spPr>
      </p:pic>
      <p:pic>
        <p:nvPicPr>
          <p:cNvPr id="23" name="object 23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1200738" y="2692094"/>
            <a:ext cx="858359" cy="1232916"/>
          </a:xfrm>
          <a:prstGeom prst="rect">
            <a:avLst/>
          </a:prstGeom>
        </p:spPr>
      </p:pic>
      <p:pic>
        <p:nvPicPr>
          <p:cNvPr id="24" name="object 24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15492984" y="-38100"/>
            <a:ext cx="2795015" cy="1410153"/>
          </a:xfrm>
          <a:prstGeom prst="rect">
            <a:avLst/>
          </a:prstGeom>
        </p:spPr>
      </p:pic>
      <p:sp>
        <p:nvSpPr>
          <p:cNvPr id="25" name="object 25"/>
          <p:cNvSpPr txBox="1"/>
          <p:nvPr/>
        </p:nvSpPr>
        <p:spPr>
          <a:xfrm>
            <a:off x="10100564" y="5716817"/>
            <a:ext cx="1671320" cy="43688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lang="ru-RU" sz="2700" b="1" i="1" spc="345" dirty="0" smtClean="0">
                <a:latin typeface="Trebuchet MS"/>
                <a:cs typeface="Trebuchet MS"/>
              </a:rPr>
              <a:t>Этап</a:t>
            </a:r>
            <a:r>
              <a:rPr sz="2700" b="1" i="1" spc="-275" dirty="0" smtClean="0">
                <a:latin typeface="Trebuchet MS"/>
                <a:cs typeface="Trebuchet MS"/>
              </a:rPr>
              <a:t> </a:t>
            </a:r>
            <a:r>
              <a:rPr sz="2700" b="1" i="1" spc="15" dirty="0">
                <a:latin typeface="Trebuchet MS"/>
                <a:cs typeface="Trebuchet MS"/>
              </a:rPr>
              <a:t>3</a:t>
            </a:r>
            <a:endParaRPr sz="2700" dirty="0">
              <a:latin typeface="Trebuchet MS"/>
              <a:cs typeface="Trebuchet MS"/>
            </a:endParaRPr>
          </a:p>
        </p:txBody>
      </p:sp>
      <p:sp>
        <p:nvSpPr>
          <p:cNvPr id="26" name="object 26"/>
          <p:cNvSpPr txBox="1"/>
          <p:nvPr/>
        </p:nvSpPr>
        <p:spPr>
          <a:xfrm>
            <a:off x="886460" y="8662963"/>
            <a:ext cx="3304540" cy="274947"/>
          </a:xfrm>
          <a:prstGeom prst="rect">
            <a:avLst/>
          </a:prstGeom>
        </p:spPr>
        <p:txBody>
          <a:bodyPr vert="horz" wrap="square" lIns="0" tIns="18415" rIns="0" bIns="0" rtlCol="0">
            <a:spAutoFit/>
          </a:bodyPr>
          <a:lstStyle/>
          <a:p>
            <a:pPr marL="12700" marR="5080" indent="-635" algn="ctr">
              <a:lnSpc>
                <a:spcPct val="97900"/>
              </a:lnSpc>
              <a:spcBef>
                <a:spcPts val="145"/>
              </a:spcBef>
            </a:pPr>
            <a:r>
              <a:rPr lang="ru-RU" sz="1700" b="1" spc="-20" dirty="0">
                <a:latin typeface="Tahoma"/>
                <a:cs typeface="Tahoma"/>
              </a:rPr>
              <a:t>Введение в тему повторения</a:t>
            </a:r>
            <a:endParaRPr sz="1700" dirty="0">
              <a:latin typeface="Tahoma"/>
              <a:cs typeface="Tahoma"/>
            </a:endParaRPr>
          </a:p>
        </p:txBody>
      </p:sp>
      <p:sp>
        <p:nvSpPr>
          <p:cNvPr id="27" name="object 27"/>
          <p:cNvSpPr txBox="1"/>
          <p:nvPr/>
        </p:nvSpPr>
        <p:spPr>
          <a:xfrm>
            <a:off x="5276850" y="8726972"/>
            <a:ext cx="3009265" cy="531299"/>
          </a:xfrm>
          <a:prstGeom prst="rect">
            <a:avLst/>
          </a:prstGeom>
        </p:spPr>
        <p:txBody>
          <a:bodyPr vert="horz" wrap="square" lIns="0" tIns="18415" rIns="0" bIns="0" rtlCol="0">
            <a:spAutoFit/>
          </a:bodyPr>
          <a:lstStyle/>
          <a:p>
            <a:pPr marL="12700" marR="5080" algn="ctr">
              <a:lnSpc>
                <a:spcPct val="98000"/>
              </a:lnSpc>
              <a:spcBef>
                <a:spcPts val="145"/>
              </a:spcBef>
            </a:pPr>
            <a:r>
              <a:rPr lang="ru-RU" sz="1700" b="1" spc="5" dirty="0">
                <a:latin typeface="Tahoma"/>
                <a:cs typeface="Tahoma"/>
              </a:rPr>
              <a:t>Повторение основных понятий</a:t>
            </a:r>
            <a:endParaRPr sz="1700" dirty="0">
              <a:latin typeface="Tahoma"/>
              <a:cs typeface="Tahoma"/>
            </a:endParaRPr>
          </a:p>
        </p:txBody>
      </p:sp>
      <p:sp>
        <p:nvSpPr>
          <p:cNvPr id="28" name="object 28"/>
          <p:cNvSpPr txBox="1"/>
          <p:nvPr/>
        </p:nvSpPr>
        <p:spPr>
          <a:xfrm>
            <a:off x="9586976" y="8731874"/>
            <a:ext cx="2809240" cy="526426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algn="ctr">
              <a:lnSpc>
                <a:spcPts val="2020"/>
              </a:lnSpc>
              <a:spcBef>
                <a:spcPts val="105"/>
              </a:spcBef>
            </a:pPr>
            <a:r>
              <a:rPr lang="ru-RU" sz="1700" b="1" spc="-70" dirty="0">
                <a:latin typeface="Tahoma"/>
                <a:cs typeface="Tahoma"/>
              </a:rPr>
              <a:t> Практические упражнения</a:t>
            </a:r>
            <a:endParaRPr sz="1700" dirty="0">
              <a:latin typeface="Tahoma"/>
              <a:cs typeface="Tahoma"/>
            </a:endParaRPr>
          </a:p>
        </p:txBody>
      </p:sp>
      <p:sp>
        <p:nvSpPr>
          <p:cNvPr id="29" name="object 29"/>
          <p:cNvSpPr txBox="1"/>
          <p:nvPr/>
        </p:nvSpPr>
        <p:spPr>
          <a:xfrm>
            <a:off x="14086712" y="8731874"/>
            <a:ext cx="2148840" cy="526426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algn="ctr">
              <a:lnSpc>
                <a:spcPts val="2020"/>
              </a:lnSpc>
              <a:spcBef>
                <a:spcPts val="105"/>
              </a:spcBef>
            </a:pPr>
            <a:r>
              <a:rPr lang="ru-RU" sz="1700" b="1" spc="-60" dirty="0">
                <a:latin typeface="Tahoma"/>
                <a:cs typeface="Tahoma"/>
              </a:rPr>
              <a:t>Обратная связь и заключение</a:t>
            </a:r>
            <a:endParaRPr sz="1700" dirty="0">
              <a:latin typeface="Tahoma"/>
              <a:cs typeface="Tahoma"/>
            </a:endParaRPr>
          </a:p>
        </p:txBody>
      </p:sp>
      <p:sp>
        <p:nvSpPr>
          <p:cNvPr id="30" name="object 30"/>
          <p:cNvSpPr txBox="1"/>
          <p:nvPr/>
        </p:nvSpPr>
        <p:spPr>
          <a:xfrm>
            <a:off x="1739900" y="5716817"/>
            <a:ext cx="1602740" cy="43688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lang="ru-RU" sz="2700" b="1" i="1" spc="345" dirty="0" smtClean="0">
                <a:latin typeface="Trebuchet MS"/>
                <a:cs typeface="Trebuchet MS"/>
              </a:rPr>
              <a:t>Этап</a:t>
            </a:r>
            <a:r>
              <a:rPr sz="2700" b="1" i="1" spc="-275" dirty="0" smtClean="0">
                <a:latin typeface="Trebuchet MS"/>
                <a:cs typeface="Trebuchet MS"/>
              </a:rPr>
              <a:t> </a:t>
            </a:r>
            <a:r>
              <a:rPr sz="2700" b="1" i="1" spc="-525" dirty="0">
                <a:latin typeface="Trebuchet MS"/>
                <a:cs typeface="Trebuchet MS"/>
              </a:rPr>
              <a:t>1</a:t>
            </a:r>
            <a:endParaRPr sz="2700" dirty="0">
              <a:latin typeface="Trebuchet MS"/>
              <a:cs typeface="Trebuchet MS"/>
            </a:endParaRPr>
          </a:p>
        </p:txBody>
      </p:sp>
      <p:sp>
        <p:nvSpPr>
          <p:cNvPr id="31" name="object 31"/>
          <p:cNvSpPr txBox="1"/>
          <p:nvPr/>
        </p:nvSpPr>
        <p:spPr>
          <a:xfrm>
            <a:off x="5902833" y="5716817"/>
            <a:ext cx="1670685" cy="43688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lang="ru-RU" sz="2700" b="1" i="1" spc="345" dirty="0" smtClean="0">
                <a:latin typeface="Trebuchet MS"/>
                <a:cs typeface="Trebuchet MS"/>
              </a:rPr>
              <a:t>Этап</a:t>
            </a:r>
            <a:r>
              <a:rPr sz="2700" b="1" i="1" spc="-275" dirty="0" smtClean="0">
                <a:latin typeface="Trebuchet MS"/>
                <a:cs typeface="Trebuchet MS"/>
              </a:rPr>
              <a:t> </a:t>
            </a:r>
            <a:r>
              <a:rPr sz="2700" b="1" i="1" spc="10" dirty="0">
                <a:latin typeface="Trebuchet MS"/>
                <a:cs typeface="Trebuchet MS"/>
              </a:rPr>
              <a:t>2</a:t>
            </a:r>
            <a:endParaRPr sz="2700" dirty="0">
              <a:latin typeface="Trebuchet MS"/>
              <a:cs typeface="Trebuchet MS"/>
            </a:endParaRPr>
          </a:p>
        </p:txBody>
      </p:sp>
      <p:sp>
        <p:nvSpPr>
          <p:cNvPr id="33" name="object 33"/>
          <p:cNvSpPr txBox="1"/>
          <p:nvPr/>
        </p:nvSpPr>
        <p:spPr>
          <a:xfrm>
            <a:off x="780694" y="3894657"/>
            <a:ext cx="1899920" cy="579120"/>
          </a:xfrm>
          <a:prstGeom prst="rect">
            <a:avLst/>
          </a:prstGeom>
        </p:spPr>
        <p:txBody>
          <a:bodyPr vert="horz" wrap="square" lIns="0" tIns="7620" rIns="0" bIns="0" rtlCol="0">
            <a:spAutoFit/>
          </a:bodyPr>
          <a:lstStyle/>
          <a:p>
            <a:pPr marL="12700" marR="5080" indent="149225">
              <a:lnSpc>
                <a:spcPct val="101699"/>
              </a:lnSpc>
              <a:spcBef>
                <a:spcPts val="60"/>
              </a:spcBef>
            </a:pPr>
            <a:r>
              <a:rPr sz="1800" b="1" spc="45" dirty="0">
                <a:latin typeface="Tahoma"/>
                <a:cs typeface="Tahoma"/>
              </a:rPr>
              <a:t>М</a:t>
            </a:r>
            <a:r>
              <a:rPr sz="1800" b="1" spc="-55" dirty="0">
                <a:latin typeface="Tahoma"/>
                <a:cs typeface="Tahoma"/>
              </a:rPr>
              <a:t>а</a:t>
            </a:r>
            <a:r>
              <a:rPr sz="1800" b="1" spc="65" dirty="0">
                <a:latin typeface="Tahoma"/>
                <a:cs typeface="Tahoma"/>
              </a:rPr>
              <a:t>с</a:t>
            </a:r>
            <a:r>
              <a:rPr sz="1800" b="1" spc="-5" dirty="0">
                <a:latin typeface="Tahoma"/>
                <a:cs typeface="Tahoma"/>
              </a:rPr>
              <a:t>т</a:t>
            </a:r>
            <a:r>
              <a:rPr sz="1800" b="1" spc="15" dirty="0">
                <a:latin typeface="Tahoma"/>
                <a:cs typeface="Tahoma"/>
              </a:rPr>
              <a:t>е</a:t>
            </a:r>
            <a:r>
              <a:rPr sz="1800" b="1" spc="50" dirty="0">
                <a:latin typeface="Tahoma"/>
                <a:cs typeface="Tahoma"/>
              </a:rPr>
              <a:t>р</a:t>
            </a:r>
            <a:r>
              <a:rPr sz="1800" b="1" spc="20" dirty="0">
                <a:latin typeface="Tahoma"/>
                <a:cs typeface="Tahoma"/>
              </a:rPr>
              <a:t>а</a:t>
            </a:r>
            <a:r>
              <a:rPr sz="1800" b="1" spc="-145" dirty="0">
                <a:latin typeface="Tahoma"/>
                <a:cs typeface="Tahoma"/>
              </a:rPr>
              <a:t> </a:t>
            </a:r>
            <a:r>
              <a:rPr sz="1800" b="1" dirty="0">
                <a:latin typeface="Tahoma"/>
                <a:cs typeface="Tahoma"/>
              </a:rPr>
              <a:t>П</a:t>
            </a:r>
            <a:r>
              <a:rPr sz="1800" b="1" spc="120" dirty="0">
                <a:latin typeface="Tahoma"/>
                <a:cs typeface="Tahoma"/>
              </a:rPr>
              <a:t>О</a:t>
            </a:r>
            <a:r>
              <a:rPr sz="1800" b="1" spc="-155" dirty="0">
                <a:latin typeface="Tahoma"/>
                <a:cs typeface="Tahoma"/>
              </a:rPr>
              <a:t> </a:t>
            </a:r>
            <a:r>
              <a:rPr sz="1800" b="1" spc="-200" dirty="0">
                <a:latin typeface="Tahoma"/>
                <a:cs typeface="Tahoma"/>
              </a:rPr>
              <a:t>/  </a:t>
            </a:r>
            <a:r>
              <a:rPr sz="1800" b="1" dirty="0">
                <a:latin typeface="Tahoma"/>
                <a:cs typeface="Tahoma"/>
              </a:rPr>
              <a:t>П</a:t>
            </a:r>
            <a:r>
              <a:rPr sz="1800" b="1" spc="50" dirty="0">
                <a:latin typeface="Tahoma"/>
                <a:cs typeface="Tahoma"/>
              </a:rPr>
              <a:t>р</a:t>
            </a:r>
            <a:r>
              <a:rPr sz="1800" b="1" spc="15" dirty="0">
                <a:latin typeface="Tahoma"/>
                <a:cs typeface="Tahoma"/>
              </a:rPr>
              <a:t>е</a:t>
            </a:r>
            <a:r>
              <a:rPr sz="1800" b="1" spc="-5" dirty="0">
                <a:latin typeface="Tahoma"/>
                <a:cs typeface="Tahoma"/>
              </a:rPr>
              <a:t>п</a:t>
            </a:r>
            <a:r>
              <a:rPr sz="1800" b="1" dirty="0">
                <a:latin typeface="Tahoma"/>
                <a:cs typeface="Tahoma"/>
              </a:rPr>
              <a:t>о</a:t>
            </a:r>
            <a:r>
              <a:rPr sz="1800" b="1" spc="55" dirty="0">
                <a:latin typeface="Tahoma"/>
                <a:cs typeface="Tahoma"/>
              </a:rPr>
              <a:t>д</a:t>
            </a:r>
            <a:r>
              <a:rPr sz="1800" b="1" spc="-55" dirty="0">
                <a:latin typeface="Tahoma"/>
                <a:cs typeface="Tahoma"/>
              </a:rPr>
              <a:t>а</a:t>
            </a:r>
            <a:r>
              <a:rPr sz="1800" b="1" spc="-45" dirty="0">
                <a:latin typeface="Tahoma"/>
                <a:cs typeface="Tahoma"/>
              </a:rPr>
              <a:t>в</a:t>
            </a:r>
            <a:r>
              <a:rPr sz="1800" b="1" spc="-55" dirty="0">
                <a:latin typeface="Tahoma"/>
                <a:cs typeface="Tahoma"/>
              </a:rPr>
              <a:t>а</a:t>
            </a:r>
            <a:r>
              <a:rPr sz="1800" b="1" spc="-5" dirty="0">
                <a:latin typeface="Tahoma"/>
                <a:cs typeface="Tahoma"/>
              </a:rPr>
              <a:t>т</a:t>
            </a:r>
            <a:r>
              <a:rPr sz="1800" b="1" spc="15" dirty="0">
                <a:latin typeface="Tahoma"/>
                <a:cs typeface="Tahoma"/>
              </a:rPr>
              <a:t>е</a:t>
            </a:r>
            <a:r>
              <a:rPr sz="1800" b="1" spc="-30" dirty="0">
                <a:latin typeface="Tahoma"/>
                <a:cs typeface="Tahoma"/>
              </a:rPr>
              <a:t>л</a:t>
            </a:r>
            <a:r>
              <a:rPr sz="1800" b="1" spc="120" dirty="0">
                <a:latin typeface="Tahoma"/>
                <a:cs typeface="Tahoma"/>
              </a:rPr>
              <a:t>и</a:t>
            </a:r>
            <a:endParaRPr sz="1800" dirty="0">
              <a:latin typeface="Tahoma"/>
              <a:cs typeface="Tahoma"/>
            </a:endParaRPr>
          </a:p>
        </p:txBody>
      </p:sp>
      <p:sp>
        <p:nvSpPr>
          <p:cNvPr id="34" name="object 34"/>
          <p:cNvSpPr txBox="1">
            <a:spLocks noGrp="1"/>
          </p:cNvSpPr>
          <p:nvPr>
            <p:ph type="title"/>
          </p:nvPr>
        </p:nvSpPr>
        <p:spPr>
          <a:xfrm>
            <a:off x="780694" y="495300"/>
            <a:ext cx="16706901" cy="751488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  <a:tabLst>
                <a:tab pos="8074025" algn="l"/>
              </a:tabLst>
            </a:pPr>
            <a:r>
              <a:rPr lang="ru-RU" sz="4800" u="sng" spc="171" dirty="0" smtClean="0">
                <a:solidFill>
                  <a:schemeClr val="tx1"/>
                </a:solidFill>
                <a:latin typeface="Trebuchet MS"/>
                <a:cs typeface="Trebuchet MS"/>
              </a:rPr>
              <a:t>Закрепление знаний путем повторения</a:t>
            </a:r>
            <a:endParaRPr sz="4800" dirty="0"/>
          </a:p>
        </p:txBody>
      </p:sp>
      <p:sp>
        <p:nvSpPr>
          <p:cNvPr id="36" name="object 32"/>
          <p:cNvSpPr txBox="1"/>
          <p:nvPr/>
        </p:nvSpPr>
        <p:spPr>
          <a:xfrm>
            <a:off x="13887067" y="5620263"/>
            <a:ext cx="2479168" cy="426399"/>
          </a:xfrm>
          <a:prstGeom prst="rect">
            <a:avLst/>
          </a:prstGeom>
        </p:spPr>
        <p:txBody>
          <a:bodyPr vert="horz" wrap="square" lIns="0" tIns="92075" rIns="0" bIns="0" rtlCol="0">
            <a:spAutoFit/>
          </a:bodyPr>
          <a:lstStyle/>
          <a:p>
            <a:pPr marL="12700" marR="5080" indent="180975">
              <a:lnSpc>
                <a:spcPts val="2590"/>
              </a:lnSpc>
              <a:spcBef>
                <a:spcPts val="725"/>
              </a:spcBef>
            </a:pPr>
            <a:r>
              <a:rPr lang="ru-RU" sz="2700" b="1" i="1" spc="-10" dirty="0" smtClean="0">
                <a:latin typeface="Trebuchet MS"/>
                <a:cs typeface="Trebuchet MS"/>
              </a:rPr>
              <a:t>Аттестация</a:t>
            </a:r>
            <a:endParaRPr sz="2700" dirty="0">
              <a:latin typeface="Trebuchet MS"/>
              <a:cs typeface="Trebuchet MS"/>
            </a:endParaRPr>
          </a:p>
        </p:txBody>
      </p:sp>
      <p:sp>
        <p:nvSpPr>
          <p:cNvPr id="37" name="object 13"/>
          <p:cNvSpPr/>
          <p:nvPr/>
        </p:nvSpPr>
        <p:spPr>
          <a:xfrm>
            <a:off x="1932381" y="6493748"/>
            <a:ext cx="984885" cy="985519"/>
          </a:xfrm>
          <a:custGeom>
            <a:avLst/>
            <a:gdLst/>
            <a:ahLst/>
            <a:cxnLst/>
            <a:rect l="l" t="t" r="r" b="b"/>
            <a:pathLst>
              <a:path w="984885" h="985520">
                <a:moveTo>
                  <a:pt x="765594" y="492556"/>
                </a:moveTo>
                <a:lnTo>
                  <a:pt x="761187" y="443420"/>
                </a:lnTo>
                <a:lnTo>
                  <a:pt x="748461" y="397167"/>
                </a:lnTo>
                <a:lnTo>
                  <a:pt x="728218" y="354545"/>
                </a:lnTo>
                <a:lnTo>
                  <a:pt x="710907" y="330060"/>
                </a:lnTo>
                <a:lnTo>
                  <a:pt x="710907" y="492556"/>
                </a:lnTo>
                <a:lnTo>
                  <a:pt x="705129" y="542683"/>
                </a:lnTo>
                <a:lnTo>
                  <a:pt x="688644" y="588733"/>
                </a:lnTo>
                <a:lnTo>
                  <a:pt x="662800" y="629386"/>
                </a:lnTo>
                <a:lnTo>
                  <a:pt x="628904" y="663308"/>
                </a:lnTo>
                <a:lnTo>
                  <a:pt x="588289" y="689178"/>
                </a:lnTo>
                <a:lnTo>
                  <a:pt x="542264" y="705662"/>
                </a:lnTo>
                <a:lnTo>
                  <a:pt x="492175" y="711454"/>
                </a:lnTo>
                <a:lnTo>
                  <a:pt x="442074" y="705662"/>
                </a:lnTo>
                <a:lnTo>
                  <a:pt x="396062" y="689178"/>
                </a:lnTo>
                <a:lnTo>
                  <a:pt x="355447" y="663308"/>
                </a:lnTo>
                <a:lnTo>
                  <a:pt x="321551" y="629386"/>
                </a:lnTo>
                <a:lnTo>
                  <a:pt x="295694" y="588733"/>
                </a:lnTo>
                <a:lnTo>
                  <a:pt x="279222" y="542683"/>
                </a:lnTo>
                <a:lnTo>
                  <a:pt x="273431" y="492556"/>
                </a:lnTo>
                <a:lnTo>
                  <a:pt x="279222" y="442417"/>
                </a:lnTo>
                <a:lnTo>
                  <a:pt x="295694" y="396367"/>
                </a:lnTo>
                <a:lnTo>
                  <a:pt x="321551" y="355714"/>
                </a:lnTo>
                <a:lnTo>
                  <a:pt x="355447" y="321792"/>
                </a:lnTo>
                <a:lnTo>
                  <a:pt x="396062" y="295922"/>
                </a:lnTo>
                <a:lnTo>
                  <a:pt x="442074" y="279438"/>
                </a:lnTo>
                <a:lnTo>
                  <a:pt x="492175" y="273646"/>
                </a:lnTo>
                <a:lnTo>
                  <a:pt x="542264" y="279438"/>
                </a:lnTo>
                <a:lnTo>
                  <a:pt x="588289" y="295922"/>
                </a:lnTo>
                <a:lnTo>
                  <a:pt x="628904" y="321792"/>
                </a:lnTo>
                <a:lnTo>
                  <a:pt x="662800" y="355714"/>
                </a:lnTo>
                <a:lnTo>
                  <a:pt x="688644" y="396367"/>
                </a:lnTo>
                <a:lnTo>
                  <a:pt x="705129" y="442417"/>
                </a:lnTo>
                <a:lnTo>
                  <a:pt x="710907" y="492556"/>
                </a:lnTo>
                <a:lnTo>
                  <a:pt x="710907" y="330060"/>
                </a:lnTo>
                <a:lnTo>
                  <a:pt x="701217" y="316344"/>
                </a:lnTo>
                <a:lnTo>
                  <a:pt x="668235" y="283349"/>
                </a:lnTo>
                <a:lnTo>
                  <a:pt x="654532" y="273646"/>
                </a:lnTo>
                <a:lnTo>
                  <a:pt x="630072" y="256324"/>
                </a:lnTo>
                <a:lnTo>
                  <a:pt x="587476" y="236054"/>
                </a:lnTo>
                <a:lnTo>
                  <a:pt x="541261" y="223329"/>
                </a:lnTo>
                <a:lnTo>
                  <a:pt x="492175" y="218909"/>
                </a:lnTo>
                <a:lnTo>
                  <a:pt x="443090" y="223329"/>
                </a:lnTo>
                <a:lnTo>
                  <a:pt x="396862" y="236054"/>
                </a:lnTo>
                <a:lnTo>
                  <a:pt x="354279" y="256324"/>
                </a:lnTo>
                <a:lnTo>
                  <a:pt x="316115" y="283349"/>
                </a:lnTo>
                <a:lnTo>
                  <a:pt x="283133" y="316344"/>
                </a:lnTo>
                <a:lnTo>
                  <a:pt x="256133" y="354545"/>
                </a:lnTo>
                <a:lnTo>
                  <a:pt x="235877" y="397167"/>
                </a:lnTo>
                <a:lnTo>
                  <a:pt x="223164" y="443420"/>
                </a:lnTo>
                <a:lnTo>
                  <a:pt x="218744" y="492556"/>
                </a:lnTo>
                <a:lnTo>
                  <a:pt x="223164" y="541680"/>
                </a:lnTo>
                <a:lnTo>
                  <a:pt x="235877" y="587933"/>
                </a:lnTo>
                <a:lnTo>
                  <a:pt x="256133" y="630555"/>
                </a:lnTo>
                <a:lnTo>
                  <a:pt x="283133" y="668756"/>
                </a:lnTo>
                <a:lnTo>
                  <a:pt x="316115" y="701751"/>
                </a:lnTo>
                <a:lnTo>
                  <a:pt x="354279" y="728776"/>
                </a:lnTo>
                <a:lnTo>
                  <a:pt x="396862" y="749046"/>
                </a:lnTo>
                <a:lnTo>
                  <a:pt x="443090" y="761771"/>
                </a:lnTo>
                <a:lnTo>
                  <a:pt x="492175" y="766191"/>
                </a:lnTo>
                <a:lnTo>
                  <a:pt x="541261" y="761771"/>
                </a:lnTo>
                <a:lnTo>
                  <a:pt x="587476" y="749046"/>
                </a:lnTo>
                <a:lnTo>
                  <a:pt x="630072" y="728776"/>
                </a:lnTo>
                <a:lnTo>
                  <a:pt x="654532" y="711454"/>
                </a:lnTo>
                <a:lnTo>
                  <a:pt x="668235" y="701751"/>
                </a:lnTo>
                <a:lnTo>
                  <a:pt x="701217" y="668756"/>
                </a:lnTo>
                <a:lnTo>
                  <a:pt x="728218" y="630555"/>
                </a:lnTo>
                <a:lnTo>
                  <a:pt x="748461" y="587933"/>
                </a:lnTo>
                <a:lnTo>
                  <a:pt x="761187" y="541680"/>
                </a:lnTo>
                <a:lnTo>
                  <a:pt x="765594" y="492556"/>
                </a:lnTo>
                <a:close/>
              </a:path>
              <a:path w="984885" h="985520">
                <a:moveTo>
                  <a:pt x="984338" y="410464"/>
                </a:moveTo>
                <a:lnTo>
                  <a:pt x="982192" y="399821"/>
                </a:lnTo>
                <a:lnTo>
                  <a:pt x="976337" y="391121"/>
                </a:lnTo>
                <a:lnTo>
                  <a:pt x="967651" y="385254"/>
                </a:lnTo>
                <a:lnTo>
                  <a:pt x="956995" y="383095"/>
                </a:lnTo>
                <a:lnTo>
                  <a:pt x="929652" y="383095"/>
                </a:lnTo>
                <a:lnTo>
                  <a:pt x="929652" y="437819"/>
                </a:lnTo>
                <a:lnTo>
                  <a:pt x="929652" y="547281"/>
                </a:lnTo>
                <a:lnTo>
                  <a:pt x="865949" y="547281"/>
                </a:lnTo>
                <a:lnTo>
                  <a:pt x="856742" y="548868"/>
                </a:lnTo>
                <a:lnTo>
                  <a:pt x="848804" y="553313"/>
                </a:lnTo>
                <a:lnTo>
                  <a:pt x="842772" y="560120"/>
                </a:lnTo>
                <a:lnTo>
                  <a:pt x="839241" y="568782"/>
                </a:lnTo>
                <a:lnTo>
                  <a:pt x="831164" y="599097"/>
                </a:lnTo>
                <a:lnTo>
                  <a:pt x="820445" y="628510"/>
                </a:lnTo>
                <a:lnTo>
                  <a:pt x="807148" y="656894"/>
                </a:lnTo>
                <a:lnTo>
                  <a:pt x="791324" y="684136"/>
                </a:lnTo>
                <a:lnTo>
                  <a:pt x="787704" y="692721"/>
                </a:lnTo>
                <a:lnTo>
                  <a:pt x="787171" y="701814"/>
                </a:lnTo>
                <a:lnTo>
                  <a:pt x="789647" y="710577"/>
                </a:lnTo>
                <a:lnTo>
                  <a:pt x="795032" y="718210"/>
                </a:lnTo>
                <a:lnTo>
                  <a:pt x="840193" y="763422"/>
                </a:lnTo>
                <a:lnTo>
                  <a:pt x="762838" y="840841"/>
                </a:lnTo>
                <a:lnTo>
                  <a:pt x="717702" y="795629"/>
                </a:lnTo>
                <a:lnTo>
                  <a:pt x="710044" y="790244"/>
                </a:lnTo>
                <a:lnTo>
                  <a:pt x="701294" y="787781"/>
                </a:lnTo>
                <a:lnTo>
                  <a:pt x="692213" y="788314"/>
                </a:lnTo>
                <a:lnTo>
                  <a:pt x="683615" y="791933"/>
                </a:lnTo>
                <a:lnTo>
                  <a:pt x="656259" y="807834"/>
                </a:lnTo>
                <a:lnTo>
                  <a:pt x="627926" y="821131"/>
                </a:lnTo>
                <a:lnTo>
                  <a:pt x="598563" y="831824"/>
                </a:lnTo>
                <a:lnTo>
                  <a:pt x="568363" y="839838"/>
                </a:lnTo>
                <a:lnTo>
                  <a:pt x="559701" y="843394"/>
                </a:lnTo>
                <a:lnTo>
                  <a:pt x="552907" y="849452"/>
                </a:lnTo>
                <a:lnTo>
                  <a:pt x="548449" y="857402"/>
                </a:lnTo>
                <a:lnTo>
                  <a:pt x="546862" y="866609"/>
                </a:lnTo>
                <a:lnTo>
                  <a:pt x="546862" y="930363"/>
                </a:lnTo>
                <a:lnTo>
                  <a:pt x="437489" y="930363"/>
                </a:lnTo>
                <a:lnTo>
                  <a:pt x="437489" y="866609"/>
                </a:lnTo>
                <a:lnTo>
                  <a:pt x="435889" y="857389"/>
                </a:lnTo>
                <a:lnTo>
                  <a:pt x="385673" y="831811"/>
                </a:lnTo>
                <a:lnTo>
                  <a:pt x="356311" y="821105"/>
                </a:lnTo>
                <a:lnTo>
                  <a:pt x="327914" y="807808"/>
                </a:lnTo>
                <a:lnTo>
                  <a:pt x="300723" y="791997"/>
                </a:lnTo>
                <a:lnTo>
                  <a:pt x="292112" y="788352"/>
                </a:lnTo>
                <a:lnTo>
                  <a:pt x="283032" y="787806"/>
                </a:lnTo>
                <a:lnTo>
                  <a:pt x="274281" y="790282"/>
                </a:lnTo>
                <a:lnTo>
                  <a:pt x="266636" y="795693"/>
                </a:lnTo>
                <a:lnTo>
                  <a:pt x="221526" y="840841"/>
                </a:lnTo>
                <a:lnTo>
                  <a:pt x="144170" y="763422"/>
                </a:lnTo>
                <a:lnTo>
                  <a:pt x="189280" y="718273"/>
                </a:lnTo>
                <a:lnTo>
                  <a:pt x="194665" y="710628"/>
                </a:lnTo>
                <a:lnTo>
                  <a:pt x="197142" y="701865"/>
                </a:lnTo>
                <a:lnTo>
                  <a:pt x="196608" y="692772"/>
                </a:lnTo>
                <a:lnTo>
                  <a:pt x="192951" y="684098"/>
                </a:lnTo>
                <a:lnTo>
                  <a:pt x="177101" y="656818"/>
                </a:lnTo>
                <a:lnTo>
                  <a:pt x="163830" y="628434"/>
                </a:lnTo>
                <a:lnTo>
                  <a:pt x="153162" y="599046"/>
                </a:lnTo>
                <a:lnTo>
                  <a:pt x="145122" y="568756"/>
                </a:lnTo>
                <a:lnTo>
                  <a:pt x="141592" y="560108"/>
                </a:lnTo>
                <a:lnTo>
                  <a:pt x="135547" y="553313"/>
                </a:lnTo>
                <a:lnTo>
                  <a:pt x="127609" y="548868"/>
                </a:lnTo>
                <a:lnTo>
                  <a:pt x="118402" y="547281"/>
                </a:lnTo>
                <a:lnTo>
                  <a:pt x="54686" y="547281"/>
                </a:lnTo>
                <a:lnTo>
                  <a:pt x="54686" y="437819"/>
                </a:lnTo>
                <a:lnTo>
                  <a:pt x="118402" y="437819"/>
                </a:lnTo>
                <a:lnTo>
                  <a:pt x="127609" y="436232"/>
                </a:lnTo>
                <a:lnTo>
                  <a:pt x="135547" y="431787"/>
                </a:lnTo>
                <a:lnTo>
                  <a:pt x="141592" y="424980"/>
                </a:lnTo>
                <a:lnTo>
                  <a:pt x="145122" y="416318"/>
                </a:lnTo>
                <a:lnTo>
                  <a:pt x="153187" y="386003"/>
                </a:lnTo>
                <a:lnTo>
                  <a:pt x="163906" y="356590"/>
                </a:lnTo>
                <a:lnTo>
                  <a:pt x="177215" y="328206"/>
                </a:lnTo>
                <a:lnTo>
                  <a:pt x="193040" y="300964"/>
                </a:lnTo>
                <a:lnTo>
                  <a:pt x="196659" y="292379"/>
                </a:lnTo>
                <a:lnTo>
                  <a:pt x="197192" y="283286"/>
                </a:lnTo>
                <a:lnTo>
                  <a:pt x="194716" y="274523"/>
                </a:lnTo>
                <a:lnTo>
                  <a:pt x="189331" y="266890"/>
                </a:lnTo>
                <a:lnTo>
                  <a:pt x="144170" y="221678"/>
                </a:lnTo>
                <a:lnTo>
                  <a:pt x="221526" y="144259"/>
                </a:lnTo>
                <a:lnTo>
                  <a:pt x="266661" y="189471"/>
                </a:lnTo>
                <a:lnTo>
                  <a:pt x="274332" y="194881"/>
                </a:lnTo>
                <a:lnTo>
                  <a:pt x="283095" y="197345"/>
                </a:lnTo>
                <a:lnTo>
                  <a:pt x="292163" y="196786"/>
                </a:lnTo>
                <a:lnTo>
                  <a:pt x="300748" y="193167"/>
                </a:lnTo>
                <a:lnTo>
                  <a:pt x="328091" y="177266"/>
                </a:lnTo>
                <a:lnTo>
                  <a:pt x="356400" y="163969"/>
                </a:lnTo>
                <a:lnTo>
                  <a:pt x="385749" y="153276"/>
                </a:lnTo>
                <a:lnTo>
                  <a:pt x="416001" y="145211"/>
                </a:lnTo>
                <a:lnTo>
                  <a:pt x="418350" y="144259"/>
                </a:lnTo>
                <a:lnTo>
                  <a:pt x="437489" y="118491"/>
                </a:lnTo>
                <a:lnTo>
                  <a:pt x="437489" y="54737"/>
                </a:lnTo>
                <a:lnTo>
                  <a:pt x="546862" y="54737"/>
                </a:lnTo>
                <a:lnTo>
                  <a:pt x="546862" y="118491"/>
                </a:lnTo>
                <a:lnTo>
                  <a:pt x="548449" y="127711"/>
                </a:lnTo>
                <a:lnTo>
                  <a:pt x="552907" y="135648"/>
                </a:lnTo>
                <a:lnTo>
                  <a:pt x="559727" y="141693"/>
                </a:lnTo>
                <a:lnTo>
                  <a:pt x="568363" y="145211"/>
                </a:lnTo>
                <a:lnTo>
                  <a:pt x="598652" y="153276"/>
                </a:lnTo>
                <a:lnTo>
                  <a:pt x="628027" y="163969"/>
                </a:lnTo>
                <a:lnTo>
                  <a:pt x="656437" y="177292"/>
                </a:lnTo>
                <a:lnTo>
                  <a:pt x="683641" y="193103"/>
                </a:lnTo>
                <a:lnTo>
                  <a:pt x="692238" y="196735"/>
                </a:lnTo>
                <a:lnTo>
                  <a:pt x="701306" y="197269"/>
                </a:lnTo>
                <a:lnTo>
                  <a:pt x="710057" y="194805"/>
                </a:lnTo>
                <a:lnTo>
                  <a:pt x="717727" y="189407"/>
                </a:lnTo>
                <a:lnTo>
                  <a:pt x="762838" y="144259"/>
                </a:lnTo>
                <a:lnTo>
                  <a:pt x="840193" y="221678"/>
                </a:lnTo>
                <a:lnTo>
                  <a:pt x="795083" y="266827"/>
                </a:lnTo>
                <a:lnTo>
                  <a:pt x="789698" y="274472"/>
                </a:lnTo>
                <a:lnTo>
                  <a:pt x="787222" y="283235"/>
                </a:lnTo>
                <a:lnTo>
                  <a:pt x="787755" y="292328"/>
                </a:lnTo>
                <a:lnTo>
                  <a:pt x="791413" y="301002"/>
                </a:lnTo>
                <a:lnTo>
                  <a:pt x="807250" y="328282"/>
                </a:lnTo>
                <a:lnTo>
                  <a:pt x="820521" y="356666"/>
                </a:lnTo>
                <a:lnTo>
                  <a:pt x="831189" y="386054"/>
                </a:lnTo>
                <a:lnTo>
                  <a:pt x="839241" y="416344"/>
                </a:lnTo>
                <a:lnTo>
                  <a:pt x="842772" y="424992"/>
                </a:lnTo>
                <a:lnTo>
                  <a:pt x="848804" y="431787"/>
                </a:lnTo>
                <a:lnTo>
                  <a:pt x="856742" y="436232"/>
                </a:lnTo>
                <a:lnTo>
                  <a:pt x="865936" y="437819"/>
                </a:lnTo>
                <a:lnTo>
                  <a:pt x="929652" y="437819"/>
                </a:lnTo>
                <a:lnTo>
                  <a:pt x="929652" y="383095"/>
                </a:lnTo>
                <a:lnTo>
                  <a:pt x="887336" y="383095"/>
                </a:lnTo>
                <a:lnTo>
                  <a:pt x="879894" y="359067"/>
                </a:lnTo>
                <a:lnTo>
                  <a:pt x="870991" y="335572"/>
                </a:lnTo>
                <a:lnTo>
                  <a:pt x="860653" y="312648"/>
                </a:lnTo>
                <a:lnTo>
                  <a:pt x="848893" y="290360"/>
                </a:lnTo>
                <a:lnTo>
                  <a:pt x="898207" y="240982"/>
                </a:lnTo>
                <a:lnTo>
                  <a:pt x="903351" y="235851"/>
                </a:lnTo>
                <a:lnTo>
                  <a:pt x="906221" y="228930"/>
                </a:lnTo>
                <a:lnTo>
                  <a:pt x="906233" y="214401"/>
                </a:lnTo>
                <a:lnTo>
                  <a:pt x="903351" y="207416"/>
                </a:lnTo>
                <a:lnTo>
                  <a:pt x="898207" y="202311"/>
                </a:lnTo>
                <a:lnTo>
                  <a:pt x="840206" y="144259"/>
                </a:lnTo>
                <a:lnTo>
                  <a:pt x="831507" y="135547"/>
                </a:lnTo>
                <a:lnTo>
                  <a:pt x="782205" y="86194"/>
                </a:lnTo>
                <a:lnTo>
                  <a:pt x="773163" y="80187"/>
                </a:lnTo>
                <a:lnTo>
                  <a:pt x="762876" y="78181"/>
                </a:lnTo>
                <a:lnTo>
                  <a:pt x="752589" y="80187"/>
                </a:lnTo>
                <a:lnTo>
                  <a:pt x="743521" y="86220"/>
                </a:lnTo>
                <a:lnTo>
                  <a:pt x="694207" y="135547"/>
                </a:lnTo>
                <a:lnTo>
                  <a:pt x="671931" y="123761"/>
                </a:lnTo>
                <a:lnTo>
                  <a:pt x="649033" y="113398"/>
                </a:lnTo>
                <a:lnTo>
                  <a:pt x="625551" y="104495"/>
                </a:lnTo>
                <a:lnTo>
                  <a:pt x="601535" y="97053"/>
                </a:lnTo>
                <a:lnTo>
                  <a:pt x="601535" y="54737"/>
                </a:lnTo>
                <a:lnTo>
                  <a:pt x="601535" y="27368"/>
                </a:lnTo>
                <a:lnTo>
                  <a:pt x="599401" y="16725"/>
                </a:lnTo>
                <a:lnTo>
                  <a:pt x="593547" y="8026"/>
                </a:lnTo>
                <a:lnTo>
                  <a:pt x="584847" y="2159"/>
                </a:lnTo>
                <a:lnTo>
                  <a:pt x="574192" y="0"/>
                </a:lnTo>
                <a:lnTo>
                  <a:pt x="410146" y="0"/>
                </a:lnTo>
                <a:lnTo>
                  <a:pt x="399491" y="2159"/>
                </a:lnTo>
                <a:lnTo>
                  <a:pt x="390804" y="8026"/>
                </a:lnTo>
                <a:lnTo>
                  <a:pt x="384949" y="16725"/>
                </a:lnTo>
                <a:lnTo>
                  <a:pt x="382803" y="27368"/>
                </a:lnTo>
                <a:lnTo>
                  <a:pt x="382803" y="97104"/>
                </a:lnTo>
                <a:lnTo>
                  <a:pt x="358825" y="104546"/>
                </a:lnTo>
                <a:lnTo>
                  <a:pt x="335381" y="113449"/>
                </a:lnTo>
                <a:lnTo>
                  <a:pt x="312483" y="123812"/>
                </a:lnTo>
                <a:lnTo>
                  <a:pt x="290182" y="135610"/>
                </a:lnTo>
                <a:lnTo>
                  <a:pt x="240830" y="86194"/>
                </a:lnTo>
                <a:lnTo>
                  <a:pt x="235699" y="81089"/>
                </a:lnTo>
                <a:lnTo>
                  <a:pt x="228790" y="78219"/>
                </a:lnTo>
                <a:lnTo>
                  <a:pt x="214236" y="78219"/>
                </a:lnTo>
                <a:lnTo>
                  <a:pt x="207302" y="81089"/>
                </a:lnTo>
                <a:lnTo>
                  <a:pt x="86182" y="202336"/>
                </a:lnTo>
                <a:lnTo>
                  <a:pt x="81026" y="207467"/>
                </a:lnTo>
                <a:lnTo>
                  <a:pt x="78168" y="214401"/>
                </a:lnTo>
                <a:lnTo>
                  <a:pt x="78155" y="228930"/>
                </a:lnTo>
                <a:lnTo>
                  <a:pt x="81026" y="235902"/>
                </a:lnTo>
                <a:lnTo>
                  <a:pt x="135559" y="290423"/>
                </a:lnTo>
                <a:lnTo>
                  <a:pt x="123774" y="312737"/>
                </a:lnTo>
                <a:lnTo>
                  <a:pt x="113411" y="335635"/>
                </a:lnTo>
                <a:lnTo>
                  <a:pt x="104495" y="359105"/>
                </a:lnTo>
                <a:lnTo>
                  <a:pt x="97053" y="383095"/>
                </a:lnTo>
                <a:lnTo>
                  <a:pt x="27343" y="383095"/>
                </a:lnTo>
                <a:lnTo>
                  <a:pt x="16700" y="385254"/>
                </a:lnTo>
                <a:lnTo>
                  <a:pt x="8013" y="391121"/>
                </a:lnTo>
                <a:lnTo>
                  <a:pt x="2159" y="399821"/>
                </a:lnTo>
                <a:lnTo>
                  <a:pt x="0" y="410464"/>
                </a:lnTo>
                <a:lnTo>
                  <a:pt x="0" y="574636"/>
                </a:lnTo>
                <a:lnTo>
                  <a:pt x="2159" y="585279"/>
                </a:lnTo>
                <a:lnTo>
                  <a:pt x="8013" y="593979"/>
                </a:lnTo>
                <a:lnTo>
                  <a:pt x="16700" y="599846"/>
                </a:lnTo>
                <a:lnTo>
                  <a:pt x="27343" y="602005"/>
                </a:lnTo>
                <a:lnTo>
                  <a:pt x="97028" y="602005"/>
                </a:lnTo>
                <a:lnTo>
                  <a:pt x="104457" y="626033"/>
                </a:lnTo>
                <a:lnTo>
                  <a:pt x="113360" y="649528"/>
                </a:lnTo>
                <a:lnTo>
                  <a:pt x="123710" y="672452"/>
                </a:lnTo>
                <a:lnTo>
                  <a:pt x="135458" y="694740"/>
                </a:lnTo>
                <a:lnTo>
                  <a:pt x="81013" y="749249"/>
                </a:lnTo>
                <a:lnTo>
                  <a:pt x="78143" y="756170"/>
                </a:lnTo>
                <a:lnTo>
                  <a:pt x="78130" y="770699"/>
                </a:lnTo>
                <a:lnTo>
                  <a:pt x="81013" y="777684"/>
                </a:lnTo>
                <a:lnTo>
                  <a:pt x="202158" y="898906"/>
                </a:lnTo>
                <a:lnTo>
                  <a:pt x="211201" y="904913"/>
                </a:lnTo>
                <a:lnTo>
                  <a:pt x="221488" y="906919"/>
                </a:lnTo>
                <a:lnTo>
                  <a:pt x="231775" y="904913"/>
                </a:lnTo>
                <a:lnTo>
                  <a:pt x="240842" y="898880"/>
                </a:lnTo>
                <a:lnTo>
                  <a:pt x="290156" y="849553"/>
                </a:lnTo>
                <a:lnTo>
                  <a:pt x="312432" y="861339"/>
                </a:lnTo>
                <a:lnTo>
                  <a:pt x="335330" y="871702"/>
                </a:lnTo>
                <a:lnTo>
                  <a:pt x="358800" y="880605"/>
                </a:lnTo>
                <a:lnTo>
                  <a:pt x="382803" y="888047"/>
                </a:lnTo>
                <a:lnTo>
                  <a:pt x="382803" y="957732"/>
                </a:lnTo>
                <a:lnTo>
                  <a:pt x="384949" y="968375"/>
                </a:lnTo>
                <a:lnTo>
                  <a:pt x="390804" y="977074"/>
                </a:lnTo>
                <a:lnTo>
                  <a:pt x="399503" y="982941"/>
                </a:lnTo>
                <a:lnTo>
                  <a:pt x="410146" y="985100"/>
                </a:lnTo>
                <a:lnTo>
                  <a:pt x="574192" y="985100"/>
                </a:lnTo>
                <a:lnTo>
                  <a:pt x="584847" y="982941"/>
                </a:lnTo>
                <a:lnTo>
                  <a:pt x="593547" y="977074"/>
                </a:lnTo>
                <a:lnTo>
                  <a:pt x="599401" y="968375"/>
                </a:lnTo>
                <a:lnTo>
                  <a:pt x="601535" y="957732"/>
                </a:lnTo>
                <a:lnTo>
                  <a:pt x="601535" y="930363"/>
                </a:lnTo>
                <a:lnTo>
                  <a:pt x="601535" y="887996"/>
                </a:lnTo>
                <a:lnTo>
                  <a:pt x="625525" y="880554"/>
                </a:lnTo>
                <a:lnTo>
                  <a:pt x="648970" y="871651"/>
                </a:lnTo>
                <a:lnTo>
                  <a:pt x="671868" y="861288"/>
                </a:lnTo>
                <a:lnTo>
                  <a:pt x="694182" y="849490"/>
                </a:lnTo>
                <a:lnTo>
                  <a:pt x="743559" y="898906"/>
                </a:lnTo>
                <a:lnTo>
                  <a:pt x="748690" y="904011"/>
                </a:lnTo>
                <a:lnTo>
                  <a:pt x="755599" y="906881"/>
                </a:lnTo>
                <a:lnTo>
                  <a:pt x="770153" y="906881"/>
                </a:lnTo>
                <a:lnTo>
                  <a:pt x="777074" y="904011"/>
                </a:lnTo>
                <a:lnTo>
                  <a:pt x="831545" y="849490"/>
                </a:lnTo>
                <a:lnTo>
                  <a:pt x="840181" y="840841"/>
                </a:lnTo>
                <a:lnTo>
                  <a:pt x="898207" y="782764"/>
                </a:lnTo>
                <a:lnTo>
                  <a:pt x="903351" y="777633"/>
                </a:lnTo>
                <a:lnTo>
                  <a:pt x="906221" y="770699"/>
                </a:lnTo>
                <a:lnTo>
                  <a:pt x="906233" y="756170"/>
                </a:lnTo>
                <a:lnTo>
                  <a:pt x="903351" y="749198"/>
                </a:lnTo>
                <a:lnTo>
                  <a:pt x="848829" y="694677"/>
                </a:lnTo>
                <a:lnTo>
                  <a:pt x="860615" y="672363"/>
                </a:lnTo>
                <a:lnTo>
                  <a:pt x="870978" y="649465"/>
                </a:lnTo>
                <a:lnTo>
                  <a:pt x="879881" y="625995"/>
                </a:lnTo>
                <a:lnTo>
                  <a:pt x="887336" y="602005"/>
                </a:lnTo>
                <a:lnTo>
                  <a:pt x="956995" y="602005"/>
                </a:lnTo>
                <a:lnTo>
                  <a:pt x="967651" y="599846"/>
                </a:lnTo>
                <a:lnTo>
                  <a:pt x="976337" y="593979"/>
                </a:lnTo>
                <a:lnTo>
                  <a:pt x="982192" y="585279"/>
                </a:lnTo>
                <a:lnTo>
                  <a:pt x="984338" y="574636"/>
                </a:lnTo>
                <a:lnTo>
                  <a:pt x="984338" y="410464"/>
                </a:lnTo>
                <a:close/>
              </a:path>
            </a:pathLst>
          </a:custGeom>
          <a:solidFill>
            <a:srgbClr val="385295"/>
          </a:solidFill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38" name="object 14"/>
          <p:cNvPicPr/>
          <p:nvPr/>
        </p:nvPicPr>
        <p:blipFill>
          <a:blip r:embed="rId5" cstate="print"/>
          <a:stretch>
            <a:fillRect/>
          </a:stretch>
        </p:blipFill>
        <p:spPr>
          <a:xfrm>
            <a:off x="2342530" y="6165382"/>
            <a:ext cx="164055" cy="164182"/>
          </a:xfrm>
          <a:prstGeom prst="rect">
            <a:avLst/>
          </a:prstGeom>
        </p:spPr>
      </p:pic>
      <p:pic>
        <p:nvPicPr>
          <p:cNvPr id="39" name="object 15"/>
          <p:cNvPicPr/>
          <p:nvPr/>
        </p:nvPicPr>
        <p:blipFill>
          <a:blip r:embed="rId6" cstate="print"/>
          <a:stretch>
            <a:fillRect/>
          </a:stretch>
        </p:blipFill>
        <p:spPr>
          <a:xfrm>
            <a:off x="2342530" y="7643019"/>
            <a:ext cx="164055" cy="164182"/>
          </a:xfrm>
          <a:prstGeom prst="rect">
            <a:avLst/>
          </a:prstGeom>
        </p:spPr>
      </p:pic>
      <p:pic>
        <p:nvPicPr>
          <p:cNvPr id="40" name="object 16"/>
          <p:cNvPicPr/>
          <p:nvPr/>
        </p:nvPicPr>
        <p:blipFill>
          <a:blip r:embed="rId6" cstate="print"/>
          <a:stretch>
            <a:fillRect/>
          </a:stretch>
        </p:blipFill>
        <p:spPr>
          <a:xfrm>
            <a:off x="3080779" y="6904202"/>
            <a:ext cx="164055" cy="164182"/>
          </a:xfrm>
          <a:prstGeom prst="rect">
            <a:avLst/>
          </a:prstGeom>
        </p:spPr>
      </p:pic>
      <p:pic>
        <p:nvPicPr>
          <p:cNvPr id="41" name="object 17"/>
          <p:cNvPicPr/>
          <p:nvPr/>
        </p:nvPicPr>
        <p:blipFill>
          <a:blip r:embed="rId7" cstate="print"/>
          <a:stretch>
            <a:fillRect/>
          </a:stretch>
        </p:blipFill>
        <p:spPr>
          <a:xfrm>
            <a:off x="1604289" y="6904202"/>
            <a:ext cx="164054" cy="164182"/>
          </a:xfrm>
          <a:prstGeom prst="rect">
            <a:avLst/>
          </a:prstGeom>
        </p:spPr>
      </p:pic>
      <p:sp>
        <p:nvSpPr>
          <p:cNvPr id="42" name="object 18"/>
          <p:cNvSpPr/>
          <p:nvPr/>
        </p:nvSpPr>
        <p:spPr>
          <a:xfrm>
            <a:off x="1659140" y="6191120"/>
            <a:ext cx="14145894" cy="1796414"/>
          </a:xfrm>
          <a:custGeom>
            <a:avLst/>
            <a:gdLst/>
            <a:ahLst/>
            <a:cxnLst/>
            <a:rect l="l" t="t" r="r" b="b"/>
            <a:pathLst>
              <a:path w="14145894" h="1796415">
                <a:moveTo>
                  <a:pt x="628675" y="82562"/>
                </a:moveTo>
                <a:lnTo>
                  <a:pt x="543369" y="47815"/>
                </a:lnTo>
                <a:lnTo>
                  <a:pt x="543369" y="103060"/>
                </a:lnTo>
                <a:lnTo>
                  <a:pt x="476631" y="169900"/>
                </a:lnTo>
                <a:lnTo>
                  <a:pt x="449872" y="89725"/>
                </a:lnTo>
                <a:lnTo>
                  <a:pt x="543369" y="103060"/>
                </a:lnTo>
                <a:lnTo>
                  <a:pt x="543369" y="47815"/>
                </a:lnTo>
                <a:lnTo>
                  <a:pt x="413829" y="29286"/>
                </a:lnTo>
                <a:lnTo>
                  <a:pt x="406781" y="29184"/>
                </a:lnTo>
                <a:lnTo>
                  <a:pt x="400100" y="30822"/>
                </a:lnTo>
                <a:lnTo>
                  <a:pt x="382765" y="56654"/>
                </a:lnTo>
                <a:lnTo>
                  <a:pt x="382790" y="58762"/>
                </a:lnTo>
                <a:lnTo>
                  <a:pt x="384022" y="65024"/>
                </a:lnTo>
                <a:lnTo>
                  <a:pt x="402640" y="120942"/>
                </a:lnTo>
                <a:lnTo>
                  <a:pt x="360172" y="145707"/>
                </a:lnTo>
                <a:lnTo>
                  <a:pt x="319557" y="173024"/>
                </a:lnTo>
                <a:lnTo>
                  <a:pt x="280898" y="202780"/>
                </a:lnTo>
                <a:lnTo>
                  <a:pt x="244284" y="234823"/>
                </a:lnTo>
                <a:lnTo>
                  <a:pt x="209829" y="269049"/>
                </a:lnTo>
                <a:lnTo>
                  <a:pt x="177622" y="305308"/>
                </a:lnTo>
                <a:lnTo>
                  <a:pt x="147764" y="343471"/>
                </a:lnTo>
                <a:lnTo>
                  <a:pt x="120357" y="383425"/>
                </a:lnTo>
                <a:lnTo>
                  <a:pt x="95504" y="425030"/>
                </a:lnTo>
                <a:lnTo>
                  <a:pt x="73291" y="468160"/>
                </a:lnTo>
                <a:lnTo>
                  <a:pt x="53835" y="512686"/>
                </a:lnTo>
                <a:lnTo>
                  <a:pt x="37223" y="558469"/>
                </a:lnTo>
                <a:lnTo>
                  <a:pt x="23571" y="605396"/>
                </a:lnTo>
                <a:lnTo>
                  <a:pt x="12954" y="653326"/>
                </a:lnTo>
                <a:lnTo>
                  <a:pt x="66675" y="663397"/>
                </a:lnTo>
                <a:lnTo>
                  <a:pt x="77228" y="616216"/>
                </a:lnTo>
                <a:lnTo>
                  <a:pt x="90957" y="570090"/>
                </a:lnTo>
                <a:lnTo>
                  <a:pt x="107759" y="525170"/>
                </a:lnTo>
                <a:lnTo>
                  <a:pt x="127508" y="481584"/>
                </a:lnTo>
                <a:lnTo>
                  <a:pt x="150101" y="439496"/>
                </a:lnTo>
                <a:lnTo>
                  <a:pt x="175437" y="399034"/>
                </a:lnTo>
                <a:lnTo>
                  <a:pt x="203403" y="360362"/>
                </a:lnTo>
                <a:lnTo>
                  <a:pt x="233883" y="323596"/>
                </a:lnTo>
                <a:lnTo>
                  <a:pt x="266763" y="288899"/>
                </a:lnTo>
                <a:lnTo>
                  <a:pt x="301955" y="256400"/>
                </a:lnTo>
                <a:lnTo>
                  <a:pt x="339318" y="226250"/>
                </a:lnTo>
                <a:lnTo>
                  <a:pt x="378764" y="198602"/>
                </a:lnTo>
                <a:lnTo>
                  <a:pt x="420192" y="173583"/>
                </a:lnTo>
                <a:lnTo>
                  <a:pt x="438708" y="229184"/>
                </a:lnTo>
                <a:lnTo>
                  <a:pt x="441731" y="235483"/>
                </a:lnTo>
                <a:lnTo>
                  <a:pt x="462572" y="247904"/>
                </a:lnTo>
                <a:lnTo>
                  <a:pt x="471817" y="247904"/>
                </a:lnTo>
                <a:lnTo>
                  <a:pt x="478815" y="245071"/>
                </a:lnTo>
                <a:lnTo>
                  <a:pt x="550227" y="173583"/>
                </a:lnTo>
                <a:lnTo>
                  <a:pt x="553910" y="169900"/>
                </a:lnTo>
                <a:lnTo>
                  <a:pt x="620699" y="103060"/>
                </a:lnTo>
                <a:lnTo>
                  <a:pt x="625271" y="96977"/>
                </a:lnTo>
                <a:lnTo>
                  <a:pt x="627964" y="90004"/>
                </a:lnTo>
                <a:lnTo>
                  <a:pt x="627989" y="89725"/>
                </a:lnTo>
                <a:lnTo>
                  <a:pt x="628675" y="82562"/>
                </a:lnTo>
                <a:close/>
              </a:path>
              <a:path w="14145894" h="1796415">
                <a:moveTo>
                  <a:pt x="633717" y="1494510"/>
                </a:moveTo>
                <a:lnTo>
                  <a:pt x="586498" y="1483969"/>
                </a:lnTo>
                <a:lnTo>
                  <a:pt x="540346" y="1470253"/>
                </a:lnTo>
                <a:lnTo>
                  <a:pt x="495414" y="1453451"/>
                </a:lnTo>
                <a:lnTo>
                  <a:pt x="451840" y="1433703"/>
                </a:lnTo>
                <a:lnTo>
                  <a:pt x="409752" y="1411084"/>
                </a:lnTo>
                <a:lnTo>
                  <a:pt x="369316" y="1385735"/>
                </a:lnTo>
                <a:lnTo>
                  <a:pt x="330657" y="1357744"/>
                </a:lnTo>
                <a:lnTo>
                  <a:pt x="293928" y="1327226"/>
                </a:lnTo>
                <a:lnTo>
                  <a:pt x="259283" y="1294307"/>
                </a:lnTo>
                <a:lnTo>
                  <a:pt x="226847" y="1259078"/>
                </a:lnTo>
                <a:lnTo>
                  <a:pt x="196761" y="1221651"/>
                </a:lnTo>
                <a:lnTo>
                  <a:pt x="169189" y="1182154"/>
                </a:lnTo>
                <a:lnTo>
                  <a:pt x="144246" y="1140663"/>
                </a:lnTo>
                <a:lnTo>
                  <a:pt x="199872" y="1122133"/>
                </a:lnTo>
                <a:lnTo>
                  <a:pt x="206184" y="1119098"/>
                </a:lnTo>
                <a:lnTo>
                  <a:pt x="211429" y="1114640"/>
                </a:lnTo>
                <a:lnTo>
                  <a:pt x="214020" y="1110957"/>
                </a:lnTo>
                <a:lnTo>
                  <a:pt x="215392" y="1109014"/>
                </a:lnTo>
                <a:lnTo>
                  <a:pt x="217855" y="1102474"/>
                </a:lnTo>
                <a:lnTo>
                  <a:pt x="218567" y="1095527"/>
                </a:lnTo>
                <a:lnTo>
                  <a:pt x="217538" y="1088720"/>
                </a:lnTo>
                <a:lnTo>
                  <a:pt x="214845" y="1082382"/>
                </a:lnTo>
                <a:lnTo>
                  <a:pt x="210566" y="1076845"/>
                </a:lnTo>
                <a:lnTo>
                  <a:pt x="151155" y="1017397"/>
                </a:lnTo>
                <a:lnTo>
                  <a:pt x="140589" y="1006830"/>
                </a:lnTo>
                <a:lnTo>
                  <a:pt x="140589" y="1084237"/>
                </a:lnTo>
                <a:lnTo>
                  <a:pt x="60477" y="1110957"/>
                </a:lnTo>
                <a:lnTo>
                  <a:pt x="73837" y="1017397"/>
                </a:lnTo>
                <a:lnTo>
                  <a:pt x="140589" y="1084237"/>
                </a:lnTo>
                <a:lnTo>
                  <a:pt x="140589" y="1006830"/>
                </a:lnTo>
                <a:lnTo>
                  <a:pt x="73837" y="940028"/>
                </a:lnTo>
                <a:lnTo>
                  <a:pt x="67767" y="935418"/>
                </a:lnTo>
                <a:lnTo>
                  <a:pt x="60794" y="932713"/>
                </a:lnTo>
                <a:lnTo>
                  <a:pt x="53365" y="932002"/>
                </a:lnTo>
                <a:lnTo>
                  <a:pt x="45872" y="933386"/>
                </a:lnTo>
                <a:lnTo>
                  <a:pt x="101" y="1147025"/>
                </a:lnTo>
                <a:lnTo>
                  <a:pt x="0" y="1154023"/>
                </a:lnTo>
                <a:lnTo>
                  <a:pt x="1651" y="1160703"/>
                </a:lnTo>
                <a:lnTo>
                  <a:pt x="4902" y="1166774"/>
                </a:lnTo>
                <a:lnTo>
                  <a:pt x="9664" y="1171879"/>
                </a:lnTo>
                <a:lnTo>
                  <a:pt x="14643" y="1176083"/>
                </a:lnTo>
                <a:lnTo>
                  <a:pt x="20878" y="1178267"/>
                </a:lnTo>
                <a:lnTo>
                  <a:pt x="30073" y="1178267"/>
                </a:lnTo>
                <a:lnTo>
                  <a:pt x="32994" y="1177810"/>
                </a:lnTo>
                <a:lnTo>
                  <a:pt x="91643" y="1158252"/>
                </a:lnTo>
                <a:lnTo>
                  <a:pt x="116332" y="1200785"/>
                </a:lnTo>
                <a:lnTo>
                  <a:pt x="143598" y="1241450"/>
                </a:lnTo>
                <a:lnTo>
                  <a:pt x="173291" y="1280172"/>
                </a:lnTo>
                <a:lnTo>
                  <a:pt x="205282" y="1316824"/>
                </a:lnTo>
                <a:lnTo>
                  <a:pt x="239458" y="1351318"/>
                </a:lnTo>
                <a:lnTo>
                  <a:pt x="275678" y="1383563"/>
                </a:lnTo>
                <a:lnTo>
                  <a:pt x="313817" y="1413446"/>
                </a:lnTo>
                <a:lnTo>
                  <a:pt x="353758" y="1440878"/>
                </a:lnTo>
                <a:lnTo>
                  <a:pt x="395338" y="1465745"/>
                </a:lnTo>
                <a:lnTo>
                  <a:pt x="438467" y="1487970"/>
                </a:lnTo>
                <a:lnTo>
                  <a:pt x="482993" y="1507426"/>
                </a:lnTo>
                <a:lnTo>
                  <a:pt x="528789" y="1524038"/>
                </a:lnTo>
                <a:lnTo>
                  <a:pt x="575729" y="1537703"/>
                </a:lnTo>
                <a:lnTo>
                  <a:pt x="623684" y="1548307"/>
                </a:lnTo>
                <a:lnTo>
                  <a:pt x="633717" y="1494510"/>
                </a:lnTo>
                <a:close/>
              </a:path>
              <a:path w="14145894" h="1796415">
                <a:moveTo>
                  <a:pt x="1517942" y="937056"/>
                </a:moveTo>
                <a:lnTo>
                  <a:pt x="1464221" y="926960"/>
                </a:lnTo>
                <a:lnTo>
                  <a:pt x="1453642" y="974178"/>
                </a:lnTo>
                <a:lnTo>
                  <a:pt x="1439900" y="1020330"/>
                </a:lnTo>
                <a:lnTo>
                  <a:pt x="1423085" y="1065288"/>
                </a:lnTo>
                <a:lnTo>
                  <a:pt x="1403324" y="1108887"/>
                </a:lnTo>
                <a:lnTo>
                  <a:pt x="1380718" y="1150988"/>
                </a:lnTo>
                <a:lnTo>
                  <a:pt x="1355369" y="1191450"/>
                </a:lnTo>
                <a:lnTo>
                  <a:pt x="1327404" y="1230147"/>
                </a:lnTo>
                <a:lnTo>
                  <a:pt x="1296911" y="1266901"/>
                </a:lnTo>
                <a:lnTo>
                  <a:pt x="1264031" y="1301597"/>
                </a:lnTo>
                <a:lnTo>
                  <a:pt x="1228839" y="1334071"/>
                </a:lnTo>
                <a:lnTo>
                  <a:pt x="1191475" y="1364195"/>
                </a:lnTo>
                <a:lnTo>
                  <a:pt x="1152029" y="1391818"/>
                </a:lnTo>
                <a:lnTo>
                  <a:pt x="1110615" y="1416799"/>
                </a:lnTo>
                <a:lnTo>
                  <a:pt x="1092085" y="1361173"/>
                </a:lnTo>
                <a:lnTo>
                  <a:pt x="1089050" y="1354874"/>
                </a:lnTo>
                <a:lnTo>
                  <a:pt x="1084605" y="1349616"/>
                </a:lnTo>
                <a:lnTo>
                  <a:pt x="1080947" y="1347050"/>
                </a:lnTo>
                <a:lnTo>
                  <a:pt x="1080947" y="1500644"/>
                </a:lnTo>
                <a:lnTo>
                  <a:pt x="987475" y="1487284"/>
                </a:lnTo>
                <a:lnTo>
                  <a:pt x="1054214" y="1420469"/>
                </a:lnTo>
                <a:lnTo>
                  <a:pt x="1080947" y="1500644"/>
                </a:lnTo>
                <a:lnTo>
                  <a:pt x="1080947" y="1347050"/>
                </a:lnTo>
                <a:lnTo>
                  <a:pt x="1078979" y="1345653"/>
                </a:lnTo>
                <a:lnTo>
                  <a:pt x="1072426" y="1343177"/>
                </a:lnTo>
                <a:lnTo>
                  <a:pt x="1065479" y="1342440"/>
                </a:lnTo>
                <a:lnTo>
                  <a:pt x="1058684" y="1343482"/>
                </a:lnTo>
                <a:lnTo>
                  <a:pt x="910094" y="1487284"/>
                </a:lnTo>
                <a:lnTo>
                  <a:pt x="902106" y="1507794"/>
                </a:lnTo>
                <a:lnTo>
                  <a:pt x="903490" y="1515275"/>
                </a:lnTo>
                <a:lnTo>
                  <a:pt x="1116965" y="1561058"/>
                </a:lnTo>
                <a:lnTo>
                  <a:pt x="1118311" y="1561274"/>
                </a:lnTo>
                <a:lnTo>
                  <a:pt x="1119593" y="1561363"/>
                </a:lnTo>
                <a:lnTo>
                  <a:pt x="1128903" y="1561363"/>
                </a:lnTo>
                <a:lnTo>
                  <a:pt x="1148080" y="1533690"/>
                </a:lnTo>
                <a:lnTo>
                  <a:pt x="1148041" y="1531581"/>
                </a:lnTo>
                <a:lnTo>
                  <a:pt x="1146822" y="1525346"/>
                </a:lnTo>
                <a:lnTo>
                  <a:pt x="1138593" y="1500644"/>
                </a:lnTo>
                <a:lnTo>
                  <a:pt x="1128204" y="1469440"/>
                </a:lnTo>
                <a:lnTo>
                  <a:pt x="1170660" y="1444713"/>
                </a:lnTo>
                <a:lnTo>
                  <a:pt x="1206728" y="1420469"/>
                </a:lnTo>
                <a:lnTo>
                  <a:pt x="1249921" y="1387678"/>
                </a:lnTo>
                <a:lnTo>
                  <a:pt x="1286535" y="1355648"/>
                </a:lnTo>
                <a:lnTo>
                  <a:pt x="1320990" y="1321447"/>
                </a:lnTo>
                <a:lnTo>
                  <a:pt x="1353197" y="1285189"/>
                </a:lnTo>
                <a:lnTo>
                  <a:pt x="1383055" y="1247025"/>
                </a:lnTo>
                <a:lnTo>
                  <a:pt x="1410462" y="1207071"/>
                </a:lnTo>
                <a:lnTo>
                  <a:pt x="1435328" y="1165453"/>
                </a:lnTo>
                <a:lnTo>
                  <a:pt x="1457540" y="1122324"/>
                </a:lnTo>
                <a:lnTo>
                  <a:pt x="1477010" y="1077785"/>
                </a:lnTo>
                <a:lnTo>
                  <a:pt x="1493634" y="1031976"/>
                </a:lnTo>
                <a:lnTo>
                  <a:pt x="1507312" y="985024"/>
                </a:lnTo>
                <a:lnTo>
                  <a:pt x="1517942" y="937056"/>
                </a:lnTo>
                <a:close/>
              </a:path>
              <a:path w="14145894" h="1796415">
                <a:moveTo>
                  <a:pt x="1530832" y="436333"/>
                </a:moveTo>
                <a:lnTo>
                  <a:pt x="1529803" y="432155"/>
                </a:lnTo>
                <a:lnTo>
                  <a:pt x="1529194" y="429653"/>
                </a:lnTo>
                <a:lnTo>
                  <a:pt x="1525930" y="423583"/>
                </a:lnTo>
                <a:lnTo>
                  <a:pt x="1521155" y="418477"/>
                </a:lnTo>
                <a:lnTo>
                  <a:pt x="1515262" y="414718"/>
                </a:lnTo>
                <a:lnTo>
                  <a:pt x="1508709" y="412610"/>
                </a:lnTo>
                <a:lnTo>
                  <a:pt x="1501851" y="412191"/>
                </a:lnTo>
                <a:lnTo>
                  <a:pt x="1495005" y="413499"/>
                </a:lnTo>
                <a:lnTo>
                  <a:pt x="1470367" y="421741"/>
                </a:lnTo>
                <a:lnTo>
                  <a:pt x="1470367" y="479399"/>
                </a:lnTo>
                <a:lnTo>
                  <a:pt x="1456994" y="572960"/>
                </a:lnTo>
                <a:lnTo>
                  <a:pt x="1390256" y="506133"/>
                </a:lnTo>
                <a:lnTo>
                  <a:pt x="1470367" y="479399"/>
                </a:lnTo>
                <a:lnTo>
                  <a:pt x="1470367" y="421741"/>
                </a:lnTo>
                <a:lnTo>
                  <a:pt x="1439176" y="432155"/>
                </a:lnTo>
                <a:lnTo>
                  <a:pt x="1414513" y="389674"/>
                </a:lnTo>
                <a:lnTo>
                  <a:pt x="1387284" y="349034"/>
                </a:lnTo>
                <a:lnTo>
                  <a:pt x="1357617" y="310362"/>
                </a:lnTo>
                <a:lnTo>
                  <a:pt x="1325638" y="273723"/>
                </a:lnTo>
                <a:lnTo>
                  <a:pt x="1291475" y="239255"/>
                </a:lnTo>
                <a:lnTo>
                  <a:pt x="1255268" y="207022"/>
                </a:lnTo>
                <a:lnTo>
                  <a:pt x="1217129" y="177139"/>
                </a:lnTo>
                <a:lnTo>
                  <a:pt x="1177201" y="149694"/>
                </a:lnTo>
                <a:lnTo>
                  <a:pt x="1135608" y="124815"/>
                </a:lnTo>
                <a:lnTo>
                  <a:pt x="1092479" y="102565"/>
                </a:lnTo>
                <a:lnTo>
                  <a:pt x="1047940" y="83070"/>
                </a:lnTo>
                <a:lnTo>
                  <a:pt x="1002131" y="66421"/>
                </a:lnTo>
                <a:lnTo>
                  <a:pt x="955167" y="52705"/>
                </a:lnTo>
                <a:lnTo>
                  <a:pt x="907186" y="42037"/>
                </a:lnTo>
                <a:lnTo>
                  <a:pt x="897115" y="95859"/>
                </a:lnTo>
                <a:lnTo>
                  <a:pt x="944346" y="106451"/>
                </a:lnTo>
                <a:lnTo>
                  <a:pt x="990511" y="120218"/>
                </a:lnTo>
                <a:lnTo>
                  <a:pt x="1035456" y="137045"/>
                </a:lnTo>
                <a:lnTo>
                  <a:pt x="1079055" y="156832"/>
                </a:lnTo>
                <a:lnTo>
                  <a:pt x="1121143" y="179463"/>
                </a:lnTo>
                <a:lnTo>
                  <a:pt x="1161580" y="204825"/>
                </a:lnTo>
                <a:lnTo>
                  <a:pt x="1200238" y="232816"/>
                </a:lnTo>
                <a:lnTo>
                  <a:pt x="1236954" y="263321"/>
                </a:lnTo>
                <a:lnTo>
                  <a:pt x="1271612" y="296214"/>
                </a:lnTo>
                <a:lnTo>
                  <a:pt x="1304036" y="331419"/>
                </a:lnTo>
                <a:lnTo>
                  <a:pt x="1334096" y="368795"/>
                </a:lnTo>
                <a:lnTo>
                  <a:pt x="1361655" y="408254"/>
                </a:lnTo>
                <a:lnTo>
                  <a:pt x="1386560" y="449668"/>
                </a:lnTo>
                <a:lnTo>
                  <a:pt x="1330947" y="468210"/>
                </a:lnTo>
                <a:lnTo>
                  <a:pt x="1324648" y="471258"/>
                </a:lnTo>
                <a:lnTo>
                  <a:pt x="1319415" y="475716"/>
                </a:lnTo>
                <a:lnTo>
                  <a:pt x="1315453" y="481342"/>
                </a:lnTo>
                <a:lnTo>
                  <a:pt x="1312989" y="487883"/>
                </a:lnTo>
                <a:lnTo>
                  <a:pt x="1312265" y="494830"/>
                </a:lnTo>
                <a:lnTo>
                  <a:pt x="1313307" y="501637"/>
                </a:lnTo>
                <a:lnTo>
                  <a:pt x="1315999" y="507974"/>
                </a:lnTo>
                <a:lnTo>
                  <a:pt x="1320279" y="513511"/>
                </a:lnTo>
                <a:lnTo>
                  <a:pt x="1462189" y="655574"/>
                </a:lnTo>
                <a:lnTo>
                  <a:pt x="1469186" y="658355"/>
                </a:lnTo>
                <a:lnTo>
                  <a:pt x="1479194" y="658355"/>
                </a:lnTo>
                <a:lnTo>
                  <a:pt x="1512227" y="572960"/>
                </a:lnTo>
                <a:lnTo>
                  <a:pt x="1525574" y="479399"/>
                </a:lnTo>
                <a:lnTo>
                  <a:pt x="1530731" y="443331"/>
                </a:lnTo>
                <a:lnTo>
                  <a:pt x="1530832" y="436333"/>
                </a:lnTo>
                <a:close/>
              </a:path>
              <a:path w="14145894" h="1796415">
                <a:moveTo>
                  <a:pt x="4818837" y="195795"/>
                </a:moveTo>
                <a:lnTo>
                  <a:pt x="4782274" y="145567"/>
                </a:lnTo>
                <a:lnTo>
                  <a:pt x="4754270" y="123101"/>
                </a:lnTo>
                <a:lnTo>
                  <a:pt x="4754270" y="197027"/>
                </a:lnTo>
                <a:lnTo>
                  <a:pt x="4747831" y="204254"/>
                </a:lnTo>
                <a:lnTo>
                  <a:pt x="4739970" y="212344"/>
                </a:lnTo>
                <a:lnTo>
                  <a:pt x="4730674" y="221005"/>
                </a:lnTo>
                <a:lnTo>
                  <a:pt x="4719879" y="230022"/>
                </a:lnTo>
                <a:lnTo>
                  <a:pt x="4708830" y="237490"/>
                </a:lnTo>
                <a:lnTo>
                  <a:pt x="4708830" y="304825"/>
                </a:lnTo>
                <a:lnTo>
                  <a:pt x="4708830" y="497255"/>
                </a:lnTo>
                <a:lnTo>
                  <a:pt x="4703521" y="539318"/>
                </a:lnTo>
                <a:lnTo>
                  <a:pt x="4689411" y="575818"/>
                </a:lnTo>
                <a:lnTo>
                  <a:pt x="4640338" y="631342"/>
                </a:lnTo>
                <a:lnTo>
                  <a:pt x="4572774" y="662203"/>
                </a:lnTo>
                <a:lnTo>
                  <a:pt x="4535525" y="667854"/>
                </a:lnTo>
                <a:lnTo>
                  <a:pt x="4497819" y="666724"/>
                </a:lnTo>
                <a:lnTo>
                  <a:pt x="4426610" y="643267"/>
                </a:lnTo>
                <a:lnTo>
                  <a:pt x="4395889" y="620534"/>
                </a:lnTo>
                <a:lnTo>
                  <a:pt x="4370286" y="590194"/>
                </a:lnTo>
                <a:lnTo>
                  <a:pt x="4361954" y="573557"/>
                </a:lnTo>
                <a:lnTo>
                  <a:pt x="4351172" y="552030"/>
                </a:lnTo>
                <a:lnTo>
                  <a:pt x="4392422" y="521589"/>
                </a:lnTo>
                <a:lnTo>
                  <a:pt x="4423232" y="481787"/>
                </a:lnTo>
                <a:lnTo>
                  <a:pt x="4443717" y="435444"/>
                </a:lnTo>
                <a:lnTo>
                  <a:pt x="4454004" y="385381"/>
                </a:lnTo>
                <a:lnTo>
                  <a:pt x="4454233" y="334416"/>
                </a:lnTo>
                <a:lnTo>
                  <a:pt x="4506112" y="342023"/>
                </a:lnTo>
                <a:lnTo>
                  <a:pt x="4558462" y="343496"/>
                </a:lnTo>
                <a:lnTo>
                  <a:pt x="4610341" y="338201"/>
                </a:lnTo>
                <a:lnTo>
                  <a:pt x="4660785" y="325513"/>
                </a:lnTo>
                <a:lnTo>
                  <a:pt x="4708830" y="304825"/>
                </a:lnTo>
                <a:lnTo>
                  <a:pt x="4708830" y="237490"/>
                </a:lnTo>
                <a:lnTo>
                  <a:pt x="4683722" y="254508"/>
                </a:lnTo>
                <a:lnTo>
                  <a:pt x="4638637" y="272288"/>
                </a:lnTo>
                <a:lnTo>
                  <a:pt x="4587494" y="283032"/>
                </a:lnTo>
                <a:lnTo>
                  <a:pt x="4533227" y="286359"/>
                </a:lnTo>
                <a:lnTo>
                  <a:pt x="4478744" y="281889"/>
                </a:lnTo>
                <a:lnTo>
                  <a:pt x="4427004" y="269252"/>
                </a:lnTo>
                <a:lnTo>
                  <a:pt x="4412056" y="269062"/>
                </a:lnTo>
                <a:lnTo>
                  <a:pt x="4399458" y="276453"/>
                </a:lnTo>
                <a:lnTo>
                  <a:pt x="4391787" y="288886"/>
                </a:lnTo>
                <a:lnTo>
                  <a:pt x="4391660" y="303847"/>
                </a:lnTo>
                <a:lnTo>
                  <a:pt x="4396600" y="333375"/>
                </a:lnTo>
                <a:lnTo>
                  <a:pt x="4397959" y="363410"/>
                </a:lnTo>
                <a:lnTo>
                  <a:pt x="4388497" y="422554"/>
                </a:lnTo>
                <a:lnTo>
                  <a:pt x="4359072" y="473468"/>
                </a:lnTo>
                <a:lnTo>
                  <a:pt x="4311408" y="508063"/>
                </a:lnTo>
                <a:lnTo>
                  <a:pt x="4302569" y="431812"/>
                </a:lnTo>
                <a:lnTo>
                  <a:pt x="4301121" y="366610"/>
                </a:lnTo>
                <a:lnTo>
                  <a:pt x="4305312" y="311975"/>
                </a:lnTo>
                <a:lnTo>
                  <a:pt x="4313402" y="267411"/>
                </a:lnTo>
                <a:lnTo>
                  <a:pt x="4334205" y="206514"/>
                </a:lnTo>
                <a:lnTo>
                  <a:pt x="4366387" y="169773"/>
                </a:lnTo>
                <a:lnTo>
                  <a:pt x="4413415" y="144970"/>
                </a:lnTo>
                <a:lnTo>
                  <a:pt x="4466945" y="129755"/>
                </a:lnTo>
                <a:lnTo>
                  <a:pt x="4518622" y="121754"/>
                </a:lnTo>
                <a:lnTo>
                  <a:pt x="4560074" y="118605"/>
                </a:lnTo>
                <a:lnTo>
                  <a:pt x="4632503" y="127114"/>
                </a:lnTo>
                <a:lnTo>
                  <a:pt x="4688446" y="147840"/>
                </a:lnTo>
                <a:lnTo>
                  <a:pt x="4728756" y="173545"/>
                </a:lnTo>
                <a:lnTo>
                  <a:pt x="4754270" y="197027"/>
                </a:lnTo>
                <a:lnTo>
                  <a:pt x="4754270" y="123101"/>
                </a:lnTo>
                <a:lnTo>
                  <a:pt x="4686020" y="85598"/>
                </a:lnTo>
                <a:lnTo>
                  <a:pt x="4638878" y="70980"/>
                </a:lnTo>
                <a:lnTo>
                  <a:pt x="4583938" y="62941"/>
                </a:lnTo>
                <a:lnTo>
                  <a:pt x="4521035" y="63817"/>
                </a:lnTo>
                <a:lnTo>
                  <a:pt x="4450016" y="75933"/>
                </a:lnTo>
                <a:lnTo>
                  <a:pt x="4370730" y="101625"/>
                </a:lnTo>
                <a:lnTo>
                  <a:pt x="4318292" y="134226"/>
                </a:lnTo>
                <a:lnTo>
                  <a:pt x="4282694" y="182168"/>
                </a:lnTo>
                <a:lnTo>
                  <a:pt x="4261409" y="240068"/>
                </a:lnTo>
                <a:lnTo>
                  <a:pt x="4246791" y="319633"/>
                </a:lnTo>
                <a:lnTo>
                  <a:pt x="4243844" y="368185"/>
                </a:lnTo>
                <a:lnTo>
                  <a:pt x="4244797" y="422948"/>
                </a:lnTo>
                <a:lnTo>
                  <a:pt x="4250385" y="484162"/>
                </a:lnTo>
                <a:lnTo>
                  <a:pt x="4261358" y="552094"/>
                </a:lnTo>
                <a:lnTo>
                  <a:pt x="4292371" y="574979"/>
                </a:lnTo>
                <a:lnTo>
                  <a:pt x="4298493" y="573557"/>
                </a:lnTo>
                <a:lnTo>
                  <a:pt x="4316285" y="610831"/>
                </a:lnTo>
                <a:lnTo>
                  <a:pt x="4338599" y="642645"/>
                </a:lnTo>
                <a:lnTo>
                  <a:pt x="4394124" y="690359"/>
                </a:lnTo>
                <a:lnTo>
                  <a:pt x="4459706" y="717550"/>
                </a:lnTo>
                <a:lnTo>
                  <a:pt x="4530014" y="725055"/>
                </a:lnTo>
                <a:lnTo>
                  <a:pt x="4565281" y="721690"/>
                </a:lnTo>
                <a:lnTo>
                  <a:pt x="4632693" y="701281"/>
                </a:lnTo>
                <a:lnTo>
                  <a:pt x="4685487" y="667854"/>
                </a:lnTo>
                <a:lnTo>
                  <a:pt x="4715992" y="638035"/>
                </a:lnTo>
                <a:lnTo>
                  <a:pt x="4751883" y="575348"/>
                </a:lnTo>
                <a:lnTo>
                  <a:pt x="4761928" y="538175"/>
                </a:lnTo>
                <a:lnTo>
                  <a:pt x="4765827" y="497255"/>
                </a:lnTo>
                <a:lnTo>
                  <a:pt x="4765827" y="304825"/>
                </a:lnTo>
                <a:lnTo>
                  <a:pt x="4765827" y="286359"/>
                </a:lnTo>
                <a:lnTo>
                  <a:pt x="4765827" y="265760"/>
                </a:lnTo>
                <a:lnTo>
                  <a:pt x="4787049" y="245554"/>
                </a:lnTo>
                <a:lnTo>
                  <a:pt x="4802175" y="228358"/>
                </a:lnTo>
                <a:lnTo>
                  <a:pt x="4811344" y="216179"/>
                </a:lnTo>
                <a:lnTo>
                  <a:pt x="4814722" y="211099"/>
                </a:lnTo>
                <a:lnTo>
                  <a:pt x="4817897" y="203657"/>
                </a:lnTo>
                <a:lnTo>
                  <a:pt x="4818837" y="195795"/>
                </a:lnTo>
                <a:close/>
              </a:path>
              <a:path w="14145894" h="1796415">
                <a:moveTo>
                  <a:pt x="4844745" y="1038567"/>
                </a:moveTo>
                <a:lnTo>
                  <a:pt x="4840884" y="989634"/>
                </a:lnTo>
                <a:lnTo>
                  <a:pt x="4829467" y="942606"/>
                </a:lnTo>
                <a:lnTo>
                  <a:pt x="4810798" y="898156"/>
                </a:lnTo>
                <a:lnTo>
                  <a:pt x="4787760" y="861174"/>
                </a:lnTo>
                <a:lnTo>
                  <a:pt x="4787760" y="1038567"/>
                </a:lnTo>
                <a:lnTo>
                  <a:pt x="4787760" y="1086662"/>
                </a:lnTo>
                <a:lnTo>
                  <a:pt x="4274820" y="1086662"/>
                </a:lnTo>
                <a:lnTo>
                  <a:pt x="4274820" y="1038567"/>
                </a:lnTo>
                <a:lnTo>
                  <a:pt x="4279493" y="990663"/>
                </a:lnTo>
                <a:lnTo>
                  <a:pt x="4293019" y="945362"/>
                </a:lnTo>
                <a:lnTo>
                  <a:pt x="4314622" y="903706"/>
                </a:lnTo>
                <a:lnTo>
                  <a:pt x="4343578" y="866749"/>
                </a:lnTo>
                <a:lnTo>
                  <a:pt x="4379112" y="835545"/>
                </a:lnTo>
                <a:lnTo>
                  <a:pt x="4420489" y="811136"/>
                </a:lnTo>
                <a:lnTo>
                  <a:pt x="4505312" y="999236"/>
                </a:lnTo>
                <a:lnTo>
                  <a:pt x="4509732" y="1006157"/>
                </a:lnTo>
                <a:lnTo>
                  <a:pt x="4515828" y="1011440"/>
                </a:lnTo>
                <a:lnTo>
                  <a:pt x="4523156" y="1014806"/>
                </a:lnTo>
                <a:lnTo>
                  <a:pt x="4531296" y="1016000"/>
                </a:lnTo>
                <a:lnTo>
                  <a:pt x="4539437" y="1014806"/>
                </a:lnTo>
                <a:lnTo>
                  <a:pt x="4593806" y="918210"/>
                </a:lnTo>
                <a:lnTo>
                  <a:pt x="4642155" y="810983"/>
                </a:lnTo>
                <a:lnTo>
                  <a:pt x="4683226" y="835025"/>
                </a:lnTo>
                <a:lnTo>
                  <a:pt x="4718824" y="866406"/>
                </a:lnTo>
                <a:lnTo>
                  <a:pt x="4748022" y="903782"/>
                </a:lnTo>
                <a:lnTo>
                  <a:pt x="4769866" y="945832"/>
                </a:lnTo>
                <a:lnTo>
                  <a:pt x="4783429" y="991209"/>
                </a:lnTo>
                <a:lnTo>
                  <a:pt x="4787760" y="1038567"/>
                </a:lnTo>
                <a:lnTo>
                  <a:pt x="4787760" y="861174"/>
                </a:lnTo>
                <a:lnTo>
                  <a:pt x="4752848" y="819759"/>
                </a:lnTo>
                <a:lnTo>
                  <a:pt x="4721923" y="793546"/>
                </a:lnTo>
                <a:lnTo>
                  <a:pt x="4676533" y="763447"/>
                </a:lnTo>
                <a:lnTo>
                  <a:pt x="4631448" y="747242"/>
                </a:lnTo>
                <a:lnTo>
                  <a:pt x="4601413" y="762711"/>
                </a:lnTo>
                <a:lnTo>
                  <a:pt x="4531296" y="918210"/>
                </a:lnTo>
                <a:lnTo>
                  <a:pt x="4482998" y="811136"/>
                </a:lnTo>
                <a:lnTo>
                  <a:pt x="4461154" y="762711"/>
                </a:lnTo>
                <a:lnTo>
                  <a:pt x="4455058" y="753973"/>
                </a:lnTo>
                <a:lnTo>
                  <a:pt x="4446460" y="748233"/>
                </a:lnTo>
                <a:lnTo>
                  <a:pt x="4436364" y="745947"/>
                </a:lnTo>
                <a:lnTo>
                  <a:pt x="4425747" y="747572"/>
                </a:lnTo>
                <a:lnTo>
                  <a:pt x="4381106" y="767219"/>
                </a:lnTo>
                <a:lnTo>
                  <a:pt x="4340796" y="793051"/>
                </a:lnTo>
                <a:lnTo>
                  <a:pt x="4305312" y="824357"/>
                </a:lnTo>
                <a:lnTo>
                  <a:pt x="4275150" y="860450"/>
                </a:lnTo>
                <a:lnTo>
                  <a:pt x="4250829" y="900620"/>
                </a:lnTo>
                <a:lnTo>
                  <a:pt x="4232834" y="944168"/>
                </a:lnTo>
                <a:lnTo>
                  <a:pt x="4221658" y="990384"/>
                </a:lnTo>
                <a:lnTo>
                  <a:pt x="4217835" y="1038567"/>
                </a:lnTo>
                <a:lnTo>
                  <a:pt x="4217835" y="1115136"/>
                </a:lnTo>
                <a:lnTo>
                  <a:pt x="4220070" y="1126223"/>
                </a:lnTo>
                <a:lnTo>
                  <a:pt x="4226179" y="1135265"/>
                </a:lnTo>
                <a:lnTo>
                  <a:pt x="4235234" y="1141374"/>
                </a:lnTo>
                <a:lnTo>
                  <a:pt x="4246321" y="1143609"/>
                </a:lnTo>
                <a:lnTo>
                  <a:pt x="4816259" y="1143609"/>
                </a:lnTo>
                <a:lnTo>
                  <a:pt x="4827346" y="1141374"/>
                </a:lnTo>
                <a:lnTo>
                  <a:pt x="4836401" y="1135265"/>
                </a:lnTo>
                <a:lnTo>
                  <a:pt x="4842510" y="1126223"/>
                </a:lnTo>
                <a:lnTo>
                  <a:pt x="4844745" y="1115136"/>
                </a:lnTo>
                <a:lnTo>
                  <a:pt x="4844745" y="1086662"/>
                </a:lnTo>
                <a:lnTo>
                  <a:pt x="4844745" y="1038567"/>
                </a:lnTo>
                <a:close/>
              </a:path>
              <a:path w="14145894" h="1796415">
                <a:moveTo>
                  <a:pt x="5557164" y="944321"/>
                </a:moveTo>
                <a:lnTo>
                  <a:pt x="5554929" y="933234"/>
                </a:lnTo>
                <a:lnTo>
                  <a:pt x="5548808" y="924191"/>
                </a:lnTo>
                <a:lnTo>
                  <a:pt x="5539752" y="918083"/>
                </a:lnTo>
                <a:lnTo>
                  <a:pt x="5528665" y="915847"/>
                </a:lnTo>
                <a:lnTo>
                  <a:pt x="5500167" y="915847"/>
                </a:lnTo>
                <a:lnTo>
                  <a:pt x="5500167" y="972794"/>
                </a:lnTo>
                <a:lnTo>
                  <a:pt x="5500167" y="1086662"/>
                </a:lnTo>
                <a:lnTo>
                  <a:pt x="4958727" y="1086662"/>
                </a:lnTo>
                <a:lnTo>
                  <a:pt x="4958727" y="972794"/>
                </a:lnTo>
                <a:lnTo>
                  <a:pt x="5500167" y="972794"/>
                </a:lnTo>
                <a:lnTo>
                  <a:pt x="5500167" y="915847"/>
                </a:lnTo>
                <a:lnTo>
                  <a:pt x="5272189" y="915847"/>
                </a:lnTo>
                <a:lnTo>
                  <a:pt x="5272189" y="801979"/>
                </a:lnTo>
                <a:lnTo>
                  <a:pt x="5271008" y="793851"/>
                </a:lnTo>
                <a:lnTo>
                  <a:pt x="5156390" y="731037"/>
                </a:lnTo>
                <a:lnTo>
                  <a:pt x="5124475" y="716546"/>
                </a:lnTo>
                <a:lnTo>
                  <a:pt x="5042116" y="679132"/>
                </a:lnTo>
                <a:lnTo>
                  <a:pt x="5040185" y="629297"/>
                </a:lnTo>
                <a:lnTo>
                  <a:pt x="5025999" y="602665"/>
                </a:lnTo>
                <a:lnTo>
                  <a:pt x="5017389" y="586486"/>
                </a:lnTo>
                <a:lnTo>
                  <a:pt x="4984331" y="560806"/>
                </a:lnTo>
                <a:lnTo>
                  <a:pt x="4984331" y="643039"/>
                </a:lnTo>
                <a:lnTo>
                  <a:pt x="4984318" y="676186"/>
                </a:lnTo>
                <a:lnTo>
                  <a:pt x="4966284" y="704151"/>
                </a:lnTo>
                <a:lnTo>
                  <a:pt x="4930241" y="716546"/>
                </a:lnTo>
                <a:lnTo>
                  <a:pt x="4894161" y="704138"/>
                </a:lnTo>
                <a:lnTo>
                  <a:pt x="4876139" y="676186"/>
                </a:lnTo>
                <a:lnTo>
                  <a:pt x="4876139" y="643039"/>
                </a:lnTo>
                <a:lnTo>
                  <a:pt x="4894173" y="615073"/>
                </a:lnTo>
                <a:lnTo>
                  <a:pt x="4930241" y="602665"/>
                </a:lnTo>
                <a:lnTo>
                  <a:pt x="4966309" y="615073"/>
                </a:lnTo>
                <a:lnTo>
                  <a:pt x="4984331" y="643039"/>
                </a:lnTo>
                <a:lnTo>
                  <a:pt x="4984331" y="560806"/>
                </a:lnTo>
                <a:lnTo>
                  <a:pt x="4978984" y="556641"/>
                </a:lnTo>
                <a:lnTo>
                  <a:pt x="4930241" y="545731"/>
                </a:lnTo>
                <a:lnTo>
                  <a:pt x="4885918" y="554697"/>
                </a:lnTo>
                <a:lnTo>
                  <a:pt x="4849685" y="579120"/>
                </a:lnTo>
                <a:lnTo>
                  <a:pt x="4825225" y="615315"/>
                </a:lnTo>
                <a:lnTo>
                  <a:pt x="4816259" y="659612"/>
                </a:lnTo>
                <a:lnTo>
                  <a:pt x="4823701" y="701332"/>
                </a:lnTo>
                <a:lnTo>
                  <a:pt x="4844491" y="734695"/>
                </a:lnTo>
                <a:lnTo>
                  <a:pt x="4874933" y="758418"/>
                </a:lnTo>
                <a:lnTo>
                  <a:pt x="4911280" y="771207"/>
                </a:lnTo>
                <a:lnTo>
                  <a:pt x="4949837" y="771766"/>
                </a:lnTo>
                <a:lnTo>
                  <a:pt x="4986871" y="758812"/>
                </a:lnTo>
                <a:lnTo>
                  <a:pt x="5018684" y="731037"/>
                </a:lnTo>
                <a:lnTo>
                  <a:pt x="5215191" y="820293"/>
                </a:lnTo>
                <a:lnTo>
                  <a:pt x="5215191" y="915847"/>
                </a:lnTo>
                <a:lnTo>
                  <a:pt x="4930241" y="915847"/>
                </a:lnTo>
                <a:lnTo>
                  <a:pt x="4919154" y="918083"/>
                </a:lnTo>
                <a:lnTo>
                  <a:pt x="4910086" y="924191"/>
                </a:lnTo>
                <a:lnTo>
                  <a:pt x="4903978" y="933234"/>
                </a:lnTo>
                <a:lnTo>
                  <a:pt x="4901743" y="944321"/>
                </a:lnTo>
                <a:lnTo>
                  <a:pt x="4901743" y="1115136"/>
                </a:lnTo>
                <a:lnTo>
                  <a:pt x="4903978" y="1126223"/>
                </a:lnTo>
                <a:lnTo>
                  <a:pt x="4910086" y="1135265"/>
                </a:lnTo>
                <a:lnTo>
                  <a:pt x="4919154" y="1141374"/>
                </a:lnTo>
                <a:lnTo>
                  <a:pt x="4930241" y="1143609"/>
                </a:lnTo>
                <a:lnTo>
                  <a:pt x="5528665" y="1143609"/>
                </a:lnTo>
                <a:lnTo>
                  <a:pt x="5539752" y="1141374"/>
                </a:lnTo>
                <a:lnTo>
                  <a:pt x="5548808" y="1135265"/>
                </a:lnTo>
                <a:lnTo>
                  <a:pt x="5554929" y="1126223"/>
                </a:lnTo>
                <a:lnTo>
                  <a:pt x="5557164" y="1115136"/>
                </a:lnTo>
                <a:lnTo>
                  <a:pt x="5557164" y="1086662"/>
                </a:lnTo>
                <a:lnTo>
                  <a:pt x="5557164" y="972794"/>
                </a:lnTo>
                <a:lnTo>
                  <a:pt x="5557164" y="944321"/>
                </a:lnTo>
                <a:close/>
              </a:path>
              <a:path w="14145894" h="1796415">
                <a:moveTo>
                  <a:pt x="5927204" y="915847"/>
                </a:moveTo>
                <a:lnTo>
                  <a:pt x="5920181" y="896454"/>
                </a:lnTo>
                <a:lnTo>
                  <a:pt x="5899112" y="887387"/>
                </a:lnTo>
                <a:lnTo>
                  <a:pt x="5755919" y="887387"/>
                </a:lnTo>
                <a:lnTo>
                  <a:pt x="5752058" y="837780"/>
                </a:lnTo>
                <a:lnTo>
                  <a:pt x="5744730" y="789216"/>
                </a:lnTo>
                <a:lnTo>
                  <a:pt x="5734037" y="741832"/>
                </a:lnTo>
                <a:lnTo>
                  <a:pt x="5720105" y="695731"/>
                </a:lnTo>
                <a:lnTo>
                  <a:pt x="5703074" y="651065"/>
                </a:lnTo>
                <a:lnTo>
                  <a:pt x="5683059" y="607949"/>
                </a:lnTo>
                <a:lnTo>
                  <a:pt x="5660199" y="566508"/>
                </a:lnTo>
                <a:lnTo>
                  <a:pt x="5634609" y="526872"/>
                </a:lnTo>
                <a:lnTo>
                  <a:pt x="5606415" y="489178"/>
                </a:lnTo>
                <a:lnTo>
                  <a:pt x="5575757" y="453529"/>
                </a:lnTo>
                <a:lnTo>
                  <a:pt x="5616041" y="413283"/>
                </a:lnTo>
                <a:lnTo>
                  <a:pt x="5670550" y="358825"/>
                </a:lnTo>
                <a:lnTo>
                  <a:pt x="5708586" y="373468"/>
                </a:lnTo>
                <a:lnTo>
                  <a:pt x="5747753" y="372948"/>
                </a:lnTo>
                <a:lnTo>
                  <a:pt x="5784367" y="359333"/>
                </a:lnTo>
                <a:lnTo>
                  <a:pt x="5784989" y="358825"/>
                </a:lnTo>
                <a:lnTo>
                  <a:pt x="5814746" y="334746"/>
                </a:lnTo>
                <a:lnTo>
                  <a:pt x="5825007" y="317982"/>
                </a:lnTo>
                <a:lnTo>
                  <a:pt x="5835218" y="301282"/>
                </a:lnTo>
                <a:lnTo>
                  <a:pt x="5842114" y="261048"/>
                </a:lnTo>
                <a:lnTo>
                  <a:pt x="5833148" y="216750"/>
                </a:lnTo>
                <a:lnTo>
                  <a:pt x="5824601" y="204101"/>
                </a:lnTo>
                <a:lnTo>
                  <a:pt x="5808688" y="180555"/>
                </a:lnTo>
                <a:lnTo>
                  <a:pt x="5782246" y="162737"/>
                </a:lnTo>
                <a:lnTo>
                  <a:pt x="5782246" y="244487"/>
                </a:lnTo>
                <a:lnTo>
                  <a:pt x="5782221" y="277647"/>
                </a:lnTo>
                <a:lnTo>
                  <a:pt x="5764200" y="305574"/>
                </a:lnTo>
                <a:lnTo>
                  <a:pt x="5728132" y="317982"/>
                </a:lnTo>
                <a:lnTo>
                  <a:pt x="5692089" y="305600"/>
                </a:lnTo>
                <a:lnTo>
                  <a:pt x="5674042" y="277647"/>
                </a:lnTo>
                <a:lnTo>
                  <a:pt x="5674030" y="244487"/>
                </a:lnTo>
                <a:lnTo>
                  <a:pt x="5692064" y="216522"/>
                </a:lnTo>
                <a:lnTo>
                  <a:pt x="5728132" y="204101"/>
                </a:lnTo>
                <a:lnTo>
                  <a:pt x="5764212" y="216522"/>
                </a:lnTo>
                <a:lnTo>
                  <a:pt x="5782246" y="244487"/>
                </a:lnTo>
                <a:lnTo>
                  <a:pt x="5782246" y="162737"/>
                </a:lnTo>
                <a:lnTo>
                  <a:pt x="5772455" y="156133"/>
                </a:lnTo>
                <a:lnTo>
                  <a:pt x="5728132" y="147167"/>
                </a:lnTo>
                <a:lnTo>
                  <a:pt x="5687860" y="154051"/>
                </a:lnTo>
                <a:lnTo>
                  <a:pt x="5654370" y="174510"/>
                </a:lnTo>
                <a:lnTo>
                  <a:pt x="5629757" y="204863"/>
                </a:lnTo>
                <a:lnTo>
                  <a:pt x="5616130" y="241427"/>
                </a:lnTo>
                <a:lnTo>
                  <a:pt x="5615597" y="280555"/>
                </a:lnTo>
                <a:lnTo>
                  <a:pt x="5630265" y="318554"/>
                </a:lnTo>
                <a:lnTo>
                  <a:pt x="5535473" y="413283"/>
                </a:lnTo>
                <a:lnTo>
                  <a:pt x="5499570" y="381800"/>
                </a:lnTo>
                <a:lnTo>
                  <a:pt x="5461000" y="353034"/>
                </a:lnTo>
                <a:lnTo>
                  <a:pt x="5420055" y="327101"/>
                </a:lnTo>
                <a:lnTo>
                  <a:pt x="5377015" y="304076"/>
                </a:lnTo>
                <a:lnTo>
                  <a:pt x="5342623" y="288747"/>
                </a:lnTo>
                <a:lnTo>
                  <a:pt x="5332158" y="284073"/>
                </a:lnTo>
                <a:lnTo>
                  <a:pt x="5285778" y="267195"/>
                </a:lnTo>
                <a:lnTo>
                  <a:pt x="5238166" y="253517"/>
                </a:lnTo>
                <a:lnTo>
                  <a:pt x="5189601" y="243166"/>
                </a:lnTo>
                <a:lnTo>
                  <a:pt x="5140376" y="236220"/>
                </a:lnTo>
                <a:lnTo>
                  <a:pt x="5090782" y="232778"/>
                </a:lnTo>
                <a:lnTo>
                  <a:pt x="5041087" y="232943"/>
                </a:lnTo>
                <a:lnTo>
                  <a:pt x="4991595" y="236816"/>
                </a:lnTo>
                <a:lnTo>
                  <a:pt x="4942548" y="244500"/>
                </a:lnTo>
                <a:lnTo>
                  <a:pt x="4894338" y="256057"/>
                </a:lnTo>
                <a:lnTo>
                  <a:pt x="4873523" y="279704"/>
                </a:lnTo>
                <a:lnTo>
                  <a:pt x="4874247" y="290995"/>
                </a:lnTo>
                <a:lnTo>
                  <a:pt x="4879289" y="301091"/>
                </a:lnTo>
                <a:lnTo>
                  <a:pt x="4887557" y="308241"/>
                </a:lnTo>
                <a:lnTo>
                  <a:pt x="4897882" y="311785"/>
                </a:lnTo>
                <a:lnTo>
                  <a:pt x="4909159" y="311073"/>
                </a:lnTo>
                <a:lnTo>
                  <a:pt x="4954181" y="300177"/>
                </a:lnTo>
                <a:lnTo>
                  <a:pt x="4999215" y="292900"/>
                </a:lnTo>
                <a:lnTo>
                  <a:pt x="5044097" y="289115"/>
                </a:lnTo>
                <a:lnTo>
                  <a:pt x="5093347" y="289064"/>
                </a:lnTo>
                <a:lnTo>
                  <a:pt x="5132844" y="291655"/>
                </a:lnTo>
                <a:lnTo>
                  <a:pt x="5176418" y="297738"/>
                </a:lnTo>
                <a:lnTo>
                  <a:pt x="5219255" y="306882"/>
                </a:lnTo>
                <a:lnTo>
                  <a:pt x="5261216" y="318985"/>
                </a:lnTo>
                <a:lnTo>
                  <a:pt x="5302161" y="333921"/>
                </a:lnTo>
                <a:lnTo>
                  <a:pt x="5341925" y="351599"/>
                </a:lnTo>
                <a:lnTo>
                  <a:pt x="5380380" y="371894"/>
                </a:lnTo>
                <a:lnTo>
                  <a:pt x="5417375" y="394703"/>
                </a:lnTo>
                <a:lnTo>
                  <a:pt x="5452757" y="419912"/>
                </a:lnTo>
                <a:lnTo>
                  <a:pt x="5486387" y="447421"/>
                </a:lnTo>
                <a:lnTo>
                  <a:pt x="5518112" y="477100"/>
                </a:lnTo>
                <a:lnTo>
                  <a:pt x="5547792" y="508850"/>
                </a:lnTo>
                <a:lnTo>
                  <a:pt x="5575274" y="542556"/>
                </a:lnTo>
                <a:lnTo>
                  <a:pt x="5600408" y="578116"/>
                </a:lnTo>
                <a:lnTo>
                  <a:pt x="5623064" y="615416"/>
                </a:lnTo>
                <a:lnTo>
                  <a:pt x="5643080" y="654329"/>
                </a:lnTo>
                <a:lnTo>
                  <a:pt x="5660314" y="694778"/>
                </a:lnTo>
                <a:lnTo>
                  <a:pt x="5674614" y="736612"/>
                </a:lnTo>
                <a:lnTo>
                  <a:pt x="5685853" y="779754"/>
                </a:lnTo>
                <a:lnTo>
                  <a:pt x="5693867" y="824090"/>
                </a:lnTo>
                <a:lnTo>
                  <a:pt x="5698515" y="869492"/>
                </a:lnTo>
                <a:lnTo>
                  <a:pt x="5699645" y="915847"/>
                </a:lnTo>
                <a:lnTo>
                  <a:pt x="5697753" y="964730"/>
                </a:lnTo>
                <a:lnTo>
                  <a:pt x="5692178" y="1012583"/>
                </a:lnTo>
                <a:lnTo>
                  <a:pt x="5683059" y="1059281"/>
                </a:lnTo>
                <a:lnTo>
                  <a:pt x="5670524" y="1104684"/>
                </a:lnTo>
                <a:lnTo>
                  <a:pt x="5654738" y="1148651"/>
                </a:lnTo>
                <a:lnTo>
                  <a:pt x="5635828" y="1191044"/>
                </a:lnTo>
                <a:lnTo>
                  <a:pt x="5613832" y="1231861"/>
                </a:lnTo>
                <a:lnTo>
                  <a:pt x="5589181" y="1270533"/>
                </a:lnTo>
                <a:lnTo>
                  <a:pt x="5561736" y="1307350"/>
                </a:lnTo>
                <a:lnTo>
                  <a:pt x="5531739" y="1342021"/>
                </a:lnTo>
                <a:lnTo>
                  <a:pt x="5499303" y="1374419"/>
                </a:lnTo>
                <a:lnTo>
                  <a:pt x="5464594" y="1404404"/>
                </a:lnTo>
                <a:lnTo>
                  <a:pt x="5427738" y="1431823"/>
                </a:lnTo>
                <a:lnTo>
                  <a:pt x="5388889" y="1456537"/>
                </a:lnTo>
                <a:lnTo>
                  <a:pt x="5348186" y="1478419"/>
                </a:lnTo>
                <a:lnTo>
                  <a:pt x="5305755" y="1497317"/>
                </a:lnTo>
                <a:lnTo>
                  <a:pt x="5261610" y="1513128"/>
                </a:lnTo>
                <a:lnTo>
                  <a:pt x="5216296" y="1525600"/>
                </a:lnTo>
                <a:lnTo>
                  <a:pt x="5169547" y="1534718"/>
                </a:lnTo>
                <a:lnTo>
                  <a:pt x="5121643" y="1540281"/>
                </a:lnTo>
                <a:lnTo>
                  <a:pt x="5072710" y="1542173"/>
                </a:lnTo>
                <a:lnTo>
                  <a:pt x="5023840" y="1540281"/>
                </a:lnTo>
                <a:lnTo>
                  <a:pt x="4975631" y="1534629"/>
                </a:lnTo>
                <a:lnTo>
                  <a:pt x="4928514" y="1525409"/>
                </a:lnTo>
                <a:lnTo>
                  <a:pt x="4882426" y="1512646"/>
                </a:lnTo>
                <a:lnTo>
                  <a:pt x="4837620" y="1496479"/>
                </a:lnTo>
                <a:lnTo>
                  <a:pt x="4794288" y="1477022"/>
                </a:lnTo>
                <a:lnTo>
                  <a:pt x="4752594" y="1454365"/>
                </a:lnTo>
                <a:lnTo>
                  <a:pt x="4712728" y="1428623"/>
                </a:lnTo>
                <a:lnTo>
                  <a:pt x="4674882" y="1399895"/>
                </a:lnTo>
                <a:lnTo>
                  <a:pt x="4639208" y="1368298"/>
                </a:lnTo>
                <a:lnTo>
                  <a:pt x="4605921" y="1333944"/>
                </a:lnTo>
                <a:lnTo>
                  <a:pt x="4575175" y="1296924"/>
                </a:lnTo>
                <a:lnTo>
                  <a:pt x="4547146" y="1257363"/>
                </a:lnTo>
                <a:lnTo>
                  <a:pt x="4522038" y="1215351"/>
                </a:lnTo>
                <a:lnTo>
                  <a:pt x="4514774" y="1206715"/>
                </a:lnTo>
                <a:lnTo>
                  <a:pt x="4505083" y="1201712"/>
                </a:lnTo>
                <a:lnTo>
                  <a:pt x="4494200" y="1200683"/>
                </a:lnTo>
                <a:lnTo>
                  <a:pt x="4483379" y="1204023"/>
                </a:lnTo>
                <a:lnTo>
                  <a:pt x="4474705" y="1211300"/>
                </a:lnTo>
                <a:lnTo>
                  <a:pt x="4469676" y="1220990"/>
                </a:lnTo>
                <a:lnTo>
                  <a:pt x="4468647" y="1231861"/>
                </a:lnTo>
                <a:lnTo>
                  <a:pt x="4471987" y="1242669"/>
                </a:lnTo>
                <a:lnTo>
                  <a:pt x="4493450" y="1279118"/>
                </a:lnTo>
                <a:lnTo>
                  <a:pt x="4516983" y="1313865"/>
                </a:lnTo>
                <a:lnTo>
                  <a:pt x="4542421" y="1346898"/>
                </a:lnTo>
                <a:lnTo>
                  <a:pt x="4569625" y="1378204"/>
                </a:lnTo>
                <a:lnTo>
                  <a:pt x="4474883" y="1472857"/>
                </a:lnTo>
                <a:lnTo>
                  <a:pt x="4471403" y="1471523"/>
                </a:lnTo>
                <a:lnTo>
                  <a:pt x="4471403" y="1587207"/>
                </a:lnTo>
                <a:lnTo>
                  <a:pt x="4453369" y="1615173"/>
                </a:lnTo>
                <a:lnTo>
                  <a:pt x="4417301" y="1627581"/>
                </a:lnTo>
                <a:lnTo>
                  <a:pt x="4381233" y="1615160"/>
                </a:lnTo>
                <a:lnTo>
                  <a:pt x="4363199" y="1587207"/>
                </a:lnTo>
                <a:lnTo>
                  <a:pt x="4363212" y="1554048"/>
                </a:lnTo>
                <a:lnTo>
                  <a:pt x="4381233" y="1526108"/>
                </a:lnTo>
                <a:lnTo>
                  <a:pt x="4417301" y="1513700"/>
                </a:lnTo>
                <a:lnTo>
                  <a:pt x="4453344" y="1526095"/>
                </a:lnTo>
                <a:lnTo>
                  <a:pt x="4471390" y="1554048"/>
                </a:lnTo>
                <a:lnTo>
                  <a:pt x="4471403" y="1587207"/>
                </a:lnTo>
                <a:lnTo>
                  <a:pt x="4471403" y="1471523"/>
                </a:lnTo>
                <a:lnTo>
                  <a:pt x="4436846" y="1458214"/>
                </a:lnTo>
                <a:lnTo>
                  <a:pt x="4397680" y="1458747"/>
                </a:lnTo>
                <a:lnTo>
                  <a:pt x="4361078" y="1472349"/>
                </a:lnTo>
                <a:lnTo>
                  <a:pt x="4330687" y="1496936"/>
                </a:lnTo>
                <a:lnTo>
                  <a:pt x="4310215" y="1530400"/>
                </a:lnTo>
                <a:lnTo>
                  <a:pt x="4303319" y="1570647"/>
                </a:lnTo>
                <a:lnTo>
                  <a:pt x="4312297" y="1614932"/>
                </a:lnTo>
                <a:lnTo>
                  <a:pt x="4336745" y="1651139"/>
                </a:lnTo>
                <a:lnTo>
                  <a:pt x="4372978" y="1675561"/>
                </a:lnTo>
                <a:lnTo>
                  <a:pt x="4417314" y="1684515"/>
                </a:lnTo>
                <a:lnTo>
                  <a:pt x="4457573" y="1677631"/>
                </a:lnTo>
                <a:lnTo>
                  <a:pt x="4491075" y="1657184"/>
                </a:lnTo>
                <a:lnTo>
                  <a:pt x="4515078" y="1627581"/>
                </a:lnTo>
                <a:lnTo>
                  <a:pt x="4515688" y="1626831"/>
                </a:lnTo>
                <a:lnTo>
                  <a:pt x="4529315" y="1590255"/>
                </a:lnTo>
                <a:lnTo>
                  <a:pt x="4529836" y="1551127"/>
                </a:lnTo>
                <a:lnTo>
                  <a:pt x="4515396" y="1513700"/>
                </a:lnTo>
                <a:lnTo>
                  <a:pt x="4515167" y="1513128"/>
                </a:lnTo>
                <a:lnTo>
                  <a:pt x="4555464" y="1472857"/>
                </a:lnTo>
                <a:lnTo>
                  <a:pt x="4609795" y="1418590"/>
                </a:lnTo>
                <a:lnTo>
                  <a:pt x="4645203" y="1449832"/>
                </a:lnTo>
                <a:lnTo>
                  <a:pt x="4682553" y="1478064"/>
                </a:lnTo>
                <a:lnTo>
                  <a:pt x="4721669" y="1503299"/>
                </a:lnTo>
                <a:lnTo>
                  <a:pt x="4762449" y="1525600"/>
                </a:lnTo>
                <a:lnTo>
                  <a:pt x="4804359" y="1544802"/>
                </a:lnTo>
                <a:lnTo>
                  <a:pt x="4847539" y="1561071"/>
                </a:lnTo>
                <a:lnTo>
                  <a:pt x="4891684" y="1574355"/>
                </a:lnTo>
                <a:lnTo>
                  <a:pt x="4936604" y="1584667"/>
                </a:lnTo>
                <a:lnTo>
                  <a:pt x="4982083" y="1591995"/>
                </a:lnTo>
                <a:lnTo>
                  <a:pt x="5027942" y="1596364"/>
                </a:lnTo>
                <a:lnTo>
                  <a:pt x="5073967" y="1597761"/>
                </a:lnTo>
                <a:lnTo>
                  <a:pt x="5119979" y="1596199"/>
                </a:lnTo>
                <a:lnTo>
                  <a:pt x="5165776" y="1591665"/>
                </a:lnTo>
                <a:lnTo>
                  <a:pt x="5211140" y="1584185"/>
                </a:lnTo>
                <a:lnTo>
                  <a:pt x="5255907" y="1573758"/>
                </a:lnTo>
                <a:lnTo>
                  <a:pt x="5299849" y="1560372"/>
                </a:lnTo>
                <a:lnTo>
                  <a:pt x="5342788" y="1544053"/>
                </a:lnTo>
                <a:lnTo>
                  <a:pt x="5384533" y="1524787"/>
                </a:lnTo>
                <a:lnTo>
                  <a:pt x="5424856" y="1502587"/>
                </a:lnTo>
                <a:lnTo>
                  <a:pt x="5463591" y="1477467"/>
                </a:lnTo>
                <a:lnTo>
                  <a:pt x="5500535" y="1449400"/>
                </a:lnTo>
                <a:lnTo>
                  <a:pt x="5535473" y="1418424"/>
                </a:lnTo>
                <a:lnTo>
                  <a:pt x="5630265" y="1513128"/>
                </a:lnTo>
                <a:lnTo>
                  <a:pt x="5615597" y="1551127"/>
                </a:lnTo>
                <a:lnTo>
                  <a:pt x="5616118" y="1590255"/>
                </a:lnTo>
                <a:lnTo>
                  <a:pt x="5629745" y="1626831"/>
                </a:lnTo>
                <a:lnTo>
                  <a:pt x="5654357" y="1657184"/>
                </a:lnTo>
                <a:lnTo>
                  <a:pt x="5687860" y="1677631"/>
                </a:lnTo>
                <a:lnTo>
                  <a:pt x="5728132" y="1684515"/>
                </a:lnTo>
                <a:lnTo>
                  <a:pt x="5772455" y="1675561"/>
                </a:lnTo>
                <a:lnTo>
                  <a:pt x="5808688" y="1651139"/>
                </a:lnTo>
                <a:lnTo>
                  <a:pt x="5826557" y="1624698"/>
                </a:lnTo>
                <a:lnTo>
                  <a:pt x="5833148" y="1614932"/>
                </a:lnTo>
                <a:lnTo>
                  <a:pt x="5842114" y="1570647"/>
                </a:lnTo>
                <a:lnTo>
                  <a:pt x="5835218" y="1530400"/>
                </a:lnTo>
                <a:lnTo>
                  <a:pt x="5826772" y="1516583"/>
                </a:lnTo>
                <a:lnTo>
                  <a:pt x="5814746" y="1496936"/>
                </a:lnTo>
                <a:lnTo>
                  <a:pt x="5785129" y="1472971"/>
                </a:lnTo>
                <a:lnTo>
                  <a:pt x="5785129" y="1570647"/>
                </a:lnTo>
                <a:lnTo>
                  <a:pt x="5772696" y="1606677"/>
                </a:lnTo>
                <a:lnTo>
                  <a:pt x="5744718" y="1624698"/>
                </a:lnTo>
                <a:lnTo>
                  <a:pt x="5711545" y="1624698"/>
                </a:lnTo>
                <a:lnTo>
                  <a:pt x="5683567" y="1606677"/>
                </a:lnTo>
                <a:lnTo>
                  <a:pt x="5671147" y="1570647"/>
                </a:lnTo>
                <a:lnTo>
                  <a:pt x="5683529" y="1534718"/>
                </a:lnTo>
                <a:lnTo>
                  <a:pt x="5683618" y="1534591"/>
                </a:lnTo>
                <a:lnTo>
                  <a:pt x="5711533" y="1516608"/>
                </a:lnTo>
                <a:lnTo>
                  <a:pt x="5744730" y="1516608"/>
                </a:lnTo>
                <a:lnTo>
                  <a:pt x="5772696" y="1534591"/>
                </a:lnTo>
                <a:lnTo>
                  <a:pt x="5785129" y="1570647"/>
                </a:lnTo>
                <a:lnTo>
                  <a:pt x="5785129" y="1472971"/>
                </a:lnTo>
                <a:lnTo>
                  <a:pt x="5785002" y="1472857"/>
                </a:lnTo>
                <a:lnTo>
                  <a:pt x="5784367" y="1472349"/>
                </a:lnTo>
                <a:lnTo>
                  <a:pt x="5747753" y="1458734"/>
                </a:lnTo>
                <a:lnTo>
                  <a:pt x="5708586" y="1458201"/>
                </a:lnTo>
                <a:lnTo>
                  <a:pt x="5670550" y="1472857"/>
                </a:lnTo>
                <a:lnTo>
                  <a:pt x="5616067" y="1418424"/>
                </a:lnTo>
                <a:lnTo>
                  <a:pt x="5575757" y="1378153"/>
                </a:lnTo>
                <a:lnTo>
                  <a:pt x="5606415" y="1342504"/>
                </a:lnTo>
                <a:lnTo>
                  <a:pt x="5634609" y="1304810"/>
                </a:lnTo>
                <a:lnTo>
                  <a:pt x="5660199" y="1265174"/>
                </a:lnTo>
                <a:lnTo>
                  <a:pt x="5683059" y="1223746"/>
                </a:lnTo>
                <a:lnTo>
                  <a:pt x="5703074" y="1180630"/>
                </a:lnTo>
                <a:lnTo>
                  <a:pt x="5720105" y="1135964"/>
                </a:lnTo>
                <a:lnTo>
                  <a:pt x="5734037" y="1089875"/>
                </a:lnTo>
                <a:lnTo>
                  <a:pt x="5744730" y="1042492"/>
                </a:lnTo>
                <a:lnTo>
                  <a:pt x="5752058" y="993927"/>
                </a:lnTo>
                <a:lnTo>
                  <a:pt x="5755919" y="944321"/>
                </a:lnTo>
                <a:lnTo>
                  <a:pt x="5899112" y="944321"/>
                </a:lnTo>
                <a:lnTo>
                  <a:pt x="5920181" y="935253"/>
                </a:lnTo>
                <a:lnTo>
                  <a:pt x="5927204" y="915847"/>
                </a:lnTo>
                <a:close/>
              </a:path>
              <a:path w="14145894" h="1796415">
                <a:moveTo>
                  <a:pt x="8706218" y="914400"/>
                </a:moveTo>
                <a:lnTo>
                  <a:pt x="8451444" y="914400"/>
                </a:lnTo>
                <a:lnTo>
                  <a:pt x="8413305" y="927100"/>
                </a:lnTo>
                <a:lnTo>
                  <a:pt x="8378749" y="939800"/>
                </a:lnTo>
                <a:lnTo>
                  <a:pt x="8348637" y="965200"/>
                </a:lnTo>
                <a:lnTo>
                  <a:pt x="8323770" y="1003300"/>
                </a:lnTo>
                <a:lnTo>
                  <a:pt x="8304987" y="1028700"/>
                </a:lnTo>
                <a:lnTo>
                  <a:pt x="8293100" y="1066800"/>
                </a:lnTo>
                <a:lnTo>
                  <a:pt x="8288960" y="1117600"/>
                </a:lnTo>
                <a:lnTo>
                  <a:pt x="8288960" y="1397000"/>
                </a:lnTo>
                <a:lnTo>
                  <a:pt x="8291677" y="1422400"/>
                </a:lnTo>
                <a:lnTo>
                  <a:pt x="8299437" y="1447800"/>
                </a:lnTo>
                <a:lnTo>
                  <a:pt x="8311731" y="1460500"/>
                </a:lnTo>
                <a:lnTo>
                  <a:pt x="8327999" y="1485900"/>
                </a:lnTo>
                <a:lnTo>
                  <a:pt x="8347697" y="1498600"/>
                </a:lnTo>
                <a:lnTo>
                  <a:pt x="8370303" y="1511300"/>
                </a:lnTo>
                <a:lnTo>
                  <a:pt x="8395259" y="1524000"/>
                </a:lnTo>
                <a:lnTo>
                  <a:pt x="8490560" y="1524000"/>
                </a:lnTo>
                <a:lnTo>
                  <a:pt x="8490560" y="1473200"/>
                </a:lnTo>
                <a:lnTo>
                  <a:pt x="8406384" y="1473200"/>
                </a:lnTo>
                <a:lnTo>
                  <a:pt x="8391779" y="1460500"/>
                </a:lnTo>
                <a:lnTo>
                  <a:pt x="8378545" y="1460500"/>
                </a:lnTo>
                <a:lnTo>
                  <a:pt x="8367001" y="1447800"/>
                </a:lnTo>
                <a:lnTo>
                  <a:pt x="8357476" y="1435100"/>
                </a:lnTo>
                <a:lnTo>
                  <a:pt x="8350275" y="1422400"/>
                </a:lnTo>
                <a:lnTo>
                  <a:pt x="8345729" y="1409700"/>
                </a:lnTo>
                <a:lnTo>
                  <a:pt x="8344128" y="1397000"/>
                </a:lnTo>
                <a:lnTo>
                  <a:pt x="8344128" y="1117600"/>
                </a:lnTo>
                <a:lnTo>
                  <a:pt x="8347151" y="1079500"/>
                </a:lnTo>
                <a:lnTo>
                  <a:pt x="8369516" y="1028700"/>
                </a:lnTo>
                <a:lnTo>
                  <a:pt x="8409597" y="990600"/>
                </a:lnTo>
                <a:lnTo>
                  <a:pt x="8462556" y="965200"/>
                </a:lnTo>
                <a:lnTo>
                  <a:pt x="8692820" y="965200"/>
                </a:lnTo>
                <a:lnTo>
                  <a:pt x="8706218" y="914400"/>
                </a:lnTo>
                <a:close/>
              </a:path>
              <a:path w="14145894" h="1796415">
                <a:moveTo>
                  <a:pt x="8960015" y="279400"/>
                </a:moveTo>
                <a:lnTo>
                  <a:pt x="8866353" y="254000"/>
                </a:lnTo>
                <a:lnTo>
                  <a:pt x="8861577" y="241300"/>
                </a:lnTo>
                <a:lnTo>
                  <a:pt x="8855723" y="228600"/>
                </a:lnTo>
                <a:lnTo>
                  <a:pt x="8848801" y="215900"/>
                </a:lnTo>
                <a:lnTo>
                  <a:pt x="8840876" y="203200"/>
                </a:lnTo>
                <a:lnTo>
                  <a:pt x="8850160" y="190500"/>
                </a:lnTo>
                <a:lnTo>
                  <a:pt x="8896540" y="127000"/>
                </a:lnTo>
                <a:lnTo>
                  <a:pt x="8884234" y="114300"/>
                </a:lnTo>
                <a:lnTo>
                  <a:pt x="8835009" y="63500"/>
                </a:lnTo>
                <a:lnTo>
                  <a:pt x="8766797" y="108597"/>
                </a:lnTo>
                <a:lnTo>
                  <a:pt x="8766797" y="317500"/>
                </a:lnTo>
                <a:lnTo>
                  <a:pt x="8756688" y="368300"/>
                </a:lnTo>
                <a:lnTo>
                  <a:pt x="8729154" y="406400"/>
                </a:lnTo>
                <a:lnTo>
                  <a:pt x="8688311" y="431800"/>
                </a:lnTo>
                <a:lnTo>
                  <a:pt x="8638286" y="444500"/>
                </a:lnTo>
                <a:lnTo>
                  <a:pt x="8588261" y="431800"/>
                </a:lnTo>
                <a:lnTo>
                  <a:pt x="8547405" y="406400"/>
                </a:lnTo>
                <a:lnTo>
                  <a:pt x="8519871" y="368300"/>
                </a:lnTo>
                <a:lnTo>
                  <a:pt x="8509762" y="317500"/>
                </a:lnTo>
                <a:lnTo>
                  <a:pt x="8519871" y="266700"/>
                </a:lnTo>
                <a:lnTo>
                  <a:pt x="8547405" y="228600"/>
                </a:lnTo>
                <a:lnTo>
                  <a:pt x="8588261" y="203200"/>
                </a:lnTo>
                <a:lnTo>
                  <a:pt x="8638286" y="190500"/>
                </a:lnTo>
                <a:lnTo>
                  <a:pt x="8688311" y="203200"/>
                </a:lnTo>
                <a:lnTo>
                  <a:pt x="8729154" y="228600"/>
                </a:lnTo>
                <a:lnTo>
                  <a:pt x="8756688" y="266700"/>
                </a:lnTo>
                <a:lnTo>
                  <a:pt x="8766797" y="317500"/>
                </a:lnTo>
                <a:lnTo>
                  <a:pt x="8766797" y="108597"/>
                </a:lnTo>
                <a:lnTo>
                  <a:pt x="8758161" y="114300"/>
                </a:lnTo>
                <a:lnTo>
                  <a:pt x="8743658" y="101600"/>
                </a:lnTo>
                <a:lnTo>
                  <a:pt x="8728558" y="101600"/>
                </a:lnTo>
                <a:lnTo>
                  <a:pt x="8712911" y="88900"/>
                </a:lnTo>
                <a:lnTo>
                  <a:pt x="8696757" y="88900"/>
                </a:lnTo>
                <a:lnTo>
                  <a:pt x="8681783" y="0"/>
                </a:lnTo>
                <a:lnTo>
                  <a:pt x="8594788" y="0"/>
                </a:lnTo>
                <a:lnTo>
                  <a:pt x="8579802" y="88900"/>
                </a:lnTo>
                <a:lnTo>
                  <a:pt x="8563648" y="88900"/>
                </a:lnTo>
                <a:lnTo>
                  <a:pt x="8547989" y="101600"/>
                </a:lnTo>
                <a:lnTo>
                  <a:pt x="8532889" y="101600"/>
                </a:lnTo>
                <a:lnTo>
                  <a:pt x="8518385" y="114300"/>
                </a:lnTo>
                <a:lnTo>
                  <a:pt x="8441525" y="63500"/>
                </a:lnTo>
                <a:lnTo>
                  <a:pt x="8380031" y="127000"/>
                </a:lnTo>
                <a:lnTo>
                  <a:pt x="8435670" y="203200"/>
                </a:lnTo>
                <a:lnTo>
                  <a:pt x="8427745" y="215900"/>
                </a:lnTo>
                <a:lnTo>
                  <a:pt x="8420836" y="228600"/>
                </a:lnTo>
                <a:lnTo>
                  <a:pt x="8414969" y="241300"/>
                </a:lnTo>
                <a:lnTo>
                  <a:pt x="8410219" y="254000"/>
                </a:lnTo>
                <a:lnTo>
                  <a:pt x="8316544" y="279400"/>
                </a:lnTo>
                <a:lnTo>
                  <a:pt x="8316544" y="355600"/>
                </a:lnTo>
                <a:lnTo>
                  <a:pt x="8410219" y="381000"/>
                </a:lnTo>
                <a:lnTo>
                  <a:pt x="8414982" y="393700"/>
                </a:lnTo>
                <a:lnTo>
                  <a:pt x="8420836" y="406400"/>
                </a:lnTo>
                <a:lnTo>
                  <a:pt x="8427745" y="419100"/>
                </a:lnTo>
                <a:lnTo>
                  <a:pt x="8435683" y="431800"/>
                </a:lnTo>
                <a:lnTo>
                  <a:pt x="8380031" y="520700"/>
                </a:lnTo>
                <a:lnTo>
                  <a:pt x="8441525" y="571500"/>
                </a:lnTo>
                <a:lnTo>
                  <a:pt x="8518385" y="520700"/>
                </a:lnTo>
                <a:lnTo>
                  <a:pt x="8532901" y="533400"/>
                </a:lnTo>
                <a:lnTo>
                  <a:pt x="8547989" y="533400"/>
                </a:lnTo>
                <a:lnTo>
                  <a:pt x="8563648" y="546100"/>
                </a:lnTo>
                <a:lnTo>
                  <a:pt x="8579802" y="546100"/>
                </a:lnTo>
                <a:lnTo>
                  <a:pt x="8594788" y="635000"/>
                </a:lnTo>
                <a:lnTo>
                  <a:pt x="8681783" y="635000"/>
                </a:lnTo>
                <a:lnTo>
                  <a:pt x="8696757" y="546100"/>
                </a:lnTo>
                <a:lnTo>
                  <a:pt x="8712911" y="546100"/>
                </a:lnTo>
                <a:lnTo>
                  <a:pt x="8728558" y="533400"/>
                </a:lnTo>
                <a:lnTo>
                  <a:pt x="8743658" y="533400"/>
                </a:lnTo>
                <a:lnTo>
                  <a:pt x="8758161" y="520700"/>
                </a:lnTo>
                <a:lnTo>
                  <a:pt x="8835009" y="571500"/>
                </a:lnTo>
                <a:lnTo>
                  <a:pt x="8896540" y="520700"/>
                </a:lnTo>
                <a:lnTo>
                  <a:pt x="8848827" y="444500"/>
                </a:lnTo>
                <a:lnTo>
                  <a:pt x="8840876" y="431800"/>
                </a:lnTo>
                <a:lnTo>
                  <a:pt x="8848801" y="419100"/>
                </a:lnTo>
                <a:lnTo>
                  <a:pt x="8855723" y="406400"/>
                </a:lnTo>
                <a:lnTo>
                  <a:pt x="8861577" y="393700"/>
                </a:lnTo>
                <a:lnTo>
                  <a:pt x="8866353" y="381000"/>
                </a:lnTo>
                <a:lnTo>
                  <a:pt x="8960015" y="355600"/>
                </a:lnTo>
                <a:lnTo>
                  <a:pt x="8960015" y="279400"/>
                </a:lnTo>
                <a:close/>
              </a:path>
              <a:path w="14145894" h="1796415">
                <a:moveTo>
                  <a:pt x="9060663" y="292100"/>
                </a:moveTo>
                <a:lnTo>
                  <a:pt x="9015184" y="292100"/>
                </a:lnTo>
                <a:lnTo>
                  <a:pt x="9015184" y="342900"/>
                </a:lnTo>
                <a:lnTo>
                  <a:pt x="9060663" y="342900"/>
                </a:lnTo>
                <a:lnTo>
                  <a:pt x="9060663" y="292100"/>
                </a:lnTo>
                <a:close/>
              </a:path>
              <a:path w="14145894" h="1796415">
                <a:moveTo>
                  <a:pt x="9342641" y="1397000"/>
                </a:moveTo>
                <a:lnTo>
                  <a:pt x="9337980" y="1371600"/>
                </a:lnTo>
                <a:lnTo>
                  <a:pt x="9325280" y="1358900"/>
                </a:lnTo>
                <a:lnTo>
                  <a:pt x="9306496" y="1346200"/>
                </a:lnTo>
                <a:lnTo>
                  <a:pt x="9283560" y="1333500"/>
                </a:lnTo>
                <a:lnTo>
                  <a:pt x="9241244" y="1333500"/>
                </a:lnTo>
                <a:lnTo>
                  <a:pt x="9241244" y="1498600"/>
                </a:lnTo>
                <a:lnTo>
                  <a:pt x="9239072" y="1511300"/>
                </a:lnTo>
                <a:lnTo>
                  <a:pt x="9233154" y="1511300"/>
                </a:lnTo>
                <a:lnTo>
                  <a:pt x="9224378" y="1524000"/>
                </a:lnTo>
                <a:lnTo>
                  <a:pt x="9029548" y="1524000"/>
                </a:lnTo>
                <a:lnTo>
                  <a:pt x="9020772" y="1511300"/>
                </a:lnTo>
                <a:lnTo>
                  <a:pt x="9014854" y="1511300"/>
                </a:lnTo>
                <a:lnTo>
                  <a:pt x="9012682" y="1498600"/>
                </a:lnTo>
                <a:lnTo>
                  <a:pt x="9014854" y="1485900"/>
                </a:lnTo>
                <a:lnTo>
                  <a:pt x="9020772" y="1473200"/>
                </a:lnTo>
                <a:lnTo>
                  <a:pt x="9233154" y="1473200"/>
                </a:lnTo>
                <a:lnTo>
                  <a:pt x="9239072" y="1485900"/>
                </a:lnTo>
                <a:lnTo>
                  <a:pt x="9241244" y="1498600"/>
                </a:lnTo>
                <a:lnTo>
                  <a:pt x="9241244" y="1333500"/>
                </a:lnTo>
                <a:lnTo>
                  <a:pt x="8962339" y="1333500"/>
                </a:lnTo>
                <a:lnTo>
                  <a:pt x="8962339" y="1498600"/>
                </a:lnTo>
                <a:lnTo>
                  <a:pt x="8960180" y="1511300"/>
                </a:lnTo>
                <a:lnTo>
                  <a:pt x="8954275" y="1511300"/>
                </a:lnTo>
                <a:lnTo>
                  <a:pt x="8945512" y="1524000"/>
                </a:lnTo>
                <a:lnTo>
                  <a:pt x="8663991" y="1524000"/>
                </a:lnTo>
                <a:lnTo>
                  <a:pt x="8655228" y="1511300"/>
                </a:lnTo>
                <a:lnTo>
                  <a:pt x="8649310" y="1511300"/>
                </a:lnTo>
                <a:lnTo>
                  <a:pt x="8647138" y="1498600"/>
                </a:lnTo>
                <a:lnTo>
                  <a:pt x="8649310" y="1485900"/>
                </a:lnTo>
                <a:lnTo>
                  <a:pt x="8655228" y="1473200"/>
                </a:lnTo>
                <a:lnTo>
                  <a:pt x="8954275" y="1473200"/>
                </a:lnTo>
                <a:lnTo>
                  <a:pt x="8960180" y="1485900"/>
                </a:lnTo>
                <a:lnTo>
                  <a:pt x="8962339" y="1498600"/>
                </a:lnTo>
                <a:lnTo>
                  <a:pt x="8962339" y="1333500"/>
                </a:lnTo>
                <a:lnTo>
                  <a:pt x="8604821" y="1333500"/>
                </a:lnTo>
                <a:lnTo>
                  <a:pt x="8581885" y="1346200"/>
                </a:lnTo>
                <a:lnTo>
                  <a:pt x="8563089" y="1358900"/>
                </a:lnTo>
                <a:lnTo>
                  <a:pt x="8550402" y="1371600"/>
                </a:lnTo>
                <a:lnTo>
                  <a:pt x="8545741" y="1397000"/>
                </a:lnTo>
                <a:lnTo>
                  <a:pt x="8545741" y="1600200"/>
                </a:lnTo>
                <a:lnTo>
                  <a:pt x="8550402" y="1625600"/>
                </a:lnTo>
                <a:lnTo>
                  <a:pt x="8563089" y="1638300"/>
                </a:lnTo>
                <a:lnTo>
                  <a:pt x="8581873" y="1651000"/>
                </a:lnTo>
                <a:lnTo>
                  <a:pt x="9306496" y="1651000"/>
                </a:lnTo>
                <a:lnTo>
                  <a:pt x="9325280" y="1638300"/>
                </a:lnTo>
                <a:lnTo>
                  <a:pt x="9337980" y="1625600"/>
                </a:lnTo>
                <a:lnTo>
                  <a:pt x="9342641" y="1600200"/>
                </a:lnTo>
                <a:lnTo>
                  <a:pt x="9342641" y="1524000"/>
                </a:lnTo>
                <a:lnTo>
                  <a:pt x="9342641" y="1473200"/>
                </a:lnTo>
                <a:lnTo>
                  <a:pt x="9342641" y="1397000"/>
                </a:lnTo>
                <a:close/>
              </a:path>
              <a:path w="14145894" h="1796415">
                <a:moveTo>
                  <a:pt x="9516885" y="1473200"/>
                </a:moveTo>
                <a:lnTo>
                  <a:pt x="9397809" y="1473200"/>
                </a:lnTo>
                <a:lnTo>
                  <a:pt x="9397809" y="1524000"/>
                </a:lnTo>
                <a:lnTo>
                  <a:pt x="9516885" y="1524000"/>
                </a:lnTo>
                <a:lnTo>
                  <a:pt x="9516885" y="1473200"/>
                </a:lnTo>
                <a:close/>
              </a:path>
              <a:path w="14145894" h="1796415">
                <a:moveTo>
                  <a:pt x="9572371" y="800100"/>
                </a:moveTo>
                <a:lnTo>
                  <a:pt x="9570593" y="800100"/>
                </a:lnTo>
                <a:lnTo>
                  <a:pt x="9559785" y="774700"/>
                </a:lnTo>
                <a:lnTo>
                  <a:pt x="9444990" y="774700"/>
                </a:lnTo>
                <a:lnTo>
                  <a:pt x="9444990" y="939800"/>
                </a:lnTo>
                <a:lnTo>
                  <a:pt x="9442818" y="952500"/>
                </a:lnTo>
                <a:lnTo>
                  <a:pt x="9436900" y="952500"/>
                </a:lnTo>
                <a:lnTo>
                  <a:pt x="9428124" y="965200"/>
                </a:lnTo>
                <a:lnTo>
                  <a:pt x="9146642" y="965200"/>
                </a:lnTo>
                <a:lnTo>
                  <a:pt x="9137866" y="952500"/>
                </a:lnTo>
                <a:lnTo>
                  <a:pt x="9131948" y="952500"/>
                </a:lnTo>
                <a:lnTo>
                  <a:pt x="9129776" y="939800"/>
                </a:lnTo>
                <a:lnTo>
                  <a:pt x="9131948" y="927100"/>
                </a:lnTo>
                <a:lnTo>
                  <a:pt x="9137866" y="914400"/>
                </a:lnTo>
                <a:lnTo>
                  <a:pt x="9436900" y="914400"/>
                </a:lnTo>
                <a:lnTo>
                  <a:pt x="9442818" y="927100"/>
                </a:lnTo>
                <a:lnTo>
                  <a:pt x="9444990" y="939800"/>
                </a:lnTo>
                <a:lnTo>
                  <a:pt x="9444990" y="774700"/>
                </a:lnTo>
                <a:lnTo>
                  <a:pt x="9079446" y="774700"/>
                </a:lnTo>
                <a:lnTo>
                  <a:pt x="9079446" y="939800"/>
                </a:lnTo>
                <a:lnTo>
                  <a:pt x="9077274" y="952500"/>
                </a:lnTo>
                <a:lnTo>
                  <a:pt x="9071356" y="952500"/>
                </a:lnTo>
                <a:lnTo>
                  <a:pt x="9062580" y="965200"/>
                </a:lnTo>
                <a:lnTo>
                  <a:pt x="8867750" y="965200"/>
                </a:lnTo>
                <a:lnTo>
                  <a:pt x="8858987" y="952500"/>
                </a:lnTo>
                <a:lnTo>
                  <a:pt x="8853081" y="952500"/>
                </a:lnTo>
                <a:lnTo>
                  <a:pt x="8850909" y="939800"/>
                </a:lnTo>
                <a:lnTo>
                  <a:pt x="8853081" y="927100"/>
                </a:lnTo>
                <a:lnTo>
                  <a:pt x="8858987" y="914400"/>
                </a:lnTo>
                <a:lnTo>
                  <a:pt x="9071356" y="914400"/>
                </a:lnTo>
                <a:lnTo>
                  <a:pt x="9077274" y="927100"/>
                </a:lnTo>
                <a:lnTo>
                  <a:pt x="9079446" y="939800"/>
                </a:lnTo>
                <a:lnTo>
                  <a:pt x="9079446" y="774700"/>
                </a:lnTo>
                <a:lnTo>
                  <a:pt x="8807831" y="774700"/>
                </a:lnTo>
                <a:lnTo>
                  <a:pt x="8799932" y="787400"/>
                </a:lnTo>
                <a:lnTo>
                  <a:pt x="8793886" y="787400"/>
                </a:lnTo>
                <a:lnTo>
                  <a:pt x="8790216" y="800100"/>
                </a:lnTo>
                <a:lnTo>
                  <a:pt x="8723490" y="1066800"/>
                </a:lnTo>
                <a:lnTo>
                  <a:pt x="8725281" y="1079500"/>
                </a:lnTo>
                <a:lnTo>
                  <a:pt x="8736089" y="1092200"/>
                </a:lnTo>
                <a:lnTo>
                  <a:pt x="9495942" y="1092200"/>
                </a:lnTo>
                <a:lnTo>
                  <a:pt x="9501988" y="1079500"/>
                </a:lnTo>
                <a:lnTo>
                  <a:pt x="9505645" y="1079500"/>
                </a:lnTo>
                <a:lnTo>
                  <a:pt x="9532950" y="965200"/>
                </a:lnTo>
                <a:lnTo>
                  <a:pt x="9545079" y="914400"/>
                </a:lnTo>
                <a:lnTo>
                  <a:pt x="9572371" y="800100"/>
                </a:lnTo>
                <a:close/>
              </a:path>
              <a:path w="14145894" h="1796415">
                <a:moveTo>
                  <a:pt x="9824593" y="215900"/>
                </a:moveTo>
                <a:lnTo>
                  <a:pt x="9819932" y="190500"/>
                </a:lnTo>
                <a:lnTo>
                  <a:pt x="9807232" y="177800"/>
                </a:lnTo>
                <a:lnTo>
                  <a:pt x="9788449" y="165100"/>
                </a:lnTo>
                <a:lnTo>
                  <a:pt x="9765513" y="152400"/>
                </a:lnTo>
                <a:lnTo>
                  <a:pt x="9737458" y="152400"/>
                </a:lnTo>
                <a:lnTo>
                  <a:pt x="9737458" y="317500"/>
                </a:lnTo>
                <a:lnTo>
                  <a:pt x="9735287" y="330200"/>
                </a:lnTo>
                <a:lnTo>
                  <a:pt x="9729368" y="342900"/>
                </a:lnTo>
                <a:lnTo>
                  <a:pt x="9536189" y="342900"/>
                </a:lnTo>
                <a:lnTo>
                  <a:pt x="9530270" y="330200"/>
                </a:lnTo>
                <a:lnTo>
                  <a:pt x="9528099" y="317500"/>
                </a:lnTo>
                <a:lnTo>
                  <a:pt x="9530270" y="304800"/>
                </a:lnTo>
                <a:lnTo>
                  <a:pt x="9536189" y="292100"/>
                </a:lnTo>
                <a:lnTo>
                  <a:pt x="9729368" y="292100"/>
                </a:lnTo>
                <a:lnTo>
                  <a:pt x="9735287" y="304800"/>
                </a:lnTo>
                <a:lnTo>
                  <a:pt x="9737458" y="317500"/>
                </a:lnTo>
                <a:lnTo>
                  <a:pt x="9737458" y="152400"/>
                </a:lnTo>
                <a:lnTo>
                  <a:pt x="9489440" y="152400"/>
                </a:lnTo>
                <a:lnTo>
                  <a:pt x="9489440" y="317500"/>
                </a:lnTo>
                <a:lnTo>
                  <a:pt x="9487268" y="330200"/>
                </a:lnTo>
                <a:lnTo>
                  <a:pt x="9481350" y="342900"/>
                </a:lnTo>
                <a:lnTo>
                  <a:pt x="9211056" y="342900"/>
                </a:lnTo>
                <a:lnTo>
                  <a:pt x="9205150" y="330200"/>
                </a:lnTo>
                <a:lnTo>
                  <a:pt x="9202979" y="317500"/>
                </a:lnTo>
                <a:lnTo>
                  <a:pt x="9205150" y="304800"/>
                </a:lnTo>
                <a:lnTo>
                  <a:pt x="9211056" y="292100"/>
                </a:lnTo>
                <a:lnTo>
                  <a:pt x="9481350" y="292100"/>
                </a:lnTo>
                <a:lnTo>
                  <a:pt x="9487268" y="304800"/>
                </a:lnTo>
                <a:lnTo>
                  <a:pt x="9489440" y="317500"/>
                </a:lnTo>
                <a:lnTo>
                  <a:pt x="9489440" y="152400"/>
                </a:lnTo>
                <a:lnTo>
                  <a:pt x="9174912" y="152400"/>
                </a:lnTo>
                <a:lnTo>
                  <a:pt x="9151976" y="165100"/>
                </a:lnTo>
                <a:lnTo>
                  <a:pt x="9133192" y="177800"/>
                </a:lnTo>
                <a:lnTo>
                  <a:pt x="9120505" y="190500"/>
                </a:lnTo>
                <a:lnTo>
                  <a:pt x="9115831" y="215900"/>
                </a:lnTo>
                <a:lnTo>
                  <a:pt x="9115831" y="419100"/>
                </a:lnTo>
                <a:lnTo>
                  <a:pt x="9120505" y="444500"/>
                </a:lnTo>
                <a:lnTo>
                  <a:pt x="9133192" y="457200"/>
                </a:lnTo>
                <a:lnTo>
                  <a:pt x="9151976" y="469900"/>
                </a:lnTo>
                <a:lnTo>
                  <a:pt x="9174912" y="482600"/>
                </a:lnTo>
                <a:lnTo>
                  <a:pt x="9765513" y="482600"/>
                </a:lnTo>
                <a:lnTo>
                  <a:pt x="9788449" y="469900"/>
                </a:lnTo>
                <a:lnTo>
                  <a:pt x="9807232" y="457200"/>
                </a:lnTo>
                <a:lnTo>
                  <a:pt x="9819932" y="444500"/>
                </a:lnTo>
                <a:lnTo>
                  <a:pt x="9824593" y="419100"/>
                </a:lnTo>
                <a:lnTo>
                  <a:pt x="9824593" y="342900"/>
                </a:lnTo>
                <a:lnTo>
                  <a:pt x="9824593" y="292100"/>
                </a:lnTo>
                <a:lnTo>
                  <a:pt x="9824593" y="215900"/>
                </a:lnTo>
                <a:close/>
              </a:path>
              <a:path w="14145894" h="1796415">
                <a:moveTo>
                  <a:pt x="9992525" y="1323860"/>
                </a:moveTo>
                <a:lnTo>
                  <a:pt x="9989083" y="1306957"/>
                </a:lnTo>
                <a:lnTo>
                  <a:pt x="9979723" y="1293114"/>
                </a:lnTo>
                <a:lnTo>
                  <a:pt x="9965880" y="1283754"/>
                </a:lnTo>
                <a:lnTo>
                  <a:pt x="9948989" y="1280312"/>
                </a:lnTo>
                <a:lnTo>
                  <a:pt x="9898405" y="1280312"/>
                </a:lnTo>
                <a:lnTo>
                  <a:pt x="9898405" y="1423263"/>
                </a:lnTo>
                <a:lnTo>
                  <a:pt x="9897478" y="1433804"/>
                </a:lnTo>
                <a:lnTo>
                  <a:pt x="9787623" y="1573161"/>
                </a:lnTo>
                <a:lnTo>
                  <a:pt x="9766681" y="1582762"/>
                </a:lnTo>
                <a:lnTo>
                  <a:pt x="9756305" y="1580743"/>
                </a:lnTo>
                <a:lnTo>
                  <a:pt x="9747174" y="1574673"/>
                </a:lnTo>
                <a:lnTo>
                  <a:pt x="9674098" y="1501546"/>
                </a:lnTo>
                <a:lnTo>
                  <a:pt x="9668027" y="1492427"/>
                </a:lnTo>
                <a:lnTo>
                  <a:pt x="9666008" y="1482039"/>
                </a:lnTo>
                <a:lnTo>
                  <a:pt x="9668027" y="1471650"/>
                </a:lnTo>
                <a:lnTo>
                  <a:pt x="9703981" y="1456461"/>
                </a:lnTo>
                <a:lnTo>
                  <a:pt x="9764509" y="1513954"/>
                </a:lnTo>
                <a:lnTo>
                  <a:pt x="9812630" y="1454429"/>
                </a:lnTo>
                <a:lnTo>
                  <a:pt x="9849523" y="1408811"/>
                </a:lnTo>
                <a:lnTo>
                  <a:pt x="9857969" y="1401813"/>
                </a:lnTo>
                <a:lnTo>
                  <a:pt x="9868090" y="1398714"/>
                </a:lnTo>
                <a:lnTo>
                  <a:pt x="9878619" y="1399628"/>
                </a:lnTo>
                <a:lnTo>
                  <a:pt x="9888334" y="1404696"/>
                </a:lnTo>
                <a:lnTo>
                  <a:pt x="9895319" y="1413154"/>
                </a:lnTo>
                <a:lnTo>
                  <a:pt x="9898405" y="1423263"/>
                </a:lnTo>
                <a:lnTo>
                  <a:pt x="9898405" y="1280312"/>
                </a:lnTo>
                <a:lnTo>
                  <a:pt x="9615589" y="1280312"/>
                </a:lnTo>
                <a:lnTo>
                  <a:pt x="9598685" y="1283754"/>
                </a:lnTo>
                <a:lnTo>
                  <a:pt x="9584842" y="1293114"/>
                </a:lnTo>
                <a:lnTo>
                  <a:pt x="9575495" y="1306957"/>
                </a:lnTo>
                <a:lnTo>
                  <a:pt x="9572066" y="1323860"/>
                </a:lnTo>
                <a:lnTo>
                  <a:pt x="9572066" y="1657451"/>
                </a:lnTo>
                <a:lnTo>
                  <a:pt x="9575495" y="1674368"/>
                </a:lnTo>
                <a:lnTo>
                  <a:pt x="9584842" y="1688211"/>
                </a:lnTo>
                <a:lnTo>
                  <a:pt x="9598685" y="1697570"/>
                </a:lnTo>
                <a:lnTo>
                  <a:pt x="9615589" y="1700999"/>
                </a:lnTo>
                <a:lnTo>
                  <a:pt x="9948989" y="1700999"/>
                </a:lnTo>
                <a:lnTo>
                  <a:pt x="9965880" y="1697570"/>
                </a:lnTo>
                <a:lnTo>
                  <a:pt x="9979723" y="1688211"/>
                </a:lnTo>
                <a:lnTo>
                  <a:pt x="9989083" y="1674368"/>
                </a:lnTo>
                <a:lnTo>
                  <a:pt x="9992525" y="1657451"/>
                </a:lnTo>
                <a:lnTo>
                  <a:pt x="9992525" y="1582762"/>
                </a:lnTo>
                <a:lnTo>
                  <a:pt x="9992525" y="1398714"/>
                </a:lnTo>
                <a:lnTo>
                  <a:pt x="9992525" y="1323860"/>
                </a:lnTo>
                <a:close/>
              </a:path>
              <a:path w="14145894" h="1796415">
                <a:moveTo>
                  <a:pt x="10006927" y="419100"/>
                </a:moveTo>
                <a:lnTo>
                  <a:pt x="9996449" y="368300"/>
                </a:lnTo>
                <a:lnTo>
                  <a:pt x="9967887" y="330200"/>
                </a:lnTo>
                <a:lnTo>
                  <a:pt x="9928161" y="304800"/>
                </a:lnTo>
                <a:lnTo>
                  <a:pt x="9904806" y="292100"/>
                </a:lnTo>
                <a:lnTo>
                  <a:pt x="9879762" y="292100"/>
                </a:lnTo>
                <a:lnTo>
                  <a:pt x="9879762" y="342900"/>
                </a:lnTo>
                <a:lnTo>
                  <a:pt x="9893694" y="342900"/>
                </a:lnTo>
                <a:lnTo>
                  <a:pt x="9906686" y="355600"/>
                </a:lnTo>
                <a:lnTo>
                  <a:pt x="9918497" y="355600"/>
                </a:lnTo>
                <a:lnTo>
                  <a:pt x="9928898" y="368300"/>
                </a:lnTo>
                <a:lnTo>
                  <a:pt x="9938423" y="381000"/>
                </a:lnTo>
                <a:lnTo>
                  <a:pt x="9945624" y="393700"/>
                </a:lnTo>
                <a:lnTo>
                  <a:pt x="9950171" y="406400"/>
                </a:lnTo>
                <a:lnTo>
                  <a:pt x="9951758" y="419100"/>
                </a:lnTo>
                <a:lnTo>
                  <a:pt x="9951758" y="762000"/>
                </a:lnTo>
                <a:lnTo>
                  <a:pt x="9948735" y="787400"/>
                </a:lnTo>
                <a:lnTo>
                  <a:pt x="9940074" y="825500"/>
                </a:lnTo>
                <a:lnTo>
                  <a:pt x="9926383" y="838200"/>
                </a:lnTo>
                <a:lnTo>
                  <a:pt x="9908261" y="863600"/>
                </a:lnTo>
                <a:lnTo>
                  <a:pt x="9886290" y="889000"/>
                </a:lnTo>
                <a:lnTo>
                  <a:pt x="9861118" y="901700"/>
                </a:lnTo>
                <a:lnTo>
                  <a:pt x="9833343" y="901700"/>
                </a:lnTo>
                <a:lnTo>
                  <a:pt x="9803549" y="914400"/>
                </a:lnTo>
                <a:lnTo>
                  <a:pt x="9603054" y="914400"/>
                </a:lnTo>
                <a:lnTo>
                  <a:pt x="9589681" y="965200"/>
                </a:lnTo>
                <a:lnTo>
                  <a:pt x="9844443" y="965200"/>
                </a:lnTo>
                <a:lnTo>
                  <a:pt x="9882594" y="952500"/>
                </a:lnTo>
                <a:lnTo>
                  <a:pt x="9917138" y="927100"/>
                </a:lnTo>
                <a:lnTo>
                  <a:pt x="9947262" y="901700"/>
                </a:lnTo>
                <a:lnTo>
                  <a:pt x="9990899" y="838200"/>
                </a:lnTo>
                <a:lnTo>
                  <a:pt x="10002787" y="800100"/>
                </a:lnTo>
                <a:lnTo>
                  <a:pt x="10006927" y="762000"/>
                </a:lnTo>
                <a:lnTo>
                  <a:pt x="10006927" y="419100"/>
                </a:lnTo>
                <a:close/>
              </a:path>
              <a:path w="14145894" h="1796415">
                <a:moveTo>
                  <a:pt x="13840536" y="378802"/>
                </a:moveTo>
                <a:lnTo>
                  <a:pt x="13838200" y="367030"/>
                </a:lnTo>
                <a:lnTo>
                  <a:pt x="13831824" y="357365"/>
                </a:lnTo>
                <a:lnTo>
                  <a:pt x="13822363" y="350799"/>
                </a:lnTo>
                <a:lnTo>
                  <a:pt x="13810742" y="348284"/>
                </a:lnTo>
                <a:lnTo>
                  <a:pt x="13328650" y="348284"/>
                </a:lnTo>
                <a:lnTo>
                  <a:pt x="13316979" y="350786"/>
                </a:lnTo>
                <a:lnTo>
                  <a:pt x="13307428" y="357339"/>
                </a:lnTo>
                <a:lnTo>
                  <a:pt x="13300964" y="367004"/>
                </a:lnTo>
                <a:lnTo>
                  <a:pt x="13298500" y="378802"/>
                </a:lnTo>
                <a:lnTo>
                  <a:pt x="13300964" y="390575"/>
                </a:lnTo>
                <a:lnTo>
                  <a:pt x="13307454" y="400177"/>
                </a:lnTo>
                <a:lnTo>
                  <a:pt x="13317004" y="406628"/>
                </a:lnTo>
                <a:lnTo>
                  <a:pt x="13328650" y="408990"/>
                </a:lnTo>
                <a:lnTo>
                  <a:pt x="13810742" y="408990"/>
                </a:lnTo>
                <a:lnTo>
                  <a:pt x="13822337" y="406615"/>
                </a:lnTo>
                <a:lnTo>
                  <a:pt x="13831799" y="400151"/>
                </a:lnTo>
                <a:lnTo>
                  <a:pt x="13838187" y="390550"/>
                </a:lnTo>
                <a:lnTo>
                  <a:pt x="13840536" y="378802"/>
                </a:lnTo>
                <a:close/>
              </a:path>
              <a:path w="14145894" h="1796415">
                <a:moveTo>
                  <a:pt x="13965085" y="1368094"/>
                </a:moveTo>
                <a:lnTo>
                  <a:pt x="13962710" y="1356067"/>
                </a:lnTo>
                <a:lnTo>
                  <a:pt x="13956259" y="1346365"/>
                </a:lnTo>
                <a:lnTo>
                  <a:pt x="13946683" y="1339811"/>
                </a:lnTo>
                <a:lnTo>
                  <a:pt x="13934935" y="1337411"/>
                </a:lnTo>
                <a:lnTo>
                  <a:pt x="13871766" y="1337411"/>
                </a:lnTo>
                <a:lnTo>
                  <a:pt x="13860031" y="1339811"/>
                </a:lnTo>
                <a:lnTo>
                  <a:pt x="13850442" y="1346365"/>
                </a:lnTo>
                <a:lnTo>
                  <a:pt x="13843991" y="1356067"/>
                </a:lnTo>
                <a:lnTo>
                  <a:pt x="13841616" y="1367967"/>
                </a:lnTo>
                <a:lnTo>
                  <a:pt x="13843965" y="1379702"/>
                </a:lnTo>
                <a:lnTo>
                  <a:pt x="13850341" y="1389278"/>
                </a:lnTo>
                <a:lnTo>
                  <a:pt x="13859815" y="1395755"/>
                </a:lnTo>
                <a:lnTo>
                  <a:pt x="13871651" y="1398117"/>
                </a:lnTo>
                <a:lnTo>
                  <a:pt x="13934935" y="1398117"/>
                </a:lnTo>
                <a:lnTo>
                  <a:pt x="13946569" y="1395882"/>
                </a:lnTo>
                <a:lnTo>
                  <a:pt x="13956119" y="1389532"/>
                </a:lnTo>
                <a:lnTo>
                  <a:pt x="13962609" y="1380032"/>
                </a:lnTo>
                <a:lnTo>
                  <a:pt x="13965085" y="1368094"/>
                </a:lnTo>
                <a:close/>
              </a:path>
              <a:path w="14145894" h="1796415">
                <a:moveTo>
                  <a:pt x="13965085" y="1226718"/>
                </a:moveTo>
                <a:lnTo>
                  <a:pt x="13962710" y="1214716"/>
                </a:lnTo>
                <a:lnTo>
                  <a:pt x="13956259" y="1205014"/>
                </a:lnTo>
                <a:lnTo>
                  <a:pt x="13946683" y="1198473"/>
                </a:lnTo>
                <a:lnTo>
                  <a:pt x="13934935" y="1196073"/>
                </a:lnTo>
                <a:lnTo>
                  <a:pt x="13871766" y="1196073"/>
                </a:lnTo>
                <a:lnTo>
                  <a:pt x="13860031" y="1198473"/>
                </a:lnTo>
                <a:lnTo>
                  <a:pt x="13850442" y="1205014"/>
                </a:lnTo>
                <a:lnTo>
                  <a:pt x="13843991" y="1214716"/>
                </a:lnTo>
                <a:lnTo>
                  <a:pt x="13841616" y="1226591"/>
                </a:lnTo>
                <a:lnTo>
                  <a:pt x="13843965" y="1238338"/>
                </a:lnTo>
                <a:lnTo>
                  <a:pt x="13850341" y="1247914"/>
                </a:lnTo>
                <a:lnTo>
                  <a:pt x="13859815" y="1254379"/>
                </a:lnTo>
                <a:lnTo>
                  <a:pt x="13871651" y="1256753"/>
                </a:lnTo>
                <a:lnTo>
                  <a:pt x="13934935" y="1256753"/>
                </a:lnTo>
                <a:lnTo>
                  <a:pt x="13946569" y="1254531"/>
                </a:lnTo>
                <a:lnTo>
                  <a:pt x="13956119" y="1248181"/>
                </a:lnTo>
                <a:lnTo>
                  <a:pt x="13962609" y="1238669"/>
                </a:lnTo>
                <a:lnTo>
                  <a:pt x="13965085" y="1226718"/>
                </a:lnTo>
                <a:close/>
              </a:path>
              <a:path w="14145894" h="1796415">
                <a:moveTo>
                  <a:pt x="13965085" y="1085253"/>
                </a:moveTo>
                <a:lnTo>
                  <a:pt x="13962748" y="1073505"/>
                </a:lnTo>
                <a:lnTo>
                  <a:pt x="13956360" y="1063904"/>
                </a:lnTo>
                <a:lnTo>
                  <a:pt x="13946899" y="1057440"/>
                </a:lnTo>
                <a:lnTo>
                  <a:pt x="13935050" y="1055065"/>
                </a:lnTo>
                <a:lnTo>
                  <a:pt x="13871766" y="1055090"/>
                </a:lnTo>
                <a:lnTo>
                  <a:pt x="13860145" y="1057313"/>
                </a:lnTo>
                <a:lnTo>
                  <a:pt x="13850595" y="1063663"/>
                </a:lnTo>
                <a:lnTo>
                  <a:pt x="13844092" y="1073175"/>
                </a:lnTo>
                <a:lnTo>
                  <a:pt x="13841616" y="1085126"/>
                </a:lnTo>
                <a:lnTo>
                  <a:pt x="13843991" y="1097127"/>
                </a:lnTo>
                <a:lnTo>
                  <a:pt x="13850442" y="1106830"/>
                </a:lnTo>
                <a:lnTo>
                  <a:pt x="13860031" y="1113370"/>
                </a:lnTo>
                <a:lnTo>
                  <a:pt x="13871766" y="1115771"/>
                </a:lnTo>
                <a:lnTo>
                  <a:pt x="13934935" y="1115771"/>
                </a:lnTo>
                <a:lnTo>
                  <a:pt x="13946683" y="1113370"/>
                </a:lnTo>
                <a:lnTo>
                  <a:pt x="13956259" y="1106830"/>
                </a:lnTo>
                <a:lnTo>
                  <a:pt x="13962710" y="1097127"/>
                </a:lnTo>
                <a:lnTo>
                  <a:pt x="13965085" y="1085253"/>
                </a:lnTo>
                <a:close/>
              </a:path>
              <a:path w="14145894" h="1796415">
                <a:moveTo>
                  <a:pt x="13965085" y="943876"/>
                </a:moveTo>
                <a:lnTo>
                  <a:pt x="13962748" y="932141"/>
                </a:lnTo>
                <a:lnTo>
                  <a:pt x="13956360" y="922566"/>
                </a:lnTo>
                <a:lnTo>
                  <a:pt x="13946899" y="916089"/>
                </a:lnTo>
                <a:lnTo>
                  <a:pt x="13935050" y="913726"/>
                </a:lnTo>
                <a:lnTo>
                  <a:pt x="13871766" y="913726"/>
                </a:lnTo>
                <a:lnTo>
                  <a:pt x="13860145" y="915949"/>
                </a:lnTo>
                <a:lnTo>
                  <a:pt x="13850595" y="922299"/>
                </a:lnTo>
                <a:lnTo>
                  <a:pt x="13844092" y="931811"/>
                </a:lnTo>
                <a:lnTo>
                  <a:pt x="13841616" y="943749"/>
                </a:lnTo>
                <a:lnTo>
                  <a:pt x="13843991" y="955763"/>
                </a:lnTo>
                <a:lnTo>
                  <a:pt x="13850442" y="965466"/>
                </a:lnTo>
                <a:lnTo>
                  <a:pt x="13860031" y="972007"/>
                </a:lnTo>
                <a:lnTo>
                  <a:pt x="13871766" y="974394"/>
                </a:lnTo>
                <a:lnTo>
                  <a:pt x="13934935" y="974394"/>
                </a:lnTo>
                <a:lnTo>
                  <a:pt x="13946683" y="972007"/>
                </a:lnTo>
                <a:lnTo>
                  <a:pt x="13956259" y="965466"/>
                </a:lnTo>
                <a:lnTo>
                  <a:pt x="13962710" y="955763"/>
                </a:lnTo>
                <a:lnTo>
                  <a:pt x="13965085" y="943876"/>
                </a:lnTo>
                <a:close/>
              </a:path>
              <a:path w="14145894" h="1796415">
                <a:moveTo>
                  <a:pt x="13965085" y="802538"/>
                </a:moveTo>
                <a:lnTo>
                  <a:pt x="13962748" y="790790"/>
                </a:lnTo>
                <a:lnTo>
                  <a:pt x="13956360" y="781202"/>
                </a:lnTo>
                <a:lnTo>
                  <a:pt x="13946899" y="774750"/>
                </a:lnTo>
                <a:lnTo>
                  <a:pt x="13935050" y="772375"/>
                </a:lnTo>
                <a:lnTo>
                  <a:pt x="13827239" y="772375"/>
                </a:lnTo>
                <a:lnTo>
                  <a:pt x="13815657" y="774750"/>
                </a:lnTo>
                <a:lnTo>
                  <a:pt x="13806183" y="781202"/>
                </a:lnTo>
                <a:lnTo>
                  <a:pt x="13799795" y="790790"/>
                </a:lnTo>
                <a:lnTo>
                  <a:pt x="13797445" y="802538"/>
                </a:lnTo>
                <a:lnTo>
                  <a:pt x="13799782" y="814324"/>
                </a:lnTo>
                <a:lnTo>
                  <a:pt x="13806157" y="823988"/>
                </a:lnTo>
                <a:lnTo>
                  <a:pt x="13815632" y="830541"/>
                </a:lnTo>
                <a:lnTo>
                  <a:pt x="13827239" y="833056"/>
                </a:lnTo>
                <a:lnTo>
                  <a:pt x="13934935" y="833056"/>
                </a:lnTo>
                <a:lnTo>
                  <a:pt x="13946683" y="830656"/>
                </a:lnTo>
                <a:lnTo>
                  <a:pt x="13956259" y="824115"/>
                </a:lnTo>
                <a:lnTo>
                  <a:pt x="13962710" y="814412"/>
                </a:lnTo>
                <a:lnTo>
                  <a:pt x="13965085" y="802538"/>
                </a:lnTo>
                <a:close/>
              </a:path>
              <a:path w="14145894" h="1796415">
                <a:moveTo>
                  <a:pt x="13965085" y="661530"/>
                </a:moveTo>
                <a:lnTo>
                  <a:pt x="13962888" y="649770"/>
                </a:lnTo>
                <a:lnTo>
                  <a:pt x="13956627" y="640105"/>
                </a:lnTo>
                <a:lnTo>
                  <a:pt x="13947229" y="633526"/>
                </a:lnTo>
                <a:lnTo>
                  <a:pt x="13935177" y="630999"/>
                </a:lnTo>
                <a:lnTo>
                  <a:pt x="13626960" y="630999"/>
                </a:lnTo>
                <a:lnTo>
                  <a:pt x="13615035" y="632091"/>
                </a:lnTo>
                <a:lnTo>
                  <a:pt x="13604799" y="637540"/>
                </a:lnTo>
                <a:lnTo>
                  <a:pt x="13597331" y="646468"/>
                </a:lnTo>
                <a:lnTo>
                  <a:pt x="13593699" y="658012"/>
                </a:lnTo>
                <a:lnTo>
                  <a:pt x="13594779" y="670090"/>
                </a:lnTo>
                <a:lnTo>
                  <a:pt x="13600151" y="680453"/>
                </a:lnTo>
                <a:lnTo>
                  <a:pt x="13608977" y="688022"/>
                </a:lnTo>
                <a:lnTo>
                  <a:pt x="13620382" y="691705"/>
                </a:lnTo>
                <a:lnTo>
                  <a:pt x="13934935" y="691705"/>
                </a:lnTo>
                <a:lnTo>
                  <a:pt x="13946569" y="689470"/>
                </a:lnTo>
                <a:lnTo>
                  <a:pt x="13956106" y="683120"/>
                </a:lnTo>
                <a:lnTo>
                  <a:pt x="13962609" y="673608"/>
                </a:lnTo>
                <a:lnTo>
                  <a:pt x="13965085" y="661530"/>
                </a:lnTo>
                <a:close/>
              </a:path>
              <a:path w="14145894" h="1796415">
                <a:moveTo>
                  <a:pt x="13965085" y="520179"/>
                </a:moveTo>
                <a:lnTo>
                  <a:pt x="13962710" y="508304"/>
                </a:lnTo>
                <a:lnTo>
                  <a:pt x="13956259" y="498602"/>
                </a:lnTo>
                <a:lnTo>
                  <a:pt x="13946683" y="492061"/>
                </a:lnTo>
                <a:lnTo>
                  <a:pt x="13934935" y="489661"/>
                </a:lnTo>
                <a:lnTo>
                  <a:pt x="13202298" y="489661"/>
                </a:lnTo>
                <a:lnTo>
                  <a:pt x="13190677" y="492150"/>
                </a:lnTo>
                <a:lnTo>
                  <a:pt x="13181203" y="498716"/>
                </a:lnTo>
                <a:lnTo>
                  <a:pt x="13174840" y="508381"/>
                </a:lnTo>
                <a:lnTo>
                  <a:pt x="13172516" y="520179"/>
                </a:lnTo>
                <a:lnTo>
                  <a:pt x="13174853" y="531926"/>
                </a:lnTo>
                <a:lnTo>
                  <a:pt x="13181229" y="541502"/>
                </a:lnTo>
                <a:lnTo>
                  <a:pt x="13190703" y="547966"/>
                </a:lnTo>
                <a:lnTo>
                  <a:pt x="13202298" y="550341"/>
                </a:lnTo>
                <a:lnTo>
                  <a:pt x="13934935" y="550341"/>
                </a:lnTo>
                <a:lnTo>
                  <a:pt x="13946569" y="548119"/>
                </a:lnTo>
                <a:lnTo>
                  <a:pt x="13956106" y="541769"/>
                </a:lnTo>
                <a:lnTo>
                  <a:pt x="13962609" y="532257"/>
                </a:lnTo>
                <a:lnTo>
                  <a:pt x="13965085" y="520179"/>
                </a:lnTo>
                <a:close/>
              </a:path>
              <a:path w="14145894" h="1796415">
                <a:moveTo>
                  <a:pt x="14145286" y="224002"/>
                </a:moveTo>
                <a:lnTo>
                  <a:pt x="14142911" y="181978"/>
                </a:lnTo>
                <a:lnTo>
                  <a:pt x="14115136" y="163322"/>
                </a:lnTo>
                <a:lnTo>
                  <a:pt x="14085354" y="163322"/>
                </a:lnTo>
                <a:lnTo>
                  <a:pt x="14085354" y="224002"/>
                </a:lnTo>
                <a:lnTo>
                  <a:pt x="14085354" y="1735696"/>
                </a:lnTo>
                <a:lnTo>
                  <a:pt x="13052247" y="1735696"/>
                </a:lnTo>
                <a:lnTo>
                  <a:pt x="13052247" y="1595793"/>
                </a:lnTo>
                <a:lnTo>
                  <a:pt x="13052247" y="1569275"/>
                </a:lnTo>
                <a:lnTo>
                  <a:pt x="13095910" y="1589074"/>
                </a:lnTo>
                <a:lnTo>
                  <a:pt x="13141046" y="1604606"/>
                </a:lnTo>
                <a:lnTo>
                  <a:pt x="13187375" y="1615795"/>
                </a:lnTo>
                <a:lnTo>
                  <a:pt x="13234581" y="1622577"/>
                </a:lnTo>
                <a:lnTo>
                  <a:pt x="13282346" y="1624863"/>
                </a:lnTo>
                <a:lnTo>
                  <a:pt x="13328968" y="1622717"/>
                </a:lnTo>
                <a:lnTo>
                  <a:pt x="13374408" y="1616443"/>
                </a:lnTo>
                <a:lnTo>
                  <a:pt x="13418503" y="1606232"/>
                </a:lnTo>
                <a:lnTo>
                  <a:pt x="13461060" y="1592287"/>
                </a:lnTo>
                <a:lnTo>
                  <a:pt x="13501891" y="1574761"/>
                </a:lnTo>
                <a:lnTo>
                  <a:pt x="13540829" y="1553857"/>
                </a:lnTo>
                <a:lnTo>
                  <a:pt x="13577684" y="1529765"/>
                </a:lnTo>
                <a:lnTo>
                  <a:pt x="13612279" y="1502651"/>
                </a:lnTo>
                <a:lnTo>
                  <a:pt x="13644436" y="1472692"/>
                </a:lnTo>
                <a:lnTo>
                  <a:pt x="13673976" y="1440103"/>
                </a:lnTo>
                <a:lnTo>
                  <a:pt x="13700697" y="1405039"/>
                </a:lnTo>
                <a:lnTo>
                  <a:pt x="13724458" y="1367688"/>
                </a:lnTo>
                <a:lnTo>
                  <a:pt x="13745045" y="1328242"/>
                </a:lnTo>
                <a:lnTo>
                  <a:pt x="13762279" y="1286878"/>
                </a:lnTo>
                <a:lnTo>
                  <a:pt x="13775995" y="1243774"/>
                </a:lnTo>
                <a:lnTo>
                  <a:pt x="13786015" y="1199134"/>
                </a:lnTo>
                <a:lnTo>
                  <a:pt x="13792137" y="1153109"/>
                </a:lnTo>
                <a:lnTo>
                  <a:pt x="13794194" y="1105916"/>
                </a:lnTo>
                <a:lnTo>
                  <a:pt x="13791286" y="1051191"/>
                </a:lnTo>
                <a:lnTo>
                  <a:pt x="13782726" y="997229"/>
                </a:lnTo>
                <a:lnTo>
                  <a:pt x="13772617" y="959497"/>
                </a:lnTo>
                <a:lnTo>
                  <a:pt x="13748995" y="893368"/>
                </a:lnTo>
                <a:lnTo>
                  <a:pt x="13727113" y="875931"/>
                </a:lnTo>
                <a:lnTo>
                  <a:pt x="13721715" y="875931"/>
                </a:lnTo>
                <a:lnTo>
                  <a:pt x="13713816" y="876033"/>
                </a:lnTo>
                <a:lnTo>
                  <a:pt x="13706247" y="879144"/>
                </a:lnTo>
                <a:lnTo>
                  <a:pt x="13700544" y="884669"/>
                </a:lnTo>
                <a:lnTo>
                  <a:pt x="13286296" y="1299997"/>
                </a:lnTo>
                <a:lnTo>
                  <a:pt x="13035026" y="1045629"/>
                </a:lnTo>
                <a:lnTo>
                  <a:pt x="13092824" y="987120"/>
                </a:lnTo>
                <a:lnTo>
                  <a:pt x="13269265" y="1168781"/>
                </a:lnTo>
                <a:lnTo>
                  <a:pt x="13276885" y="1172057"/>
                </a:lnTo>
                <a:lnTo>
                  <a:pt x="13284848" y="1172083"/>
                </a:lnTo>
                <a:lnTo>
                  <a:pt x="13287375" y="1172083"/>
                </a:lnTo>
                <a:lnTo>
                  <a:pt x="13294589" y="1171752"/>
                </a:lnTo>
                <a:lnTo>
                  <a:pt x="13301371" y="1168628"/>
                </a:lnTo>
                <a:lnTo>
                  <a:pt x="13306400" y="1163358"/>
                </a:lnTo>
                <a:lnTo>
                  <a:pt x="13371195" y="1098677"/>
                </a:lnTo>
                <a:lnTo>
                  <a:pt x="13665365" y="805065"/>
                </a:lnTo>
                <a:lnTo>
                  <a:pt x="13671906" y="794943"/>
                </a:lnTo>
                <a:lnTo>
                  <a:pt x="13674090" y="783450"/>
                </a:lnTo>
                <a:lnTo>
                  <a:pt x="13671906" y="771956"/>
                </a:lnTo>
                <a:lnTo>
                  <a:pt x="13665365" y="761822"/>
                </a:lnTo>
                <a:lnTo>
                  <a:pt x="13655332" y="755307"/>
                </a:lnTo>
                <a:lnTo>
                  <a:pt x="13644004" y="753148"/>
                </a:lnTo>
                <a:lnTo>
                  <a:pt x="13632675" y="755307"/>
                </a:lnTo>
                <a:lnTo>
                  <a:pt x="13622642" y="761822"/>
                </a:lnTo>
                <a:lnTo>
                  <a:pt x="13285940" y="1098677"/>
                </a:lnTo>
                <a:lnTo>
                  <a:pt x="13177558" y="987120"/>
                </a:lnTo>
                <a:lnTo>
                  <a:pt x="13115074" y="922820"/>
                </a:lnTo>
                <a:lnTo>
                  <a:pt x="13105308" y="916038"/>
                </a:lnTo>
                <a:lnTo>
                  <a:pt x="13094132" y="913676"/>
                </a:lnTo>
                <a:lnTo>
                  <a:pt x="13082892" y="915720"/>
                </a:lnTo>
                <a:lnTo>
                  <a:pt x="13072961" y="922210"/>
                </a:lnTo>
                <a:lnTo>
                  <a:pt x="13072529" y="922604"/>
                </a:lnTo>
                <a:lnTo>
                  <a:pt x="13072351" y="922820"/>
                </a:lnTo>
                <a:lnTo>
                  <a:pt x="12972923" y="1023480"/>
                </a:lnTo>
                <a:lnTo>
                  <a:pt x="12966510" y="1033538"/>
                </a:lnTo>
                <a:lnTo>
                  <a:pt x="12964376" y="1044917"/>
                </a:lnTo>
                <a:lnTo>
                  <a:pt x="12966510" y="1056297"/>
                </a:lnTo>
                <a:lnTo>
                  <a:pt x="12972923" y="1066355"/>
                </a:lnTo>
                <a:lnTo>
                  <a:pt x="13264769" y="1364335"/>
                </a:lnTo>
                <a:lnTo>
                  <a:pt x="13270230" y="1370253"/>
                </a:lnTo>
                <a:lnTo>
                  <a:pt x="13277914" y="1373555"/>
                </a:lnTo>
                <a:lnTo>
                  <a:pt x="13285940" y="1373403"/>
                </a:lnTo>
                <a:lnTo>
                  <a:pt x="13293839" y="1373339"/>
                </a:lnTo>
                <a:lnTo>
                  <a:pt x="13301434" y="1370228"/>
                </a:lnTo>
                <a:lnTo>
                  <a:pt x="13307124" y="1364665"/>
                </a:lnTo>
                <a:lnTo>
                  <a:pt x="13371589" y="1299997"/>
                </a:lnTo>
                <a:lnTo>
                  <a:pt x="13710946" y="959497"/>
                </a:lnTo>
                <a:lnTo>
                  <a:pt x="13723493" y="1004582"/>
                </a:lnTo>
                <a:lnTo>
                  <a:pt x="13731329" y="1049845"/>
                </a:lnTo>
                <a:lnTo>
                  <a:pt x="13734606" y="1094994"/>
                </a:lnTo>
                <a:lnTo>
                  <a:pt x="13733463" y="1139736"/>
                </a:lnTo>
                <a:lnTo>
                  <a:pt x="13728040" y="1183792"/>
                </a:lnTo>
                <a:lnTo>
                  <a:pt x="13718477" y="1226858"/>
                </a:lnTo>
                <a:lnTo>
                  <a:pt x="13704938" y="1268641"/>
                </a:lnTo>
                <a:lnTo>
                  <a:pt x="13687539" y="1308862"/>
                </a:lnTo>
                <a:lnTo>
                  <a:pt x="13666445" y="1347216"/>
                </a:lnTo>
                <a:lnTo>
                  <a:pt x="13641781" y="1383423"/>
                </a:lnTo>
                <a:lnTo>
                  <a:pt x="13613689" y="1417180"/>
                </a:lnTo>
                <a:lnTo>
                  <a:pt x="13582333" y="1448206"/>
                </a:lnTo>
                <a:lnTo>
                  <a:pt x="13547839" y="1476209"/>
                </a:lnTo>
                <a:lnTo>
                  <a:pt x="13510349" y="1500886"/>
                </a:lnTo>
                <a:lnTo>
                  <a:pt x="13470014" y="1521968"/>
                </a:lnTo>
                <a:lnTo>
                  <a:pt x="13426974" y="1539138"/>
                </a:lnTo>
                <a:lnTo>
                  <a:pt x="13382447" y="1551838"/>
                </a:lnTo>
                <a:lnTo>
                  <a:pt x="13337731" y="1559775"/>
                </a:lnTo>
                <a:lnTo>
                  <a:pt x="13293128" y="1563090"/>
                </a:lnTo>
                <a:lnTo>
                  <a:pt x="13248932" y="1561922"/>
                </a:lnTo>
                <a:lnTo>
                  <a:pt x="13205422" y="1556435"/>
                </a:lnTo>
                <a:lnTo>
                  <a:pt x="13162877" y="1546758"/>
                </a:lnTo>
                <a:lnTo>
                  <a:pt x="13121602" y="1533042"/>
                </a:lnTo>
                <a:lnTo>
                  <a:pt x="13081876" y="1515440"/>
                </a:lnTo>
                <a:lnTo>
                  <a:pt x="13043980" y="1494078"/>
                </a:lnTo>
                <a:lnTo>
                  <a:pt x="13008216" y="1469110"/>
                </a:lnTo>
                <a:lnTo>
                  <a:pt x="12992303" y="1455547"/>
                </a:lnTo>
                <a:lnTo>
                  <a:pt x="12992303" y="1533652"/>
                </a:lnTo>
                <a:lnTo>
                  <a:pt x="12992303" y="1595793"/>
                </a:lnTo>
                <a:lnTo>
                  <a:pt x="12904369" y="1595793"/>
                </a:lnTo>
                <a:lnTo>
                  <a:pt x="12904369" y="1455166"/>
                </a:lnTo>
                <a:lnTo>
                  <a:pt x="12924625" y="1476717"/>
                </a:lnTo>
                <a:lnTo>
                  <a:pt x="12946063" y="1497012"/>
                </a:lnTo>
                <a:lnTo>
                  <a:pt x="12968643" y="1516011"/>
                </a:lnTo>
                <a:lnTo>
                  <a:pt x="12992303" y="1533652"/>
                </a:lnTo>
                <a:lnTo>
                  <a:pt x="12992303" y="1455547"/>
                </a:lnTo>
                <a:lnTo>
                  <a:pt x="12991859" y="1455166"/>
                </a:lnTo>
                <a:lnTo>
                  <a:pt x="12974866" y="1440675"/>
                </a:lnTo>
                <a:lnTo>
                  <a:pt x="12944221" y="1408925"/>
                </a:lnTo>
                <a:lnTo>
                  <a:pt x="12916561" y="1374013"/>
                </a:lnTo>
                <a:lnTo>
                  <a:pt x="12892177" y="1336052"/>
                </a:lnTo>
                <a:lnTo>
                  <a:pt x="12871361" y="1295222"/>
                </a:lnTo>
                <a:lnTo>
                  <a:pt x="12854394" y="1251648"/>
                </a:lnTo>
                <a:lnTo>
                  <a:pt x="12841846" y="1206576"/>
                </a:lnTo>
                <a:lnTo>
                  <a:pt x="12834011" y="1161313"/>
                </a:lnTo>
                <a:lnTo>
                  <a:pt x="12830734" y="1116164"/>
                </a:lnTo>
                <a:lnTo>
                  <a:pt x="12831890" y="1071410"/>
                </a:lnTo>
                <a:lnTo>
                  <a:pt x="12837300" y="1027366"/>
                </a:lnTo>
                <a:lnTo>
                  <a:pt x="12846863" y="984300"/>
                </a:lnTo>
                <a:lnTo>
                  <a:pt x="12860401" y="942517"/>
                </a:lnTo>
                <a:lnTo>
                  <a:pt x="12877800" y="902296"/>
                </a:lnTo>
                <a:lnTo>
                  <a:pt x="12898908" y="863942"/>
                </a:lnTo>
                <a:lnTo>
                  <a:pt x="12923571" y="827735"/>
                </a:lnTo>
                <a:lnTo>
                  <a:pt x="12951651" y="793978"/>
                </a:lnTo>
                <a:lnTo>
                  <a:pt x="12983007" y="762952"/>
                </a:lnTo>
                <a:lnTo>
                  <a:pt x="13017513" y="734949"/>
                </a:lnTo>
                <a:lnTo>
                  <a:pt x="13055003" y="710272"/>
                </a:lnTo>
                <a:lnTo>
                  <a:pt x="13095338" y="689190"/>
                </a:lnTo>
                <a:lnTo>
                  <a:pt x="13138379" y="672020"/>
                </a:lnTo>
                <a:lnTo>
                  <a:pt x="13187401" y="658355"/>
                </a:lnTo>
                <a:lnTo>
                  <a:pt x="13237312" y="650392"/>
                </a:lnTo>
                <a:lnTo>
                  <a:pt x="13287642" y="648106"/>
                </a:lnTo>
                <a:lnTo>
                  <a:pt x="13337896" y="651510"/>
                </a:lnTo>
                <a:lnTo>
                  <a:pt x="13387629" y="660590"/>
                </a:lnTo>
                <a:lnTo>
                  <a:pt x="13436346" y="675347"/>
                </a:lnTo>
                <a:lnTo>
                  <a:pt x="13439788" y="675868"/>
                </a:lnTo>
                <a:lnTo>
                  <a:pt x="13443318" y="675868"/>
                </a:lnTo>
                <a:lnTo>
                  <a:pt x="13446747" y="675347"/>
                </a:lnTo>
                <a:lnTo>
                  <a:pt x="13475449" y="648106"/>
                </a:lnTo>
                <a:lnTo>
                  <a:pt x="13476148" y="644067"/>
                </a:lnTo>
                <a:lnTo>
                  <a:pt x="13475653" y="641197"/>
                </a:lnTo>
                <a:lnTo>
                  <a:pt x="13406857" y="600964"/>
                </a:lnTo>
                <a:lnTo>
                  <a:pt x="13355663" y="590816"/>
                </a:lnTo>
                <a:lnTo>
                  <a:pt x="13303974" y="586016"/>
                </a:lnTo>
                <a:lnTo>
                  <a:pt x="13252183" y="586524"/>
                </a:lnTo>
                <a:lnTo>
                  <a:pt x="13200723" y="592315"/>
                </a:lnTo>
                <a:lnTo>
                  <a:pt x="13149974" y="603377"/>
                </a:lnTo>
                <a:lnTo>
                  <a:pt x="13100342" y="619683"/>
                </a:lnTo>
                <a:lnTo>
                  <a:pt x="13052247" y="641197"/>
                </a:lnTo>
                <a:lnTo>
                  <a:pt x="13052247" y="224002"/>
                </a:lnTo>
                <a:lnTo>
                  <a:pt x="14085354" y="224002"/>
                </a:lnTo>
                <a:lnTo>
                  <a:pt x="14085354" y="163322"/>
                </a:lnTo>
                <a:lnTo>
                  <a:pt x="13997038" y="163322"/>
                </a:lnTo>
                <a:lnTo>
                  <a:pt x="13997038" y="84124"/>
                </a:lnTo>
                <a:lnTo>
                  <a:pt x="13994981" y="42519"/>
                </a:lnTo>
                <a:lnTo>
                  <a:pt x="13967740" y="23418"/>
                </a:lnTo>
                <a:lnTo>
                  <a:pt x="12874206" y="23418"/>
                </a:lnTo>
                <a:lnTo>
                  <a:pt x="12862611" y="25793"/>
                </a:lnTo>
                <a:lnTo>
                  <a:pt x="12853137" y="32258"/>
                </a:lnTo>
                <a:lnTo>
                  <a:pt x="12846761" y="41846"/>
                </a:lnTo>
                <a:lnTo>
                  <a:pt x="12844412" y="53568"/>
                </a:lnTo>
                <a:lnTo>
                  <a:pt x="12844412" y="641197"/>
                </a:lnTo>
                <a:lnTo>
                  <a:pt x="12846761" y="653008"/>
                </a:lnTo>
                <a:lnTo>
                  <a:pt x="12853124" y="662635"/>
                </a:lnTo>
                <a:lnTo>
                  <a:pt x="12862586" y="669213"/>
                </a:lnTo>
                <a:lnTo>
                  <a:pt x="12874206" y="671715"/>
                </a:lnTo>
                <a:lnTo>
                  <a:pt x="12885903" y="669213"/>
                </a:lnTo>
                <a:lnTo>
                  <a:pt x="12895440" y="662635"/>
                </a:lnTo>
                <a:lnTo>
                  <a:pt x="12901905" y="652983"/>
                </a:lnTo>
                <a:lnTo>
                  <a:pt x="12904369" y="641197"/>
                </a:lnTo>
                <a:lnTo>
                  <a:pt x="12904369" y="84124"/>
                </a:lnTo>
                <a:lnTo>
                  <a:pt x="13937107" y="84124"/>
                </a:lnTo>
                <a:lnTo>
                  <a:pt x="13937107" y="163322"/>
                </a:lnTo>
                <a:lnTo>
                  <a:pt x="13021018" y="163322"/>
                </a:lnTo>
                <a:lnTo>
                  <a:pt x="13009423" y="165696"/>
                </a:lnTo>
                <a:lnTo>
                  <a:pt x="12999961" y="172173"/>
                </a:lnTo>
                <a:lnTo>
                  <a:pt x="12993573" y="181749"/>
                </a:lnTo>
                <a:lnTo>
                  <a:pt x="12991224" y="193484"/>
                </a:lnTo>
                <a:lnTo>
                  <a:pt x="12991237" y="677519"/>
                </a:lnTo>
                <a:lnTo>
                  <a:pt x="12951155" y="708494"/>
                </a:lnTo>
                <a:lnTo>
                  <a:pt x="12914630" y="742962"/>
                </a:lnTo>
                <a:lnTo>
                  <a:pt x="12881813" y="780592"/>
                </a:lnTo>
                <a:lnTo>
                  <a:pt x="12852883" y="821093"/>
                </a:lnTo>
                <a:lnTo>
                  <a:pt x="12827978" y="864120"/>
                </a:lnTo>
                <a:lnTo>
                  <a:pt x="12807277" y="909383"/>
                </a:lnTo>
                <a:lnTo>
                  <a:pt x="12790932" y="956538"/>
                </a:lnTo>
                <a:lnTo>
                  <a:pt x="12779134" y="1005293"/>
                </a:lnTo>
                <a:lnTo>
                  <a:pt x="12772009" y="1055319"/>
                </a:lnTo>
                <a:lnTo>
                  <a:pt x="12769749" y="1106309"/>
                </a:lnTo>
                <a:lnTo>
                  <a:pt x="12771908" y="1153515"/>
                </a:lnTo>
                <a:lnTo>
                  <a:pt x="12778308" y="1200124"/>
                </a:lnTo>
                <a:lnTo>
                  <a:pt x="12788875" y="1245857"/>
                </a:lnTo>
                <a:lnTo>
                  <a:pt x="12803531" y="1290408"/>
                </a:lnTo>
                <a:lnTo>
                  <a:pt x="12822187" y="1333500"/>
                </a:lnTo>
                <a:lnTo>
                  <a:pt x="12844780" y="1374863"/>
                </a:lnTo>
                <a:lnTo>
                  <a:pt x="12844780" y="1625955"/>
                </a:lnTo>
                <a:lnTo>
                  <a:pt x="12847104" y="1637753"/>
                </a:lnTo>
                <a:lnTo>
                  <a:pt x="12853480" y="1647418"/>
                </a:lnTo>
                <a:lnTo>
                  <a:pt x="12862954" y="1653984"/>
                </a:lnTo>
                <a:lnTo>
                  <a:pt x="12874574" y="1656486"/>
                </a:lnTo>
                <a:lnTo>
                  <a:pt x="12992303" y="1656486"/>
                </a:lnTo>
                <a:lnTo>
                  <a:pt x="12992303" y="1765490"/>
                </a:lnTo>
                <a:lnTo>
                  <a:pt x="12994653" y="1777314"/>
                </a:lnTo>
                <a:lnTo>
                  <a:pt x="13001016" y="1786953"/>
                </a:lnTo>
                <a:lnTo>
                  <a:pt x="13010477" y="1793519"/>
                </a:lnTo>
                <a:lnTo>
                  <a:pt x="13022098" y="1796021"/>
                </a:lnTo>
                <a:lnTo>
                  <a:pt x="14115136" y="1796021"/>
                </a:lnTo>
                <a:lnTo>
                  <a:pt x="14126832" y="1793519"/>
                </a:lnTo>
                <a:lnTo>
                  <a:pt x="14136383" y="1786953"/>
                </a:lnTo>
                <a:lnTo>
                  <a:pt x="14142834" y="1777288"/>
                </a:lnTo>
                <a:lnTo>
                  <a:pt x="14145286" y="1765503"/>
                </a:lnTo>
                <a:lnTo>
                  <a:pt x="14145286" y="1735696"/>
                </a:lnTo>
                <a:lnTo>
                  <a:pt x="14145286" y="224002"/>
                </a:lnTo>
                <a:close/>
              </a:path>
            </a:pathLst>
          </a:custGeom>
          <a:solidFill>
            <a:srgbClr val="385295"/>
          </a:solidFill>
        </p:spPr>
        <p:txBody>
          <a:bodyPr wrap="square" lIns="0" tIns="0" rIns="0" bIns="0" rtlCol="0"/>
          <a:lstStyle/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2946079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2873108" y="1283572"/>
            <a:ext cx="11547475" cy="4463658"/>
          </a:xfrm>
          <a:prstGeom prst="rect">
            <a:avLst/>
          </a:prstGeom>
        </p:spPr>
        <p:txBody>
          <a:bodyPr vert="horz" wrap="square" lIns="0" tIns="10160" rIns="0" bIns="0" rtlCol="0">
            <a:spAutoFit/>
          </a:bodyPr>
          <a:lstStyle/>
          <a:p>
            <a:pPr marL="12700" marR="5080" algn="just">
              <a:lnSpc>
                <a:spcPct val="100699"/>
              </a:lnSpc>
              <a:spcBef>
                <a:spcPts val="80"/>
              </a:spcBef>
            </a:pPr>
            <a:r>
              <a:rPr lang="ru-RU" sz="2400" b="1" spc="15" dirty="0">
                <a:latin typeface="Arial"/>
                <a:cs typeface="Arial"/>
              </a:rPr>
              <a:t>это учебное занятие, на котором студенты выполняют практические задания, чтобы применить и закрепить новые знания и навыки, полученные на предыдущих уроках. Преподаватель предоставляет студентам возможность активно взаимодействовать с материалом через индивидуальные или групповые задания, игры или симуляции. После выполнения заданий преподаватель обсуждает результаты с студентами и предоставляет обратную связь, помогая им понять свой прогресс и указывая на области, требующие улучшения. Заключительный этап урока включает повторение основных понятий и принципов, а также предоставление дополнительных ресурсов и рекомендаций для дальнейшего изучения, чтобы студенты могли закрепить полученные знания и умения и продолжить свое развитие.</a:t>
            </a:r>
            <a:endParaRPr sz="2400" dirty="0">
              <a:latin typeface="Arial"/>
              <a:cs typeface="Arial"/>
            </a:endParaRPr>
          </a:p>
        </p:txBody>
      </p:sp>
      <p:sp>
        <p:nvSpPr>
          <p:cNvPr id="3" name="object 3"/>
          <p:cNvSpPr/>
          <p:nvPr/>
        </p:nvSpPr>
        <p:spPr>
          <a:xfrm>
            <a:off x="2808732" y="2398776"/>
            <a:ext cx="9525" cy="1394460"/>
          </a:xfrm>
          <a:custGeom>
            <a:avLst/>
            <a:gdLst/>
            <a:ahLst/>
            <a:cxnLst/>
            <a:rect l="l" t="t" r="r" b="b"/>
            <a:pathLst>
              <a:path w="9525" h="1394460">
                <a:moveTo>
                  <a:pt x="0" y="0"/>
                </a:moveTo>
                <a:lnTo>
                  <a:pt x="9143" y="1394460"/>
                </a:lnTo>
              </a:path>
            </a:pathLst>
          </a:custGeom>
          <a:ln w="9525">
            <a:solidFill>
              <a:srgbClr val="7DAFDE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grpSp>
        <p:nvGrpSpPr>
          <p:cNvPr id="4" name="object 4"/>
          <p:cNvGrpSpPr/>
          <p:nvPr/>
        </p:nvGrpSpPr>
        <p:grpSpPr>
          <a:xfrm>
            <a:off x="428244" y="5890456"/>
            <a:ext cx="17367885" cy="3360928"/>
            <a:chOff x="428244" y="4563745"/>
            <a:chExt cx="17367885" cy="3360928"/>
          </a:xfrm>
        </p:grpSpPr>
        <p:sp>
          <p:nvSpPr>
            <p:cNvPr id="5" name="object 5"/>
            <p:cNvSpPr/>
            <p:nvPr/>
          </p:nvSpPr>
          <p:spPr>
            <a:xfrm>
              <a:off x="428244" y="5707380"/>
              <a:ext cx="17367885" cy="1516380"/>
            </a:xfrm>
            <a:custGeom>
              <a:avLst/>
              <a:gdLst/>
              <a:ahLst/>
              <a:cxnLst/>
              <a:rect l="l" t="t" r="r" b="b"/>
              <a:pathLst>
                <a:path w="17367885" h="1516379">
                  <a:moveTo>
                    <a:pt x="16609060" y="0"/>
                  </a:moveTo>
                  <a:lnTo>
                    <a:pt x="16609060" y="379095"/>
                  </a:lnTo>
                  <a:lnTo>
                    <a:pt x="0" y="379095"/>
                  </a:lnTo>
                  <a:lnTo>
                    <a:pt x="0" y="1137285"/>
                  </a:lnTo>
                  <a:lnTo>
                    <a:pt x="16609060" y="1137285"/>
                  </a:lnTo>
                  <a:lnTo>
                    <a:pt x="16609060" y="1516380"/>
                  </a:lnTo>
                  <a:lnTo>
                    <a:pt x="17367504" y="758190"/>
                  </a:lnTo>
                  <a:lnTo>
                    <a:pt x="16609060" y="0"/>
                  </a:lnTo>
                  <a:close/>
                </a:path>
              </a:pathLst>
            </a:custGeom>
            <a:solidFill>
              <a:srgbClr val="4471C4">
                <a:alpha val="49803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6" name="object 6"/>
            <p:cNvSpPr/>
            <p:nvPr/>
          </p:nvSpPr>
          <p:spPr>
            <a:xfrm>
              <a:off x="917448" y="4572000"/>
              <a:ext cx="3234055" cy="3234055"/>
            </a:xfrm>
            <a:custGeom>
              <a:avLst/>
              <a:gdLst/>
              <a:ahLst/>
              <a:cxnLst/>
              <a:rect l="l" t="t" r="r" b="b"/>
              <a:pathLst>
                <a:path w="3234054" h="3234054">
                  <a:moveTo>
                    <a:pt x="1616964" y="0"/>
                  </a:moveTo>
                  <a:lnTo>
                    <a:pt x="1568422" y="714"/>
                  </a:lnTo>
                  <a:lnTo>
                    <a:pt x="1520236" y="2844"/>
                  </a:lnTo>
                  <a:lnTo>
                    <a:pt x="1472426" y="6371"/>
                  </a:lnTo>
                  <a:lnTo>
                    <a:pt x="1425011" y="11273"/>
                  </a:lnTo>
                  <a:lnTo>
                    <a:pt x="1378012" y="17531"/>
                  </a:lnTo>
                  <a:lnTo>
                    <a:pt x="1331448" y="25124"/>
                  </a:lnTo>
                  <a:lnTo>
                    <a:pt x="1285340" y="34034"/>
                  </a:lnTo>
                  <a:lnTo>
                    <a:pt x="1239707" y="44239"/>
                  </a:lnTo>
                  <a:lnTo>
                    <a:pt x="1194570" y="55720"/>
                  </a:lnTo>
                  <a:lnTo>
                    <a:pt x="1149949" y="68457"/>
                  </a:lnTo>
                  <a:lnTo>
                    <a:pt x="1105863" y="82430"/>
                  </a:lnTo>
                  <a:lnTo>
                    <a:pt x="1062332" y="97618"/>
                  </a:lnTo>
                  <a:lnTo>
                    <a:pt x="1019378" y="114002"/>
                  </a:lnTo>
                  <a:lnTo>
                    <a:pt x="977019" y="131562"/>
                  </a:lnTo>
                  <a:lnTo>
                    <a:pt x="935275" y="150278"/>
                  </a:lnTo>
                  <a:lnTo>
                    <a:pt x="894167" y="170129"/>
                  </a:lnTo>
                  <a:lnTo>
                    <a:pt x="853715" y="191096"/>
                  </a:lnTo>
                  <a:lnTo>
                    <a:pt x="813939" y="213159"/>
                  </a:lnTo>
                  <a:lnTo>
                    <a:pt x="774858" y="236298"/>
                  </a:lnTo>
                  <a:lnTo>
                    <a:pt x="736492" y="260492"/>
                  </a:lnTo>
                  <a:lnTo>
                    <a:pt x="698863" y="285723"/>
                  </a:lnTo>
                  <a:lnTo>
                    <a:pt x="661989" y="311968"/>
                  </a:lnTo>
                  <a:lnTo>
                    <a:pt x="625890" y="339210"/>
                  </a:lnTo>
                  <a:lnTo>
                    <a:pt x="590587" y="367427"/>
                  </a:lnTo>
                  <a:lnTo>
                    <a:pt x="556100" y="396600"/>
                  </a:lnTo>
                  <a:lnTo>
                    <a:pt x="522449" y="426709"/>
                  </a:lnTo>
                  <a:lnTo>
                    <a:pt x="489653" y="457733"/>
                  </a:lnTo>
                  <a:lnTo>
                    <a:pt x="457733" y="489653"/>
                  </a:lnTo>
                  <a:lnTo>
                    <a:pt x="426709" y="522449"/>
                  </a:lnTo>
                  <a:lnTo>
                    <a:pt x="396600" y="556100"/>
                  </a:lnTo>
                  <a:lnTo>
                    <a:pt x="367427" y="590587"/>
                  </a:lnTo>
                  <a:lnTo>
                    <a:pt x="339210" y="625890"/>
                  </a:lnTo>
                  <a:lnTo>
                    <a:pt x="311968" y="661989"/>
                  </a:lnTo>
                  <a:lnTo>
                    <a:pt x="285723" y="698863"/>
                  </a:lnTo>
                  <a:lnTo>
                    <a:pt x="260492" y="736492"/>
                  </a:lnTo>
                  <a:lnTo>
                    <a:pt x="236298" y="774858"/>
                  </a:lnTo>
                  <a:lnTo>
                    <a:pt x="213159" y="813939"/>
                  </a:lnTo>
                  <a:lnTo>
                    <a:pt x="191096" y="853715"/>
                  </a:lnTo>
                  <a:lnTo>
                    <a:pt x="170129" y="894167"/>
                  </a:lnTo>
                  <a:lnTo>
                    <a:pt x="150278" y="935275"/>
                  </a:lnTo>
                  <a:lnTo>
                    <a:pt x="131562" y="977019"/>
                  </a:lnTo>
                  <a:lnTo>
                    <a:pt x="114002" y="1019378"/>
                  </a:lnTo>
                  <a:lnTo>
                    <a:pt x="97618" y="1062332"/>
                  </a:lnTo>
                  <a:lnTo>
                    <a:pt x="82430" y="1105863"/>
                  </a:lnTo>
                  <a:lnTo>
                    <a:pt x="68457" y="1149949"/>
                  </a:lnTo>
                  <a:lnTo>
                    <a:pt x="55720" y="1194570"/>
                  </a:lnTo>
                  <a:lnTo>
                    <a:pt x="44239" y="1239707"/>
                  </a:lnTo>
                  <a:lnTo>
                    <a:pt x="34034" y="1285340"/>
                  </a:lnTo>
                  <a:lnTo>
                    <a:pt x="25124" y="1331448"/>
                  </a:lnTo>
                  <a:lnTo>
                    <a:pt x="17531" y="1378012"/>
                  </a:lnTo>
                  <a:lnTo>
                    <a:pt x="11273" y="1425011"/>
                  </a:lnTo>
                  <a:lnTo>
                    <a:pt x="6371" y="1472426"/>
                  </a:lnTo>
                  <a:lnTo>
                    <a:pt x="2844" y="1520236"/>
                  </a:lnTo>
                  <a:lnTo>
                    <a:pt x="714" y="1568422"/>
                  </a:lnTo>
                  <a:lnTo>
                    <a:pt x="0" y="1616964"/>
                  </a:lnTo>
                  <a:lnTo>
                    <a:pt x="714" y="1665505"/>
                  </a:lnTo>
                  <a:lnTo>
                    <a:pt x="2844" y="1713691"/>
                  </a:lnTo>
                  <a:lnTo>
                    <a:pt x="6371" y="1761501"/>
                  </a:lnTo>
                  <a:lnTo>
                    <a:pt x="11273" y="1808916"/>
                  </a:lnTo>
                  <a:lnTo>
                    <a:pt x="17531" y="1855915"/>
                  </a:lnTo>
                  <a:lnTo>
                    <a:pt x="25124" y="1902479"/>
                  </a:lnTo>
                  <a:lnTo>
                    <a:pt x="34034" y="1948587"/>
                  </a:lnTo>
                  <a:lnTo>
                    <a:pt x="44239" y="1994220"/>
                  </a:lnTo>
                  <a:lnTo>
                    <a:pt x="55720" y="2039357"/>
                  </a:lnTo>
                  <a:lnTo>
                    <a:pt x="68457" y="2083978"/>
                  </a:lnTo>
                  <a:lnTo>
                    <a:pt x="82430" y="2128064"/>
                  </a:lnTo>
                  <a:lnTo>
                    <a:pt x="97618" y="2171595"/>
                  </a:lnTo>
                  <a:lnTo>
                    <a:pt x="114002" y="2214549"/>
                  </a:lnTo>
                  <a:lnTo>
                    <a:pt x="131562" y="2256908"/>
                  </a:lnTo>
                  <a:lnTo>
                    <a:pt x="150278" y="2298652"/>
                  </a:lnTo>
                  <a:lnTo>
                    <a:pt x="170129" y="2339760"/>
                  </a:lnTo>
                  <a:lnTo>
                    <a:pt x="191096" y="2380212"/>
                  </a:lnTo>
                  <a:lnTo>
                    <a:pt x="213159" y="2419988"/>
                  </a:lnTo>
                  <a:lnTo>
                    <a:pt x="236298" y="2459069"/>
                  </a:lnTo>
                  <a:lnTo>
                    <a:pt x="260492" y="2497435"/>
                  </a:lnTo>
                  <a:lnTo>
                    <a:pt x="285723" y="2535064"/>
                  </a:lnTo>
                  <a:lnTo>
                    <a:pt x="311968" y="2571938"/>
                  </a:lnTo>
                  <a:lnTo>
                    <a:pt x="339210" y="2608037"/>
                  </a:lnTo>
                  <a:lnTo>
                    <a:pt x="367427" y="2643340"/>
                  </a:lnTo>
                  <a:lnTo>
                    <a:pt x="396600" y="2677827"/>
                  </a:lnTo>
                  <a:lnTo>
                    <a:pt x="426709" y="2711478"/>
                  </a:lnTo>
                  <a:lnTo>
                    <a:pt x="457733" y="2744274"/>
                  </a:lnTo>
                  <a:lnTo>
                    <a:pt x="489653" y="2776194"/>
                  </a:lnTo>
                  <a:lnTo>
                    <a:pt x="522449" y="2807218"/>
                  </a:lnTo>
                  <a:lnTo>
                    <a:pt x="556100" y="2837327"/>
                  </a:lnTo>
                  <a:lnTo>
                    <a:pt x="590587" y="2866500"/>
                  </a:lnTo>
                  <a:lnTo>
                    <a:pt x="625890" y="2894717"/>
                  </a:lnTo>
                  <a:lnTo>
                    <a:pt x="661989" y="2921959"/>
                  </a:lnTo>
                  <a:lnTo>
                    <a:pt x="698863" y="2948204"/>
                  </a:lnTo>
                  <a:lnTo>
                    <a:pt x="736492" y="2973435"/>
                  </a:lnTo>
                  <a:lnTo>
                    <a:pt x="774858" y="2997629"/>
                  </a:lnTo>
                  <a:lnTo>
                    <a:pt x="813939" y="3020768"/>
                  </a:lnTo>
                  <a:lnTo>
                    <a:pt x="853715" y="3042831"/>
                  </a:lnTo>
                  <a:lnTo>
                    <a:pt x="894167" y="3063798"/>
                  </a:lnTo>
                  <a:lnTo>
                    <a:pt x="935275" y="3083649"/>
                  </a:lnTo>
                  <a:lnTo>
                    <a:pt x="977019" y="3102365"/>
                  </a:lnTo>
                  <a:lnTo>
                    <a:pt x="1019378" y="3119925"/>
                  </a:lnTo>
                  <a:lnTo>
                    <a:pt x="1062332" y="3136309"/>
                  </a:lnTo>
                  <a:lnTo>
                    <a:pt x="1105863" y="3151497"/>
                  </a:lnTo>
                  <a:lnTo>
                    <a:pt x="1149949" y="3165470"/>
                  </a:lnTo>
                  <a:lnTo>
                    <a:pt x="1194570" y="3178207"/>
                  </a:lnTo>
                  <a:lnTo>
                    <a:pt x="1239707" y="3189688"/>
                  </a:lnTo>
                  <a:lnTo>
                    <a:pt x="1285340" y="3199893"/>
                  </a:lnTo>
                  <a:lnTo>
                    <a:pt x="1331448" y="3208803"/>
                  </a:lnTo>
                  <a:lnTo>
                    <a:pt x="1378012" y="3216396"/>
                  </a:lnTo>
                  <a:lnTo>
                    <a:pt x="1425011" y="3222654"/>
                  </a:lnTo>
                  <a:lnTo>
                    <a:pt x="1472426" y="3227556"/>
                  </a:lnTo>
                  <a:lnTo>
                    <a:pt x="1520236" y="3231083"/>
                  </a:lnTo>
                  <a:lnTo>
                    <a:pt x="1568422" y="3233213"/>
                  </a:lnTo>
                  <a:lnTo>
                    <a:pt x="1616964" y="3233928"/>
                  </a:lnTo>
                  <a:lnTo>
                    <a:pt x="1665505" y="3233213"/>
                  </a:lnTo>
                  <a:lnTo>
                    <a:pt x="1713691" y="3231082"/>
                  </a:lnTo>
                  <a:lnTo>
                    <a:pt x="1761501" y="3227555"/>
                  </a:lnTo>
                  <a:lnTo>
                    <a:pt x="1808916" y="3222652"/>
                  </a:lnTo>
                  <a:lnTo>
                    <a:pt x="1855915" y="3216393"/>
                  </a:lnTo>
                  <a:lnTo>
                    <a:pt x="1902479" y="3208799"/>
                  </a:lnTo>
                  <a:lnTo>
                    <a:pt x="1948587" y="3199888"/>
                  </a:lnTo>
                  <a:lnTo>
                    <a:pt x="1994220" y="3189681"/>
                  </a:lnTo>
                  <a:lnTo>
                    <a:pt x="2039357" y="3178198"/>
                  </a:lnTo>
                  <a:lnTo>
                    <a:pt x="2083978" y="3165460"/>
                  </a:lnTo>
                  <a:lnTo>
                    <a:pt x="2128064" y="3151485"/>
                  </a:lnTo>
                  <a:lnTo>
                    <a:pt x="2171595" y="3136295"/>
                  </a:lnTo>
                  <a:lnTo>
                    <a:pt x="2214549" y="3119909"/>
                  </a:lnTo>
                  <a:lnTo>
                    <a:pt x="2256908" y="3102346"/>
                  </a:lnTo>
                  <a:lnTo>
                    <a:pt x="2298652" y="3083629"/>
                  </a:lnTo>
                  <a:lnTo>
                    <a:pt x="2339760" y="3063775"/>
                  </a:lnTo>
                  <a:lnTo>
                    <a:pt x="2380212" y="3042805"/>
                  </a:lnTo>
                  <a:lnTo>
                    <a:pt x="2419988" y="3020740"/>
                  </a:lnTo>
                  <a:lnTo>
                    <a:pt x="2459069" y="2997599"/>
                  </a:lnTo>
                  <a:lnTo>
                    <a:pt x="2497435" y="2973403"/>
                  </a:lnTo>
                  <a:lnTo>
                    <a:pt x="2535064" y="2948170"/>
                  </a:lnTo>
                  <a:lnTo>
                    <a:pt x="2571938" y="2921922"/>
                  </a:lnTo>
                  <a:lnTo>
                    <a:pt x="2608037" y="2894678"/>
                  </a:lnTo>
                  <a:lnTo>
                    <a:pt x="2643340" y="2866459"/>
                  </a:lnTo>
                  <a:lnTo>
                    <a:pt x="2677827" y="2837284"/>
                  </a:lnTo>
                  <a:lnTo>
                    <a:pt x="2711478" y="2807173"/>
                  </a:lnTo>
                  <a:lnTo>
                    <a:pt x="2744274" y="2776147"/>
                  </a:lnTo>
                  <a:lnTo>
                    <a:pt x="2776194" y="2744225"/>
                  </a:lnTo>
                  <a:lnTo>
                    <a:pt x="2807218" y="2711428"/>
                  </a:lnTo>
                  <a:lnTo>
                    <a:pt x="2837327" y="2677775"/>
                  </a:lnTo>
                  <a:lnTo>
                    <a:pt x="2866500" y="2643287"/>
                  </a:lnTo>
                  <a:lnTo>
                    <a:pt x="2894717" y="2607983"/>
                  </a:lnTo>
                  <a:lnTo>
                    <a:pt x="2921959" y="2571884"/>
                  </a:lnTo>
                  <a:lnTo>
                    <a:pt x="2948204" y="2535009"/>
                  </a:lnTo>
                  <a:lnTo>
                    <a:pt x="2973435" y="2497379"/>
                  </a:lnTo>
                  <a:lnTo>
                    <a:pt x="2997629" y="2459013"/>
                  </a:lnTo>
                  <a:lnTo>
                    <a:pt x="3020768" y="2419932"/>
                  </a:lnTo>
                  <a:lnTo>
                    <a:pt x="3042831" y="2380156"/>
                  </a:lnTo>
                  <a:lnTo>
                    <a:pt x="3063798" y="2339704"/>
                  </a:lnTo>
                  <a:lnTo>
                    <a:pt x="3083649" y="2298597"/>
                  </a:lnTo>
                  <a:lnTo>
                    <a:pt x="3102365" y="2256854"/>
                  </a:lnTo>
                  <a:lnTo>
                    <a:pt x="3119925" y="2214497"/>
                  </a:lnTo>
                  <a:lnTo>
                    <a:pt x="3136309" y="2171544"/>
                  </a:lnTo>
                  <a:lnTo>
                    <a:pt x="3151497" y="2128016"/>
                  </a:lnTo>
                  <a:lnTo>
                    <a:pt x="3165470" y="2083932"/>
                  </a:lnTo>
                  <a:lnTo>
                    <a:pt x="3178207" y="2039313"/>
                  </a:lnTo>
                  <a:lnTo>
                    <a:pt x="3189688" y="1994180"/>
                  </a:lnTo>
                  <a:lnTo>
                    <a:pt x="3199893" y="1948550"/>
                  </a:lnTo>
                  <a:lnTo>
                    <a:pt x="3208803" y="1902446"/>
                  </a:lnTo>
                  <a:lnTo>
                    <a:pt x="3216396" y="1855887"/>
                  </a:lnTo>
                  <a:lnTo>
                    <a:pt x="3222654" y="1808892"/>
                  </a:lnTo>
                  <a:lnTo>
                    <a:pt x="3227556" y="1761483"/>
                  </a:lnTo>
                  <a:lnTo>
                    <a:pt x="3231083" y="1713678"/>
                  </a:lnTo>
                  <a:lnTo>
                    <a:pt x="3233213" y="1665498"/>
                  </a:lnTo>
                  <a:lnTo>
                    <a:pt x="3233928" y="1616964"/>
                  </a:lnTo>
                  <a:lnTo>
                    <a:pt x="3233213" y="1568422"/>
                  </a:lnTo>
                  <a:lnTo>
                    <a:pt x="3231082" y="1520236"/>
                  </a:lnTo>
                  <a:lnTo>
                    <a:pt x="3227555" y="1472426"/>
                  </a:lnTo>
                  <a:lnTo>
                    <a:pt x="3222652" y="1425011"/>
                  </a:lnTo>
                  <a:lnTo>
                    <a:pt x="3216393" y="1378012"/>
                  </a:lnTo>
                  <a:lnTo>
                    <a:pt x="3208799" y="1331448"/>
                  </a:lnTo>
                  <a:lnTo>
                    <a:pt x="3199888" y="1285340"/>
                  </a:lnTo>
                  <a:lnTo>
                    <a:pt x="3189681" y="1239707"/>
                  </a:lnTo>
                  <a:lnTo>
                    <a:pt x="3178198" y="1194570"/>
                  </a:lnTo>
                  <a:lnTo>
                    <a:pt x="3165460" y="1149949"/>
                  </a:lnTo>
                  <a:lnTo>
                    <a:pt x="3151485" y="1105863"/>
                  </a:lnTo>
                  <a:lnTo>
                    <a:pt x="3136295" y="1062332"/>
                  </a:lnTo>
                  <a:lnTo>
                    <a:pt x="3119909" y="1019378"/>
                  </a:lnTo>
                  <a:lnTo>
                    <a:pt x="3102346" y="977019"/>
                  </a:lnTo>
                  <a:lnTo>
                    <a:pt x="3083629" y="935275"/>
                  </a:lnTo>
                  <a:lnTo>
                    <a:pt x="3063775" y="894167"/>
                  </a:lnTo>
                  <a:lnTo>
                    <a:pt x="3042805" y="853715"/>
                  </a:lnTo>
                  <a:lnTo>
                    <a:pt x="3020740" y="813939"/>
                  </a:lnTo>
                  <a:lnTo>
                    <a:pt x="2997599" y="774858"/>
                  </a:lnTo>
                  <a:lnTo>
                    <a:pt x="2973403" y="736492"/>
                  </a:lnTo>
                  <a:lnTo>
                    <a:pt x="2948170" y="698863"/>
                  </a:lnTo>
                  <a:lnTo>
                    <a:pt x="2921922" y="661989"/>
                  </a:lnTo>
                  <a:lnTo>
                    <a:pt x="2894678" y="625890"/>
                  </a:lnTo>
                  <a:lnTo>
                    <a:pt x="2866459" y="590587"/>
                  </a:lnTo>
                  <a:lnTo>
                    <a:pt x="2837284" y="556100"/>
                  </a:lnTo>
                  <a:lnTo>
                    <a:pt x="2807173" y="522449"/>
                  </a:lnTo>
                  <a:lnTo>
                    <a:pt x="2776147" y="489653"/>
                  </a:lnTo>
                  <a:lnTo>
                    <a:pt x="2744225" y="457733"/>
                  </a:lnTo>
                  <a:lnTo>
                    <a:pt x="2711428" y="426709"/>
                  </a:lnTo>
                  <a:lnTo>
                    <a:pt x="2677775" y="396600"/>
                  </a:lnTo>
                  <a:lnTo>
                    <a:pt x="2643287" y="367427"/>
                  </a:lnTo>
                  <a:lnTo>
                    <a:pt x="2607983" y="339210"/>
                  </a:lnTo>
                  <a:lnTo>
                    <a:pt x="2571884" y="311968"/>
                  </a:lnTo>
                  <a:lnTo>
                    <a:pt x="2535009" y="285723"/>
                  </a:lnTo>
                  <a:lnTo>
                    <a:pt x="2497379" y="260492"/>
                  </a:lnTo>
                  <a:lnTo>
                    <a:pt x="2459013" y="236298"/>
                  </a:lnTo>
                  <a:lnTo>
                    <a:pt x="2419932" y="213159"/>
                  </a:lnTo>
                  <a:lnTo>
                    <a:pt x="2380156" y="191096"/>
                  </a:lnTo>
                  <a:lnTo>
                    <a:pt x="2339704" y="170129"/>
                  </a:lnTo>
                  <a:lnTo>
                    <a:pt x="2298597" y="150278"/>
                  </a:lnTo>
                  <a:lnTo>
                    <a:pt x="2256854" y="131562"/>
                  </a:lnTo>
                  <a:lnTo>
                    <a:pt x="2214497" y="114002"/>
                  </a:lnTo>
                  <a:lnTo>
                    <a:pt x="2171544" y="97618"/>
                  </a:lnTo>
                  <a:lnTo>
                    <a:pt x="2128016" y="82430"/>
                  </a:lnTo>
                  <a:lnTo>
                    <a:pt x="2083932" y="68457"/>
                  </a:lnTo>
                  <a:lnTo>
                    <a:pt x="2039313" y="55720"/>
                  </a:lnTo>
                  <a:lnTo>
                    <a:pt x="1994180" y="44239"/>
                  </a:lnTo>
                  <a:lnTo>
                    <a:pt x="1948550" y="34034"/>
                  </a:lnTo>
                  <a:lnTo>
                    <a:pt x="1902446" y="25124"/>
                  </a:lnTo>
                  <a:lnTo>
                    <a:pt x="1855887" y="17531"/>
                  </a:lnTo>
                  <a:lnTo>
                    <a:pt x="1808892" y="11273"/>
                  </a:lnTo>
                  <a:lnTo>
                    <a:pt x="1761483" y="6371"/>
                  </a:lnTo>
                  <a:lnTo>
                    <a:pt x="1713678" y="2844"/>
                  </a:lnTo>
                  <a:lnTo>
                    <a:pt x="1665498" y="714"/>
                  </a:lnTo>
                  <a:lnTo>
                    <a:pt x="1616964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7" name="object 7"/>
            <p:cNvSpPr/>
            <p:nvPr/>
          </p:nvSpPr>
          <p:spPr>
            <a:xfrm>
              <a:off x="908304" y="4563745"/>
              <a:ext cx="3252470" cy="3251200"/>
            </a:xfrm>
            <a:custGeom>
              <a:avLst/>
              <a:gdLst/>
              <a:ahLst/>
              <a:cxnLst/>
              <a:rect l="l" t="t" r="r" b="b"/>
              <a:pathLst>
                <a:path w="3252470" h="3251200">
                  <a:moveTo>
                    <a:pt x="1862187" y="3238499"/>
                  </a:moveTo>
                  <a:lnTo>
                    <a:pt x="1390028" y="3238499"/>
                  </a:lnTo>
                  <a:lnTo>
                    <a:pt x="1436480" y="3251199"/>
                  </a:lnTo>
                  <a:lnTo>
                    <a:pt x="1815735" y="3251199"/>
                  </a:lnTo>
                  <a:lnTo>
                    <a:pt x="1862187" y="3238499"/>
                  </a:lnTo>
                  <a:close/>
                </a:path>
                <a:path w="3252470" h="3251200">
                  <a:moveTo>
                    <a:pt x="19050" y="1625600"/>
                  </a:moveTo>
                  <a:lnTo>
                    <a:pt x="19050" y="1638300"/>
                  </a:lnTo>
                  <a:lnTo>
                    <a:pt x="173" y="1638300"/>
                  </a:lnTo>
                  <a:lnTo>
                    <a:pt x="693" y="1676400"/>
                  </a:lnTo>
                  <a:lnTo>
                    <a:pt x="2760" y="1727200"/>
                  </a:lnTo>
                  <a:lnTo>
                    <a:pt x="6182" y="1778000"/>
                  </a:lnTo>
                  <a:lnTo>
                    <a:pt x="10940" y="1816100"/>
                  </a:lnTo>
                  <a:lnTo>
                    <a:pt x="17015" y="1866900"/>
                  </a:lnTo>
                  <a:lnTo>
                    <a:pt x="24388" y="1917700"/>
                  </a:lnTo>
                  <a:lnTo>
                    <a:pt x="33039" y="1955800"/>
                  </a:lnTo>
                  <a:lnTo>
                    <a:pt x="42949" y="2006600"/>
                  </a:lnTo>
                  <a:lnTo>
                    <a:pt x="54100" y="2044700"/>
                  </a:lnTo>
                  <a:lnTo>
                    <a:pt x="66473" y="2095500"/>
                  </a:lnTo>
                  <a:lnTo>
                    <a:pt x="80048" y="2133600"/>
                  </a:lnTo>
                  <a:lnTo>
                    <a:pt x="94806" y="2184400"/>
                  </a:lnTo>
                  <a:lnTo>
                    <a:pt x="110728" y="2222500"/>
                  </a:lnTo>
                  <a:lnTo>
                    <a:pt x="127795" y="2260600"/>
                  </a:lnTo>
                  <a:lnTo>
                    <a:pt x="145989" y="2311400"/>
                  </a:lnTo>
                  <a:lnTo>
                    <a:pt x="165289" y="2349500"/>
                  </a:lnTo>
                  <a:lnTo>
                    <a:pt x="185677" y="2387600"/>
                  </a:lnTo>
                  <a:lnTo>
                    <a:pt x="207135" y="2425700"/>
                  </a:lnTo>
                  <a:lnTo>
                    <a:pt x="229641" y="2463800"/>
                  </a:lnTo>
                  <a:lnTo>
                    <a:pt x="253179" y="2501899"/>
                  </a:lnTo>
                  <a:lnTo>
                    <a:pt x="277728" y="2539999"/>
                  </a:lnTo>
                  <a:lnTo>
                    <a:pt x="303270" y="2578099"/>
                  </a:lnTo>
                  <a:lnTo>
                    <a:pt x="329786" y="2616199"/>
                  </a:lnTo>
                  <a:lnTo>
                    <a:pt x="357255" y="2654299"/>
                  </a:lnTo>
                  <a:lnTo>
                    <a:pt x="385660" y="2679699"/>
                  </a:lnTo>
                  <a:lnTo>
                    <a:pt x="414982" y="2717799"/>
                  </a:lnTo>
                  <a:lnTo>
                    <a:pt x="445200" y="2743199"/>
                  </a:lnTo>
                  <a:lnTo>
                    <a:pt x="476297" y="2781299"/>
                  </a:lnTo>
                  <a:lnTo>
                    <a:pt x="508253" y="2806699"/>
                  </a:lnTo>
                  <a:lnTo>
                    <a:pt x="541049" y="2844799"/>
                  </a:lnTo>
                  <a:lnTo>
                    <a:pt x="574665" y="2870199"/>
                  </a:lnTo>
                  <a:lnTo>
                    <a:pt x="609084" y="2895599"/>
                  </a:lnTo>
                  <a:lnTo>
                    <a:pt x="644285" y="2933699"/>
                  </a:lnTo>
                  <a:lnTo>
                    <a:pt x="680251" y="2959099"/>
                  </a:lnTo>
                  <a:lnTo>
                    <a:pt x="716960" y="2984499"/>
                  </a:lnTo>
                  <a:lnTo>
                    <a:pt x="754396" y="3009899"/>
                  </a:lnTo>
                  <a:lnTo>
                    <a:pt x="792538" y="3022599"/>
                  </a:lnTo>
                  <a:lnTo>
                    <a:pt x="831367" y="3047999"/>
                  </a:lnTo>
                  <a:lnTo>
                    <a:pt x="870865" y="3073399"/>
                  </a:lnTo>
                  <a:lnTo>
                    <a:pt x="911012" y="3086099"/>
                  </a:lnTo>
                  <a:lnTo>
                    <a:pt x="951789" y="3111499"/>
                  </a:lnTo>
                  <a:lnTo>
                    <a:pt x="993177" y="3124199"/>
                  </a:lnTo>
                  <a:lnTo>
                    <a:pt x="1035158" y="3149599"/>
                  </a:lnTo>
                  <a:lnTo>
                    <a:pt x="1120819" y="3174999"/>
                  </a:lnTo>
                  <a:lnTo>
                    <a:pt x="1343998" y="3238499"/>
                  </a:lnTo>
                  <a:lnTo>
                    <a:pt x="1482454" y="3238499"/>
                  </a:lnTo>
                  <a:lnTo>
                    <a:pt x="1435329" y="3225799"/>
                  </a:lnTo>
                  <a:lnTo>
                    <a:pt x="1388617" y="3225799"/>
                  </a:lnTo>
                  <a:lnTo>
                    <a:pt x="1296512" y="3200399"/>
                  </a:lnTo>
                  <a:lnTo>
                    <a:pt x="1251159" y="3200399"/>
                  </a:lnTo>
                  <a:lnTo>
                    <a:pt x="1118134" y="3162299"/>
                  </a:lnTo>
                  <a:lnTo>
                    <a:pt x="1074870" y="3136899"/>
                  </a:lnTo>
                  <a:lnTo>
                    <a:pt x="990079" y="3111499"/>
                  </a:lnTo>
                  <a:lnTo>
                    <a:pt x="948591" y="3086099"/>
                  </a:lnTo>
                  <a:lnTo>
                    <a:pt x="907735" y="3073399"/>
                  </a:lnTo>
                  <a:lnTo>
                    <a:pt x="867531" y="3047999"/>
                  </a:lnTo>
                  <a:lnTo>
                    <a:pt x="827998" y="3022599"/>
                  </a:lnTo>
                  <a:lnTo>
                    <a:pt x="789156" y="3009899"/>
                  </a:lnTo>
                  <a:lnTo>
                    <a:pt x="751026" y="2984499"/>
                  </a:lnTo>
                  <a:lnTo>
                    <a:pt x="713627" y="2959099"/>
                  </a:lnTo>
                  <a:lnTo>
                    <a:pt x="676979" y="2933699"/>
                  </a:lnTo>
                  <a:lnTo>
                    <a:pt x="641101" y="2895599"/>
                  </a:lnTo>
                  <a:lnTo>
                    <a:pt x="606015" y="2870199"/>
                  </a:lnTo>
                  <a:lnTo>
                    <a:pt x="571739" y="2844799"/>
                  </a:lnTo>
                  <a:lnTo>
                    <a:pt x="538294" y="2819399"/>
                  </a:lnTo>
                  <a:lnTo>
                    <a:pt x="505700" y="2781299"/>
                  </a:lnTo>
                  <a:lnTo>
                    <a:pt x="473975" y="2755899"/>
                  </a:lnTo>
                  <a:lnTo>
                    <a:pt x="443141" y="2717799"/>
                  </a:lnTo>
                  <a:lnTo>
                    <a:pt x="413217" y="2679699"/>
                  </a:lnTo>
                  <a:lnTo>
                    <a:pt x="384223" y="2654299"/>
                  </a:lnTo>
                  <a:lnTo>
                    <a:pt x="356179" y="2616199"/>
                  </a:lnTo>
                  <a:lnTo>
                    <a:pt x="329104" y="2578099"/>
                  </a:lnTo>
                  <a:lnTo>
                    <a:pt x="303019" y="2539999"/>
                  </a:lnTo>
                  <a:lnTo>
                    <a:pt x="277944" y="2501899"/>
                  </a:lnTo>
                  <a:lnTo>
                    <a:pt x="253898" y="2463800"/>
                  </a:lnTo>
                  <a:lnTo>
                    <a:pt x="230901" y="2425700"/>
                  </a:lnTo>
                  <a:lnTo>
                    <a:pt x="208974" y="2387600"/>
                  </a:lnTo>
                  <a:lnTo>
                    <a:pt x="188135" y="2349500"/>
                  </a:lnTo>
                  <a:lnTo>
                    <a:pt x="168406" y="2311400"/>
                  </a:lnTo>
                  <a:lnTo>
                    <a:pt x="149805" y="2273300"/>
                  </a:lnTo>
                  <a:lnTo>
                    <a:pt x="132352" y="2222500"/>
                  </a:lnTo>
                  <a:lnTo>
                    <a:pt x="116069" y="2184400"/>
                  </a:lnTo>
                  <a:lnTo>
                    <a:pt x="100974" y="2133600"/>
                  </a:lnTo>
                  <a:lnTo>
                    <a:pt x="87087" y="2095500"/>
                  </a:lnTo>
                  <a:lnTo>
                    <a:pt x="74428" y="2057400"/>
                  </a:lnTo>
                  <a:lnTo>
                    <a:pt x="63017" y="2006600"/>
                  </a:lnTo>
                  <a:lnTo>
                    <a:pt x="52875" y="1955800"/>
                  </a:lnTo>
                  <a:lnTo>
                    <a:pt x="44020" y="1917700"/>
                  </a:lnTo>
                  <a:lnTo>
                    <a:pt x="36473" y="1866900"/>
                  </a:lnTo>
                  <a:lnTo>
                    <a:pt x="30254" y="1816100"/>
                  </a:lnTo>
                  <a:lnTo>
                    <a:pt x="25382" y="1778000"/>
                  </a:lnTo>
                  <a:lnTo>
                    <a:pt x="21877" y="1727200"/>
                  </a:lnTo>
                  <a:lnTo>
                    <a:pt x="19760" y="1676400"/>
                  </a:lnTo>
                  <a:lnTo>
                    <a:pt x="19050" y="1625600"/>
                  </a:lnTo>
                  <a:close/>
                </a:path>
                <a:path w="3252470" h="3251200">
                  <a:moveTo>
                    <a:pt x="1908250" y="25400"/>
                  </a:moveTo>
                  <a:lnTo>
                    <a:pt x="1769761" y="25400"/>
                  </a:lnTo>
                  <a:lnTo>
                    <a:pt x="1816886" y="38100"/>
                  </a:lnTo>
                  <a:lnTo>
                    <a:pt x="1863598" y="38100"/>
                  </a:lnTo>
                  <a:lnTo>
                    <a:pt x="1955703" y="63500"/>
                  </a:lnTo>
                  <a:lnTo>
                    <a:pt x="2001056" y="63500"/>
                  </a:lnTo>
                  <a:lnTo>
                    <a:pt x="2134081" y="101600"/>
                  </a:lnTo>
                  <a:lnTo>
                    <a:pt x="2177345" y="127000"/>
                  </a:lnTo>
                  <a:lnTo>
                    <a:pt x="2262136" y="152400"/>
                  </a:lnTo>
                  <a:lnTo>
                    <a:pt x="2303624" y="177800"/>
                  </a:lnTo>
                  <a:lnTo>
                    <a:pt x="2344480" y="190500"/>
                  </a:lnTo>
                  <a:lnTo>
                    <a:pt x="2384684" y="215900"/>
                  </a:lnTo>
                  <a:lnTo>
                    <a:pt x="2424217" y="241300"/>
                  </a:lnTo>
                  <a:lnTo>
                    <a:pt x="2463059" y="254000"/>
                  </a:lnTo>
                  <a:lnTo>
                    <a:pt x="2501189" y="279400"/>
                  </a:lnTo>
                  <a:lnTo>
                    <a:pt x="2538588" y="304800"/>
                  </a:lnTo>
                  <a:lnTo>
                    <a:pt x="2575236" y="330200"/>
                  </a:lnTo>
                  <a:lnTo>
                    <a:pt x="2611114" y="355600"/>
                  </a:lnTo>
                  <a:lnTo>
                    <a:pt x="2646200" y="393700"/>
                  </a:lnTo>
                  <a:lnTo>
                    <a:pt x="2680476" y="419100"/>
                  </a:lnTo>
                  <a:lnTo>
                    <a:pt x="2713921" y="444500"/>
                  </a:lnTo>
                  <a:lnTo>
                    <a:pt x="2746515" y="482600"/>
                  </a:lnTo>
                  <a:lnTo>
                    <a:pt x="2778240" y="508000"/>
                  </a:lnTo>
                  <a:lnTo>
                    <a:pt x="2809074" y="546100"/>
                  </a:lnTo>
                  <a:lnTo>
                    <a:pt x="2838998" y="571500"/>
                  </a:lnTo>
                  <a:lnTo>
                    <a:pt x="2867992" y="609600"/>
                  </a:lnTo>
                  <a:lnTo>
                    <a:pt x="2896036" y="647700"/>
                  </a:lnTo>
                  <a:lnTo>
                    <a:pt x="2923111" y="685800"/>
                  </a:lnTo>
                  <a:lnTo>
                    <a:pt x="2949196" y="723900"/>
                  </a:lnTo>
                  <a:lnTo>
                    <a:pt x="2974271" y="762000"/>
                  </a:lnTo>
                  <a:lnTo>
                    <a:pt x="2998317" y="800100"/>
                  </a:lnTo>
                  <a:lnTo>
                    <a:pt x="3021314" y="838200"/>
                  </a:lnTo>
                  <a:lnTo>
                    <a:pt x="3043241" y="876300"/>
                  </a:lnTo>
                  <a:lnTo>
                    <a:pt x="3064080" y="914400"/>
                  </a:lnTo>
                  <a:lnTo>
                    <a:pt x="3083809" y="952500"/>
                  </a:lnTo>
                  <a:lnTo>
                    <a:pt x="3102410" y="990600"/>
                  </a:lnTo>
                  <a:lnTo>
                    <a:pt x="3119863" y="1041400"/>
                  </a:lnTo>
                  <a:lnTo>
                    <a:pt x="3136146" y="1079500"/>
                  </a:lnTo>
                  <a:lnTo>
                    <a:pt x="3151241" y="1117600"/>
                  </a:lnTo>
                  <a:lnTo>
                    <a:pt x="3165128" y="1168400"/>
                  </a:lnTo>
                  <a:lnTo>
                    <a:pt x="3177787" y="1206500"/>
                  </a:lnTo>
                  <a:lnTo>
                    <a:pt x="3189198" y="1257300"/>
                  </a:lnTo>
                  <a:lnTo>
                    <a:pt x="3199340" y="1308100"/>
                  </a:lnTo>
                  <a:lnTo>
                    <a:pt x="3208195" y="1346200"/>
                  </a:lnTo>
                  <a:lnTo>
                    <a:pt x="3215742" y="1397000"/>
                  </a:lnTo>
                  <a:lnTo>
                    <a:pt x="3221961" y="1435100"/>
                  </a:lnTo>
                  <a:lnTo>
                    <a:pt x="3226833" y="1485900"/>
                  </a:lnTo>
                  <a:lnTo>
                    <a:pt x="3230338" y="1536700"/>
                  </a:lnTo>
                  <a:lnTo>
                    <a:pt x="3232455" y="1587500"/>
                  </a:lnTo>
                  <a:lnTo>
                    <a:pt x="3233166" y="1625600"/>
                  </a:lnTo>
                  <a:lnTo>
                    <a:pt x="3232455" y="1676400"/>
                  </a:lnTo>
                  <a:lnTo>
                    <a:pt x="3230337" y="1727200"/>
                  </a:lnTo>
                  <a:lnTo>
                    <a:pt x="3226832" y="1778000"/>
                  </a:lnTo>
                  <a:lnTo>
                    <a:pt x="3221960" y="1816100"/>
                  </a:lnTo>
                  <a:lnTo>
                    <a:pt x="3215739" y="1866900"/>
                  </a:lnTo>
                  <a:lnTo>
                    <a:pt x="3208191" y="1917700"/>
                  </a:lnTo>
                  <a:lnTo>
                    <a:pt x="3199335" y="1955800"/>
                  </a:lnTo>
                  <a:lnTo>
                    <a:pt x="3189191" y="2006600"/>
                  </a:lnTo>
                  <a:lnTo>
                    <a:pt x="3177778" y="2057400"/>
                  </a:lnTo>
                  <a:lnTo>
                    <a:pt x="3165118" y="2095500"/>
                  </a:lnTo>
                  <a:lnTo>
                    <a:pt x="3151229" y="2133600"/>
                  </a:lnTo>
                  <a:lnTo>
                    <a:pt x="3136132" y="2184400"/>
                  </a:lnTo>
                  <a:lnTo>
                    <a:pt x="3119846" y="2222500"/>
                  </a:lnTo>
                  <a:lnTo>
                    <a:pt x="3102392" y="2273300"/>
                  </a:lnTo>
                  <a:lnTo>
                    <a:pt x="3083789" y="2311400"/>
                  </a:lnTo>
                  <a:lnTo>
                    <a:pt x="3064057" y="2349500"/>
                  </a:lnTo>
                  <a:lnTo>
                    <a:pt x="3043216" y="2387600"/>
                  </a:lnTo>
                  <a:lnTo>
                    <a:pt x="3021286" y="2425700"/>
                  </a:lnTo>
                  <a:lnTo>
                    <a:pt x="2998287" y="2463800"/>
                  </a:lnTo>
                  <a:lnTo>
                    <a:pt x="2974239" y="2501899"/>
                  </a:lnTo>
                  <a:lnTo>
                    <a:pt x="2949161" y="2539999"/>
                  </a:lnTo>
                  <a:lnTo>
                    <a:pt x="2923074" y="2578099"/>
                  </a:lnTo>
                  <a:lnTo>
                    <a:pt x="2895997" y="2616199"/>
                  </a:lnTo>
                  <a:lnTo>
                    <a:pt x="2867951" y="2654299"/>
                  </a:lnTo>
                  <a:lnTo>
                    <a:pt x="2838955" y="2679699"/>
                  </a:lnTo>
                  <a:lnTo>
                    <a:pt x="2809029" y="2717799"/>
                  </a:lnTo>
                  <a:lnTo>
                    <a:pt x="2778193" y="2755899"/>
                  </a:lnTo>
                  <a:lnTo>
                    <a:pt x="2746467" y="2781299"/>
                  </a:lnTo>
                  <a:lnTo>
                    <a:pt x="2713871" y="2819399"/>
                  </a:lnTo>
                  <a:lnTo>
                    <a:pt x="2680424" y="2844799"/>
                  </a:lnTo>
                  <a:lnTo>
                    <a:pt x="2646147" y="2870199"/>
                  </a:lnTo>
                  <a:lnTo>
                    <a:pt x="2611060" y="2895599"/>
                  </a:lnTo>
                  <a:lnTo>
                    <a:pt x="2575182" y="2933699"/>
                  </a:lnTo>
                  <a:lnTo>
                    <a:pt x="2538533" y="2959099"/>
                  </a:lnTo>
                  <a:lnTo>
                    <a:pt x="2501133" y="2984499"/>
                  </a:lnTo>
                  <a:lnTo>
                    <a:pt x="2463003" y="3009899"/>
                  </a:lnTo>
                  <a:lnTo>
                    <a:pt x="2424161" y="3022599"/>
                  </a:lnTo>
                  <a:lnTo>
                    <a:pt x="2384628" y="3047999"/>
                  </a:lnTo>
                  <a:lnTo>
                    <a:pt x="2344424" y="3073399"/>
                  </a:lnTo>
                  <a:lnTo>
                    <a:pt x="2303569" y="3086099"/>
                  </a:lnTo>
                  <a:lnTo>
                    <a:pt x="2262082" y="3111499"/>
                  </a:lnTo>
                  <a:lnTo>
                    <a:pt x="2177294" y="3136899"/>
                  </a:lnTo>
                  <a:lnTo>
                    <a:pt x="2134032" y="3162299"/>
                  </a:lnTo>
                  <a:lnTo>
                    <a:pt x="2001016" y="3200399"/>
                  </a:lnTo>
                  <a:lnTo>
                    <a:pt x="1955666" y="3200399"/>
                  </a:lnTo>
                  <a:lnTo>
                    <a:pt x="1863569" y="3225799"/>
                  </a:lnTo>
                  <a:lnTo>
                    <a:pt x="1816862" y="3225799"/>
                  </a:lnTo>
                  <a:lnTo>
                    <a:pt x="1769743" y="3238499"/>
                  </a:lnTo>
                  <a:lnTo>
                    <a:pt x="1908217" y="3238499"/>
                  </a:lnTo>
                  <a:lnTo>
                    <a:pt x="2131396" y="3174999"/>
                  </a:lnTo>
                  <a:lnTo>
                    <a:pt x="2217057" y="3149599"/>
                  </a:lnTo>
                  <a:lnTo>
                    <a:pt x="2259038" y="3124199"/>
                  </a:lnTo>
                  <a:lnTo>
                    <a:pt x="2300426" y="3111499"/>
                  </a:lnTo>
                  <a:lnTo>
                    <a:pt x="2341203" y="3086099"/>
                  </a:lnTo>
                  <a:lnTo>
                    <a:pt x="2381350" y="3073399"/>
                  </a:lnTo>
                  <a:lnTo>
                    <a:pt x="2420848" y="3047999"/>
                  </a:lnTo>
                  <a:lnTo>
                    <a:pt x="2459677" y="3022599"/>
                  </a:lnTo>
                  <a:lnTo>
                    <a:pt x="2497819" y="3009899"/>
                  </a:lnTo>
                  <a:lnTo>
                    <a:pt x="2535255" y="2984499"/>
                  </a:lnTo>
                  <a:lnTo>
                    <a:pt x="2571964" y="2959099"/>
                  </a:lnTo>
                  <a:lnTo>
                    <a:pt x="2607930" y="2933699"/>
                  </a:lnTo>
                  <a:lnTo>
                    <a:pt x="2643131" y="2895599"/>
                  </a:lnTo>
                  <a:lnTo>
                    <a:pt x="2677550" y="2870199"/>
                  </a:lnTo>
                  <a:lnTo>
                    <a:pt x="2711166" y="2844799"/>
                  </a:lnTo>
                  <a:lnTo>
                    <a:pt x="2743962" y="2806699"/>
                  </a:lnTo>
                  <a:lnTo>
                    <a:pt x="2775918" y="2781299"/>
                  </a:lnTo>
                  <a:lnTo>
                    <a:pt x="2807015" y="2743199"/>
                  </a:lnTo>
                  <a:lnTo>
                    <a:pt x="2837233" y="2717799"/>
                  </a:lnTo>
                  <a:lnTo>
                    <a:pt x="2866555" y="2679699"/>
                  </a:lnTo>
                  <a:lnTo>
                    <a:pt x="2894960" y="2654299"/>
                  </a:lnTo>
                  <a:lnTo>
                    <a:pt x="2922429" y="2616199"/>
                  </a:lnTo>
                  <a:lnTo>
                    <a:pt x="2948945" y="2578099"/>
                  </a:lnTo>
                  <a:lnTo>
                    <a:pt x="2974487" y="2539999"/>
                  </a:lnTo>
                  <a:lnTo>
                    <a:pt x="2999036" y="2501899"/>
                  </a:lnTo>
                  <a:lnTo>
                    <a:pt x="3022574" y="2463800"/>
                  </a:lnTo>
                  <a:lnTo>
                    <a:pt x="3045080" y="2425700"/>
                  </a:lnTo>
                  <a:lnTo>
                    <a:pt x="3066538" y="2387600"/>
                  </a:lnTo>
                  <a:lnTo>
                    <a:pt x="3086926" y="2349500"/>
                  </a:lnTo>
                  <a:lnTo>
                    <a:pt x="3106226" y="2311400"/>
                  </a:lnTo>
                  <a:lnTo>
                    <a:pt x="3124420" y="2260600"/>
                  </a:lnTo>
                  <a:lnTo>
                    <a:pt x="3141487" y="2222500"/>
                  </a:lnTo>
                  <a:lnTo>
                    <a:pt x="3157409" y="2184400"/>
                  </a:lnTo>
                  <a:lnTo>
                    <a:pt x="3172167" y="2133600"/>
                  </a:lnTo>
                  <a:lnTo>
                    <a:pt x="3185742" y="2095500"/>
                  </a:lnTo>
                  <a:lnTo>
                    <a:pt x="3198115" y="2044700"/>
                  </a:lnTo>
                  <a:lnTo>
                    <a:pt x="3209266" y="2006600"/>
                  </a:lnTo>
                  <a:lnTo>
                    <a:pt x="3219176" y="1955800"/>
                  </a:lnTo>
                  <a:lnTo>
                    <a:pt x="3227827" y="1917700"/>
                  </a:lnTo>
                  <a:lnTo>
                    <a:pt x="3235200" y="1866900"/>
                  </a:lnTo>
                  <a:lnTo>
                    <a:pt x="3241275" y="1816100"/>
                  </a:lnTo>
                  <a:lnTo>
                    <a:pt x="3246033" y="1778000"/>
                  </a:lnTo>
                  <a:lnTo>
                    <a:pt x="3249455" y="1727200"/>
                  </a:lnTo>
                  <a:lnTo>
                    <a:pt x="3251522" y="1676400"/>
                  </a:lnTo>
                  <a:lnTo>
                    <a:pt x="3252216" y="1625600"/>
                  </a:lnTo>
                  <a:lnTo>
                    <a:pt x="3251522" y="1587500"/>
                  </a:lnTo>
                  <a:lnTo>
                    <a:pt x="3249455" y="1536700"/>
                  </a:lnTo>
                  <a:lnTo>
                    <a:pt x="3246034" y="1485900"/>
                  </a:lnTo>
                  <a:lnTo>
                    <a:pt x="3241276" y="1447800"/>
                  </a:lnTo>
                  <a:lnTo>
                    <a:pt x="3235203" y="1397000"/>
                  </a:lnTo>
                  <a:lnTo>
                    <a:pt x="3227831" y="1346200"/>
                  </a:lnTo>
                  <a:lnTo>
                    <a:pt x="3219182" y="1308100"/>
                  </a:lnTo>
                  <a:lnTo>
                    <a:pt x="3209272" y="1257300"/>
                  </a:lnTo>
                  <a:lnTo>
                    <a:pt x="3198123" y="1219200"/>
                  </a:lnTo>
                  <a:lnTo>
                    <a:pt x="3185752" y="1168400"/>
                  </a:lnTo>
                  <a:lnTo>
                    <a:pt x="3172179" y="1130300"/>
                  </a:lnTo>
                  <a:lnTo>
                    <a:pt x="3157423" y="1079500"/>
                  </a:lnTo>
                  <a:lnTo>
                    <a:pt x="3141503" y="1041400"/>
                  </a:lnTo>
                  <a:lnTo>
                    <a:pt x="3124438" y="1003300"/>
                  </a:lnTo>
                  <a:lnTo>
                    <a:pt x="3106246" y="952500"/>
                  </a:lnTo>
                  <a:lnTo>
                    <a:pt x="3086948" y="914400"/>
                  </a:lnTo>
                  <a:lnTo>
                    <a:pt x="3066562" y="876300"/>
                  </a:lnTo>
                  <a:lnTo>
                    <a:pt x="3045107" y="838200"/>
                  </a:lnTo>
                  <a:lnTo>
                    <a:pt x="3022602" y="800100"/>
                  </a:lnTo>
                  <a:lnTo>
                    <a:pt x="2999067" y="762000"/>
                  </a:lnTo>
                  <a:lnTo>
                    <a:pt x="2974520" y="723900"/>
                  </a:lnTo>
                  <a:lnTo>
                    <a:pt x="2948980" y="685800"/>
                  </a:lnTo>
                  <a:lnTo>
                    <a:pt x="2922467" y="647700"/>
                  </a:lnTo>
                  <a:lnTo>
                    <a:pt x="2895000" y="609600"/>
                  </a:lnTo>
                  <a:lnTo>
                    <a:pt x="2866597" y="584200"/>
                  </a:lnTo>
                  <a:lnTo>
                    <a:pt x="2837277" y="546100"/>
                  </a:lnTo>
                  <a:lnTo>
                    <a:pt x="2807060" y="508000"/>
                  </a:lnTo>
                  <a:lnTo>
                    <a:pt x="2775966" y="482600"/>
                  </a:lnTo>
                  <a:lnTo>
                    <a:pt x="2744011" y="444500"/>
                  </a:lnTo>
                  <a:lnTo>
                    <a:pt x="2711217" y="419100"/>
                  </a:lnTo>
                  <a:lnTo>
                    <a:pt x="2677602" y="393700"/>
                  </a:lnTo>
                  <a:lnTo>
                    <a:pt x="2643184" y="368300"/>
                  </a:lnTo>
                  <a:lnTo>
                    <a:pt x="2607984" y="330200"/>
                  </a:lnTo>
                  <a:lnTo>
                    <a:pt x="2572020" y="304800"/>
                  </a:lnTo>
                  <a:lnTo>
                    <a:pt x="2535310" y="279400"/>
                  </a:lnTo>
                  <a:lnTo>
                    <a:pt x="2497875" y="254000"/>
                  </a:lnTo>
                  <a:lnTo>
                    <a:pt x="2459734" y="241300"/>
                  </a:lnTo>
                  <a:lnTo>
                    <a:pt x="2420904" y="215900"/>
                  </a:lnTo>
                  <a:lnTo>
                    <a:pt x="2381406" y="190500"/>
                  </a:lnTo>
                  <a:lnTo>
                    <a:pt x="2341259" y="165100"/>
                  </a:lnTo>
                  <a:lnTo>
                    <a:pt x="2300481" y="152400"/>
                  </a:lnTo>
                  <a:lnTo>
                    <a:pt x="2259091" y="127000"/>
                  </a:lnTo>
                  <a:lnTo>
                    <a:pt x="2043639" y="63500"/>
                  </a:lnTo>
                  <a:lnTo>
                    <a:pt x="1908250" y="25400"/>
                  </a:lnTo>
                  <a:close/>
                </a:path>
                <a:path w="3252470" h="3251200">
                  <a:moveTo>
                    <a:pt x="0" y="1625600"/>
                  </a:moveTo>
                  <a:lnTo>
                    <a:pt x="0" y="1638300"/>
                  </a:lnTo>
                  <a:lnTo>
                    <a:pt x="173" y="1638300"/>
                  </a:lnTo>
                  <a:lnTo>
                    <a:pt x="0" y="1625600"/>
                  </a:lnTo>
                  <a:close/>
                </a:path>
                <a:path w="3252470" h="3251200">
                  <a:moveTo>
                    <a:pt x="1482454" y="25400"/>
                  </a:moveTo>
                  <a:lnTo>
                    <a:pt x="1343998" y="25400"/>
                  </a:lnTo>
                  <a:lnTo>
                    <a:pt x="1208619" y="63500"/>
                  </a:lnTo>
                  <a:lnTo>
                    <a:pt x="993177" y="127000"/>
                  </a:lnTo>
                  <a:lnTo>
                    <a:pt x="951789" y="152400"/>
                  </a:lnTo>
                  <a:lnTo>
                    <a:pt x="911012" y="165100"/>
                  </a:lnTo>
                  <a:lnTo>
                    <a:pt x="870865" y="190500"/>
                  </a:lnTo>
                  <a:lnTo>
                    <a:pt x="831367" y="215900"/>
                  </a:lnTo>
                  <a:lnTo>
                    <a:pt x="792538" y="241300"/>
                  </a:lnTo>
                  <a:lnTo>
                    <a:pt x="754396" y="254000"/>
                  </a:lnTo>
                  <a:lnTo>
                    <a:pt x="716960" y="279400"/>
                  </a:lnTo>
                  <a:lnTo>
                    <a:pt x="680251" y="304800"/>
                  </a:lnTo>
                  <a:lnTo>
                    <a:pt x="644285" y="330200"/>
                  </a:lnTo>
                  <a:lnTo>
                    <a:pt x="609084" y="368300"/>
                  </a:lnTo>
                  <a:lnTo>
                    <a:pt x="574665" y="393700"/>
                  </a:lnTo>
                  <a:lnTo>
                    <a:pt x="541049" y="419100"/>
                  </a:lnTo>
                  <a:lnTo>
                    <a:pt x="508253" y="444500"/>
                  </a:lnTo>
                  <a:lnTo>
                    <a:pt x="476297" y="482600"/>
                  </a:lnTo>
                  <a:lnTo>
                    <a:pt x="445200" y="508000"/>
                  </a:lnTo>
                  <a:lnTo>
                    <a:pt x="414982" y="546100"/>
                  </a:lnTo>
                  <a:lnTo>
                    <a:pt x="385660" y="584200"/>
                  </a:lnTo>
                  <a:lnTo>
                    <a:pt x="357255" y="609600"/>
                  </a:lnTo>
                  <a:lnTo>
                    <a:pt x="329786" y="647700"/>
                  </a:lnTo>
                  <a:lnTo>
                    <a:pt x="303270" y="685800"/>
                  </a:lnTo>
                  <a:lnTo>
                    <a:pt x="277728" y="723900"/>
                  </a:lnTo>
                  <a:lnTo>
                    <a:pt x="253179" y="762000"/>
                  </a:lnTo>
                  <a:lnTo>
                    <a:pt x="229641" y="800100"/>
                  </a:lnTo>
                  <a:lnTo>
                    <a:pt x="207135" y="838200"/>
                  </a:lnTo>
                  <a:lnTo>
                    <a:pt x="185677" y="876300"/>
                  </a:lnTo>
                  <a:lnTo>
                    <a:pt x="165289" y="914400"/>
                  </a:lnTo>
                  <a:lnTo>
                    <a:pt x="145989" y="952500"/>
                  </a:lnTo>
                  <a:lnTo>
                    <a:pt x="127795" y="1003300"/>
                  </a:lnTo>
                  <a:lnTo>
                    <a:pt x="110728" y="1041400"/>
                  </a:lnTo>
                  <a:lnTo>
                    <a:pt x="94806" y="1079500"/>
                  </a:lnTo>
                  <a:lnTo>
                    <a:pt x="80048" y="1130300"/>
                  </a:lnTo>
                  <a:lnTo>
                    <a:pt x="66473" y="1168400"/>
                  </a:lnTo>
                  <a:lnTo>
                    <a:pt x="54100" y="1219200"/>
                  </a:lnTo>
                  <a:lnTo>
                    <a:pt x="42949" y="1257300"/>
                  </a:lnTo>
                  <a:lnTo>
                    <a:pt x="33039" y="1308100"/>
                  </a:lnTo>
                  <a:lnTo>
                    <a:pt x="24388" y="1346200"/>
                  </a:lnTo>
                  <a:lnTo>
                    <a:pt x="17015" y="1397000"/>
                  </a:lnTo>
                  <a:lnTo>
                    <a:pt x="10940" y="1447800"/>
                  </a:lnTo>
                  <a:lnTo>
                    <a:pt x="6182" y="1485900"/>
                  </a:lnTo>
                  <a:lnTo>
                    <a:pt x="2760" y="1536700"/>
                  </a:lnTo>
                  <a:lnTo>
                    <a:pt x="693" y="1587500"/>
                  </a:lnTo>
                  <a:lnTo>
                    <a:pt x="0" y="1625600"/>
                  </a:lnTo>
                  <a:lnTo>
                    <a:pt x="19050" y="1625600"/>
                  </a:lnTo>
                  <a:lnTo>
                    <a:pt x="19760" y="1587500"/>
                  </a:lnTo>
                  <a:lnTo>
                    <a:pt x="21877" y="1536700"/>
                  </a:lnTo>
                  <a:lnTo>
                    <a:pt x="25382" y="1485900"/>
                  </a:lnTo>
                  <a:lnTo>
                    <a:pt x="30254" y="1435100"/>
                  </a:lnTo>
                  <a:lnTo>
                    <a:pt x="36473" y="1397000"/>
                  </a:lnTo>
                  <a:lnTo>
                    <a:pt x="44020" y="1346200"/>
                  </a:lnTo>
                  <a:lnTo>
                    <a:pt x="52875" y="1308100"/>
                  </a:lnTo>
                  <a:lnTo>
                    <a:pt x="63017" y="1257300"/>
                  </a:lnTo>
                  <a:lnTo>
                    <a:pt x="74428" y="1206500"/>
                  </a:lnTo>
                  <a:lnTo>
                    <a:pt x="87087" y="1168400"/>
                  </a:lnTo>
                  <a:lnTo>
                    <a:pt x="100974" y="1117600"/>
                  </a:lnTo>
                  <a:lnTo>
                    <a:pt x="116069" y="1079500"/>
                  </a:lnTo>
                  <a:lnTo>
                    <a:pt x="132352" y="1041400"/>
                  </a:lnTo>
                  <a:lnTo>
                    <a:pt x="149805" y="990600"/>
                  </a:lnTo>
                  <a:lnTo>
                    <a:pt x="168406" y="952500"/>
                  </a:lnTo>
                  <a:lnTo>
                    <a:pt x="188135" y="914400"/>
                  </a:lnTo>
                  <a:lnTo>
                    <a:pt x="208974" y="876300"/>
                  </a:lnTo>
                  <a:lnTo>
                    <a:pt x="230901" y="838200"/>
                  </a:lnTo>
                  <a:lnTo>
                    <a:pt x="253898" y="800100"/>
                  </a:lnTo>
                  <a:lnTo>
                    <a:pt x="277944" y="762000"/>
                  </a:lnTo>
                  <a:lnTo>
                    <a:pt x="303019" y="723900"/>
                  </a:lnTo>
                  <a:lnTo>
                    <a:pt x="329104" y="685800"/>
                  </a:lnTo>
                  <a:lnTo>
                    <a:pt x="356179" y="647700"/>
                  </a:lnTo>
                  <a:lnTo>
                    <a:pt x="384223" y="609600"/>
                  </a:lnTo>
                  <a:lnTo>
                    <a:pt x="413217" y="571500"/>
                  </a:lnTo>
                  <a:lnTo>
                    <a:pt x="443141" y="546100"/>
                  </a:lnTo>
                  <a:lnTo>
                    <a:pt x="473975" y="508000"/>
                  </a:lnTo>
                  <a:lnTo>
                    <a:pt x="505700" y="482600"/>
                  </a:lnTo>
                  <a:lnTo>
                    <a:pt x="538294" y="444500"/>
                  </a:lnTo>
                  <a:lnTo>
                    <a:pt x="571739" y="419100"/>
                  </a:lnTo>
                  <a:lnTo>
                    <a:pt x="606015" y="393700"/>
                  </a:lnTo>
                  <a:lnTo>
                    <a:pt x="641101" y="355600"/>
                  </a:lnTo>
                  <a:lnTo>
                    <a:pt x="676979" y="330200"/>
                  </a:lnTo>
                  <a:lnTo>
                    <a:pt x="713627" y="304800"/>
                  </a:lnTo>
                  <a:lnTo>
                    <a:pt x="751026" y="279400"/>
                  </a:lnTo>
                  <a:lnTo>
                    <a:pt x="789156" y="254000"/>
                  </a:lnTo>
                  <a:lnTo>
                    <a:pt x="827998" y="241300"/>
                  </a:lnTo>
                  <a:lnTo>
                    <a:pt x="867531" y="215900"/>
                  </a:lnTo>
                  <a:lnTo>
                    <a:pt x="907735" y="190500"/>
                  </a:lnTo>
                  <a:lnTo>
                    <a:pt x="948591" y="177800"/>
                  </a:lnTo>
                  <a:lnTo>
                    <a:pt x="990079" y="152400"/>
                  </a:lnTo>
                  <a:lnTo>
                    <a:pt x="1074870" y="127000"/>
                  </a:lnTo>
                  <a:lnTo>
                    <a:pt x="1118134" y="101600"/>
                  </a:lnTo>
                  <a:lnTo>
                    <a:pt x="1251159" y="63500"/>
                  </a:lnTo>
                  <a:lnTo>
                    <a:pt x="1296512" y="63500"/>
                  </a:lnTo>
                  <a:lnTo>
                    <a:pt x="1388617" y="38100"/>
                  </a:lnTo>
                  <a:lnTo>
                    <a:pt x="1435329" y="38100"/>
                  </a:lnTo>
                  <a:lnTo>
                    <a:pt x="1482454" y="25400"/>
                  </a:lnTo>
                  <a:close/>
                </a:path>
                <a:path w="3252470" h="3251200">
                  <a:moveTo>
                    <a:pt x="1626108" y="0"/>
                  </a:moveTo>
                  <a:lnTo>
                    <a:pt x="1578165" y="0"/>
                  </a:lnTo>
                  <a:lnTo>
                    <a:pt x="1530567" y="12700"/>
                  </a:lnTo>
                  <a:lnTo>
                    <a:pt x="1436480" y="12700"/>
                  </a:lnTo>
                  <a:lnTo>
                    <a:pt x="1390028" y="25400"/>
                  </a:lnTo>
                  <a:lnTo>
                    <a:pt x="1626108" y="25400"/>
                  </a:lnTo>
                  <a:lnTo>
                    <a:pt x="1626108" y="0"/>
                  </a:lnTo>
                  <a:close/>
                </a:path>
                <a:path w="3252470" h="3251200">
                  <a:moveTo>
                    <a:pt x="1674056" y="0"/>
                  </a:moveTo>
                  <a:lnTo>
                    <a:pt x="1626108" y="0"/>
                  </a:lnTo>
                  <a:lnTo>
                    <a:pt x="1626108" y="25400"/>
                  </a:lnTo>
                  <a:lnTo>
                    <a:pt x="1862215" y="25400"/>
                  </a:lnTo>
                  <a:lnTo>
                    <a:pt x="1815759" y="12700"/>
                  </a:lnTo>
                  <a:lnTo>
                    <a:pt x="1721661" y="12700"/>
                  </a:lnTo>
                  <a:lnTo>
                    <a:pt x="1674056" y="0"/>
                  </a:lnTo>
                  <a:close/>
                </a:path>
              </a:pathLst>
            </a:custGeom>
            <a:solidFill>
              <a:srgbClr val="7DAFDE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8" name="object 8"/>
            <p:cNvSpPr/>
            <p:nvPr/>
          </p:nvSpPr>
          <p:spPr>
            <a:xfrm>
              <a:off x="5114544" y="4631436"/>
              <a:ext cx="3234055" cy="3232785"/>
            </a:xfrm>
            <a:custGeom>
              <a:avLst/>
              <a:gdLst/>
              <a:ahLst/>
              <a:cxnLst/>
              <a:rect l="l" t="t" r="r" b="b"/>
              <a:pathLst>
                <a:path w="3234054" h="3232784">
                  <a:moveTo>
                    <a:pt x="1616963" y="0"/>
                  </a:moveTo>
                  <a:lnTo>
                    <a:pt x="1568422" y="714"/>
                  </a:lnTo>
                  <a:lnTo>
                    <a:pt x="1520236" y="2843"/>
                  </a:lnTo>
                  <a:lnTo>
                    <a:pt x="1472426" y="6368"/>
                  </a:lnTo>
                  <a:lnTo>
                    <a:pt x="1425011" y="11269"/>
                  </a:lnTo>
                  <a:lnTo>
                    <a:pt x="1378012" y="17524"/>
                  </a:lnTo>
                  <a:lnTo>
                    <a:pt x="1331448" y="25115"/>
                  </a:lnTo>
                  <a:lnTo>
                    <a:pt x="1285340" y="34021"/>
                  </a:lnTo>
                  <a:lnTo>
                    <a:pt x="1239707" y="44223"/>
                  </a:lnTo>
                  <a:lnTo>
                    <a:pt x="1194570" y="55700"/>
                  </a:lnTo>
                  <a:lnTo>
                    <a:pt x="1149949" y="68432"/>
                  </a:lnTo>
                  <a:lnTo>
                    <a:pt x="1105863" y="82399"/>
                  </a:lnTo>
                  <a:lnTo>
                    <a:pt x="1062332" y="97582"/>
                  </a:lnTo>
                  <a:lnTo>
                    <a:pt x="1019378" y="113960"/>
                  </a:lnTo>
                  <a:lnTo>
                    <a:pt x="977019" y="131513"/>
                  </a:lnTo>
                  <a:lnTo>
                    <a:pt x="935275" y="150221"/>
                  </a:lnTo>
                  <a:lnTo>
                    <a:pt x="894167" y="170065"/>
                  </a:lnTo>
                  <a:lnTo>
                    <a:pt x="853715" y="191024"/>
                  </a:lnTo>
                  <a:lnTo>
                    <a:pt x="813939" y="213078"/>
                  </a:lnTo>
                  <a:lnTo>
                    <a:pt x="774858" y="236207"/>
                  </a:lnTo>
                  <a:lnTo>
                    <a:pt x="736492" y="260392"/>
                  </a:lnTo>
                  <a:lnTo>
                    <a:pt x="698863" y="285611"/>
                  </a:lnTo>
                  <a:lnTo>
                    <a:pt x="661989" y="311846"/>
                  </a:lnTo>
                  <a:lnTo>
                    <a:pt x="625890" y="339077"/>
                  </a:lnTo>
                  <a:lnTo>
                    <a:pt x="590587" y="367282"/>
                  </a:lnTo>
                  <a:lnTo>
                    <a:pt x="556100" y="396443"/>
                  </a:lnTo>
                  <a:lnTo>
                    <a:pt x="522449" y="426539"/>
                  </a:lnTo>
                  <a:lnTo>
                    <a:pt x="489653" y="457550"/>
                  </a:lnTo>
                  <a:lnTo>
                    <a:pt x="457733" y="489456"/>
                  </a:lnTo>
                  <a:lnTo>
                    <a:pt x="426709" y="522237"/>
                  </a:lnTo>
                  <a:lnTo>
                    <a:pt x="396600" y="555874"/>
                  </a:lnTo>
                  <a:lnTo>
                    <a:pt x="367427" y="590345"/>
                  </a:lnTo>
                  <a:lnTo>
                    <a:pt x="339210" y="625632"/>
                  </a:lnTo>
                  <a:lnTo>
                    <a:pt x="311968" y="661714"/>
                  </a:lnTo>
                  <a:lnTo>
                    <a:pt x="285723" y="698571"/>
                  </a:lnTo>
                  <a:lnTo>
                    <a:pt x="260492" y="736184"/>
                  </a:lnTo>
                  <a:lnTo>
                    <a:pt x="236298" y="774531"/>
                  </a:lnTo>
                  <a:lnTo>
                    <a:pt x="213159" y="813594"/>
                  </a:lnTo>
                  <a:lnTo>
                    <a:pt x="191096" y="853351"/>
                  </a:lnTo>
                  <a:lnTo>
                    <a:pt x="170129" y="893784"/>
                  </a:lnTo>
                  <a:lnTo>
                    <a:pt x="150278" y="934872"/>
                  </a:lnTo>
                  <a:lnTo>
                    <a:pt x="131562" y="976595"/>
                  </a:lnTo>
                  <a:lnTo>
                    <a:pt x="114002" y="1018933"/>
                  </a:lnTo>
                  <a:lnTo>
                    <a:pt x="97618" y="1061867"/>
                  </a:lnTo>
                  <a:lnTo>
                    <a:pt x="82430" y="1105375"/>
                  </a:lnTo>
                  <a:lnTo>
                    <a:pt x="68457" y="1149438"/>
                  </a:lnTo>
                  <a:lnTo>
                    <a:pt x="55720" y="1194037"/>
                  </a:lnTo>
                  <a:lnTo>
                    <a:pt x="44239" y="1239151"/>
                  </a:lnTo>
                  <a:lnTo>
                    <a:pt x="34034" y="1284759"/>
                  </a:lnTo>
                  <a:lnTo>
                    <a:pt x="25124" y="1330843"/>
                  </a:lnTo>
                  <a:lnTo>
                    <a:pt x="17531" y="1377382"/>
                  </a:lnTo>
                  <a:lnTo>
                    <a:pt x="11273" y="1424356"/>
                  </a:lnTo>
                  <a:lnTo>
                    <a:pt x="6371" y="1471745"/>
                  </a:lnTo>
                  <a:lnTo>
                    <a:pt x="2844" y="1519528"/>
                  </a:lnTo>
                  <a:lnTo>
                    <a:pt x="714" y="1567687"/>
                  </a:lnTo>
                  <a:lnTo>
                    <a:pt x="0" y="1616202"/>
                  </a:lnTo>
                  <a:lnTo>
                    <a:pt x="714" y="1664716"/>
                  </a:lnTo>
                  <a:lnTo>
                    <a:pt x="2844" y="1712875"/>
                  </a:lnTo>
                  <a:lnTo>
                    <a:pt x="6371" y="1760658"/>
                  </a:lnTo>
                  <a:lnTo>
                    <a:pt x="11273" y="1808047"/>
                  </a:lnTo>
                  <a:lnTo>
                    <a:pt x="17531" y="1855021"/>
                  </a:lnTo>
                  <a:lnTo>
                    <a:pt x="25124" y="1901560"/>
                  </a:lnTo>
                  <a:lnTo>
                    <a:pt x="34034" y="1947644"/>
                  </a:lnTo>
                  <a:lnTo>
                    <a:pt x="44239" y="1993252"/>
                  </a:lnTo>
                  <a:lnTo>
                    <a:pt x="55720" y="2038366"/>
                  </a:lnTo>
                  <a:lnTo>
                    <a:pt x="68457" y="2082965"/>
                  </a:lnTo>
                  <a:lnTo>
                    <a:pt x="82430" y="2127028"/>
                  </a:lnTo>
                  <a:lnTo>
                    <a:pt x="97618" y="2170536"/>
                  </a:lnTo>
                  <a:lnTo>
                    <a:pt x="114002" y="2213470"/>
                  </a:lnTo>
                  <a:lnTo>
                    <a:pt x="131562" y="2255808"/>
                  </a:lnTo>
                  <a:lnTo>
                    <a:pt x="150278" y="2297531"/>
                  </a:lnTo>
                  <a:lnTo>
                    <a:pt x="170129" y="2338619"/>
                  </a:lnTo>
                  <a:lnTo>
                    <a:pt x="191096" y="2379052"/>
                  </a:lnTo>
                  <a:lnTo>
                    <a:pt x="213159" y="2418809"/>
                  </a:lnTo>
                  <a:lnTo>
                    <a:pt x="236298" y="2457872"/>
                  </a:lnTo>
                  <a:lnTo>
                    <a:pt x="260492" y="2496219"/>
                  </a:lnTo>
                  <a:lnTo>
                    <a:pt x="285723" y="2533832"/>
                  </a:lnTo>
                  <a:lnTo>
                    <a:pt x="311968" y="2570689"/>
                  </a:lnTo>
                  <a:lnTo>
                    <a:pt x="339210" y="2606771"/>
                  </a:lnTo>
                  <a:lnTo>
                    <a:pt x="367427" y="2642058"/>
                  </a:lnTo>
                  <a:lnTo>
                    <a:pt x="396600" y="2676529"/>
                  </a:lnTo>
                  <a:lnTo>
                    <a:pt x="426709" y="2710166"/>
                  </a:lnTo>
                  <a:lnTo>
                    <a:pt x="457733" y="2742947"/>
                  </a:lnTo>
                  <a:lnTo>
                    <a:pt x="489653" y="2774853"/>
                  </a:lnTo>
                  <a:lnTo>
                    <a:pt x="522449" y="2805864"/>
                  </a:lnTo>
                  <a:lnTo>
                    <a:pt x="556100" y="2835960"/>
                  </a:lnTo>
                  <a:lnTo>
                    <a:pt x="590587" y="2865121"/>
                  </a:lnTo>
                  <a:lnTo>
                    <a:pt x="625890" y="2893326"/>
                  </a:lnTo>
                  <a:lnTo>
                    <a:pt x="661989" y="2920557"/>
                  </a:lnTo>
                  <a:lnTo>
                    <a:pt x="698863" y="2946792"/>
                  </a:lnTo>
                  <a:lnTo>
                    <a:pt x="736492" y="2972011"/>
                  </a:lnTo>
                  <a:lnTo>
                    <a:pt x="774858" y="2996196"/>
                  </a:lnTo>
                  <a:lnTo>
                    <a:pt x="813939" y="3019325"/>
                  </a:lnTo>
                  <a:lnTo>
                    <a:pt x="853715" y="3041379"/>
                  </a:lnTo>
                  <a:lnTo>
                    <a:pt x="894167" y="3062338"/>
                  </a:lnTo>
                  <a:lnTo>
                    <a:pt x="935275" y="3082182"/>
                  </a:lnTo>
                  <a:lnTo>
                    <a:pt x="977019" y="3100890"/>
                  </a:lnTo>
                  <a:lnTo>
                    <a:pt x="1019378" y="3118443"/>
                  </a:lnTo>
                  <a:lnTo>
                    <a:pt x="1062332" y="3134821"/>
                  </a:lnTo>
                  <a:lnTo>
                    <a:pt x="1105863" y="3150004"/>
                  </a:lnTo>
                  <a:lnTo>
                    <a:pt x="1149949" y="3163971"/>
                  </a:lnTo>
                  <a:lnTo>
                    <a:pt x="1194570" y="3176703"/>
                  </a:lnTo>
                  <a:lnTo>
                    <a:pt x="1239707" y="3188180"/>
                  </a:lnTo>
                  <a:lnTo>
                    <a:pt x="1285340" y="3198382"/>
                  </a:lnTo>
                  <a:lnTo>
                    <a:pt x="1331448" y="3207288"/>
                  </a:lnTo>
                  <a:lnTo>
                    <a:pt x="1378012" y="3214879"/>
                  </a:lnTo>
                  <a:lnTo>
                    <a:pt x="1425011" y="3221134"/>
                  </a:lnTo>
                  <a:lnTo>
                    <a:pt x="1472426" y="3226035"/>
                  </a:lnTo>
                  <a:lnTo>
                    <a:pt x="1520236" y="3229560"/>
                  </a:lnTo>
                  <a:lnTo>
                    <a:pt x="1568422" y="3231689"/>
                  </a:lnTo>
                  <a:lnTo>
                    <a:pt x="1616963" y="3232404"/>
                  </a:lnTo>
                  <a:lnTo>
                    <a:pt x="1665505" y="3231689"/>
                  </a:lnTo>
                  <a:lnTo>
                    <a:pt x="1713691" y="3229560"/>
                  </a:lnTo>
                  <a:lnTo>
                    <a:pt x="1761501" y="3226035"/>
                  </a:lnTo>
                  <a:lnTo>
                    <a:pt x="1808916" y="3221134"/>
                  </a:lnTo>
                  <a:lnTo>
                    <a:pt x="1855915" y="3214879"/>
                  </a:lnTo>
                  <a:lnTo>
                    <a:pt x="1902479" y="3207288"/>
                  </a:lnTo>
                  <a:lnTo>
                    <a:pt x="1948587" y="3198382"/>
                  </a:lnTo>
                  <a:lnTo>
                    <a:pt x="1994220" y="3188180"/>
                  </a:lnTo>
                  <a:lnTo>
                    <a:pt x="2039357" y="3176703"/>
                  </a:lnTo>
                  <a:lnTo>
                    <a:pt x="2083978" y="3163971"/>
                  </a:lnTo>
                  <a:lnTo>
                    <a:pt x="2128064" y="3150004"/>
                  </a:lnTo>
                  <a:lnTo>
                    <a:pt x="2171595" y="3134821"/>
                  </a:lnTo>
                  <a:lnTo>
                    <a:pt x="2214549" y="3118443"/>
                  </a:lnTo>
                  <a:lnTo>
                    <a:pt x="2256908" y="3100890"/>
                  </a:lnTo>
                  <a:lnTo>
                    <a:pt x="2298652" y="3082182"/>
                  </a:lnTo>
                  <a:lnTo>
                    <a:pt x="2339760" y="3062338"/>
                  </a:lnTo>
                  <a:lnTo>
                    <a:pt x="2380212" y="3041379"/>
                  </a:lnTo>
                  <a:lnTo>
                    <a:pt x="2419988" y="3019325"/>
                  </a:lnTo>
                  <a:lnTo>
                    <a:pt x="2459069" y="2996196"/>
                  </a:lnTo>
                  <a:lnTo>
                    <a:pt x="2497435" y="2972011"/>
                  </a:lnTo>
                  <a:lnTo>
                    <a:pt x="2535064" y="2946792"/>
                  </a:lnTo>
                  <a:lnTo>
                    <a:pt x="2571938" y="2920557"/>
                  </a:lnTo>
                  <a:lnTo>
                    <a:pt x="2608037" y="2893326"/>
                  </a:lnTo>
                  <a:lnTo>
                    <a:pt x="2643340" y="2865121"/>
                  </a:lnTo>
                  <a:lnTo>
                    <a:pt x="2677827" y="2835960"/>
                  </a:lnTo>
                  <a:lnTo>
                    <a:pt x="2711478" y="2805864"/>
                  </a:lnTo>
                  <a:lnTo>
                    <a:pt x="2744274" y="2774853"/>
                  </a:lnTo>
                  <a:lnTo>
                    <a:pt x="2776194" y="2742947"/>
                  </a:lnTo>
                  <a:lnTo>
                    <a:pt x="2807218" y="2710166"/>
                  </a:lnTo>
                  <a:lnTo>
                    <a:pt x="2837327" y="2676529"/>
                  </a:lnTo>
                  <a:lnTo>
                    <a:pt x="2866500" y="2642058"/>
                  </a:lnTo>
                  <a:lnTo>
                    <a:pt x="2894717" y="2606771"/>
                  </a:lnTo>
                  <a:lnTo>
                    <a:pt x="2921959" y="2570689"/>
                  </a:lnTo>
                  <a:lnTo>
                    <a:pt x="2948204" y="2533832"/>
                  </a:lnTo>
                  <a:lnTo>
                    <a:pt x="2973435" y="2496219"/>
                  </a:lnTo>
                  <a:lnTo>
                    <a:pt x="2997629" y="2457872"/>
                  </a:lnTo>
                  <a:lnTo>
                    <a:pt x="3020768" y="2418809"/>
                  </a:lnTo>
                  <a:lnTo>
                    <a:pt x="3042831" y="2379052"/>
                  </a:lnTo>
                  <a:lnTo>
                    <a:pt x="3063798" y="2338619"/>
                  </a:lnTo>
                  <a:lnTo>
                    <a:pt x="3083649" y="2297531"/>
                  </a:lnTo>
                  <a:lnTo>
                    <a:pt x="3102365" y="2255808"/>
                  </a:lnTo>
                  <a:lnTo>
                    <a:pt x="3119925" y="2213470"/>
                  </a:lnTo>
                  <a:lnTo>
                    <a:pt x="3136309" y="2170536"/>
                  </a:lnTo>
                  <a:lnTo>
                    <a:pt x="3151497" y="2127028"/>
                  </a:lnTo>
                  <a:lnTo>
                    <a:pt x="3165470" y="2082965"/>
                  </a:lnTo>
                  <a:lnTo>
                    <a:pt x="3178207" y="2038366"/>
                  </a:lnTo>
                  <a:lnTo>
                    <a:pt x="3189688" y="1993252"/>
                  </a:lnTo>
                  <a:lnTo>
                    <a:pt x="3199893" y="1947644"/>
                  </a:lnTo>
                  <a:lnTo>
                    <a:pt x="3208803" y="1901560"/>
                  </a:lnTo>
                  <a:lnTo>
                    <a:pt x="3216396" y="1855021"/>
                  </a:lnTo>
                  <a:lnTo>
                    <a:pt x="3222654" y="1808047"/>
                  </a:lnTo>
                  <a:lnTo>
                    <a:pt x="3227556" y="1760658"/>
                  </a:lnTo>
                  <a:lnTo>
                    <a:pt x="3231083" y="1712875"/>
                  </a:lnTo>
                  <a:lnTo>
                    <a:pt x="3233213" y="1664716"/>
                  </a:lnTo>
                  <a:lnTo>
                    <a:pt x="3233928" y="1616202"/>
                  </a:lnTo>
                  <a:lnTo>
                    <a:pt x="3233213" y="1567687"/>
                  </a:lnTo>
                  <a:lnTo>
                    <a:pt x="3231082" y="1519528"/>
                  </a:lnTo>
                  <a:lnTo>
                    <a:pt x="3227555" y="1471745"/>
                  </a:lnTo>
                  <a:lnTo>
                    <a:pt x="3222652" y="1424356"/>
                  </a:lnTo>
                  <a:lnTo>
                    <a:pt x="3216393" y="1377382"/>
                  </a:lnTo>
                  <a:lnTo>
                    <a:pt x="3208799" y="1330843"/>
                  </a:lnTo>
                  <a:lnTo>
                    <a:pt x="3199888" y="1284759"/>
                  </a:lnTo>
                  <a:lnTo>
                    <a:pt x="3189681" y="1239151"/>
                  </a:lnTo>
                  <a:lnTo>
                    <a:pt x="3178198" y="1194037"/>
                  </a:lnTo>
                  <a:lnTo>
                    <a:pt x="3165460" y="1149438"/>
                  </a:lnTo>
                  <a:lnTo>
                    <a:pt x="3151485" y="1105375"/>
                  </a:lnTo>
                  <a:lnTo>
                    <a:pt x="3136295" y="1061867"/>
                  </a:lnTo>
                  <a:lnTo>
                    <a:pt x="3119909" y="1018933"/>
                  </a:lnTo>
                  <a:lnTo>
                    <a:pt x="3102346" y="976595"/>
                  </a:lnTo>
                  <a:lnTo>
                    <a:pt x="3083629" y="934872"/>
                  </a:lnTo>
                  <a:lnTo>
                    <a:pt x="3063775" y="893784"/>
                  </a:lnTo>
                  <a:lnTo>
                    <a:pt x="3042805" y="853351"/>
                  </a:lnTo>
                  <a:lnTo>
                    <a:pt x="3020740" y="813594"/>
                  </a:lnTo>
                  <a:lnTo>
                    <a:pt x="2997599" y="774531"/>
                  </a:lnTo>
                  <a:lnTo>
                    <a:pt x="2973403" y="736184"/>
                  </a:lnTo>
                  <a:lnTo>
                    <a:pt x="2948170" y="698571"/>
                  </a:lnTo>
                  <a:lnTo>
                    <a:pt x="2921922" y="661714"/>
                  </a:lnTo>
                  <a:lnTo>
                    <a:pt x="2894678" y="625632"/>
                  </a:lnTo>
                  <a:lnTo>
                    <a:pt x="2866459" y="590345"/>
                  </a:lnTo>
                  <a:lnTo>
                    <a:pt x="2837284" y="555874"/>
                  </a:lnTo>
                  <a:lnTo>
                    <a:pt x="2807173" y="522237"/>
                  </a:lnTo>
                  <a:lnTo>
                    <a:pt x="2776147" y="489456"/>
                  </a:lnTo>
                  <a:lnTo>
                    <a:pt x="2744225" y="457550"/>
                  </a:lnTo>
                  <a:lnTo>
                    <a:pt x="2711428" y="426539"/>
                  </a:lnTo>
                  <a:lnTo>
                    <a:pt x="2677775" y="396443"/>
                  </a:lnTo>
                  <a:lnTo>
                    <a:pt x="2643287" y="367282"/>
                  </a:lnTo>
                  <a:lnTo>
                    <a:pt x="2607983" y="339077"/>
                  </a:lnTo>
                  <a:lnTo>
                    <a:pt x="2571884" y="311846"/>
                  </a:lnTo>
                  <a:lnTo>
                    <a:pt x="2535009" y="285611"/>
                  </a:lnTo>
                  <a:lnTo>
                    <a:pt x="2497379" y="260392"/>
                  </a:lnTo>
                  <a:lnTo>
                    <a:pt x="2459013" y="236207"/>
                  </a:lnTo>
                  <a:lnTo>
                    <a:pt x="2419932" y="213078"/>
                  </a:lnTo>
                  <a:lnTo>
                    <a:pt x="2380156" y="191024"/>
                  </a:lnTo>
                  <a:lnTo>
                    <a:pt x="2339704" y="170065"/>
                  </a:lnTo>
                  <a:lnTo>
                    <a:pt x="2298597" y="150221"/>
                  </a:lnTo>
                  <a:lnTo>
                    <a:pt x="2256854" y="131513"/>
                  </a:lnTo>
                  <a:lnTo>
                    <a:pt x="2214497" y="113960"/>
                  </a:lnTo>
                  <a:lnTo>
                    <a:pt x="2171544" y="97582"/>
                  </a:lnTo>
                  <a:lnTo>
                    <a:pt x="2128016" y="82399"/>
                  </a:lnTo>
                  <a:lnTo>
                    <a:pt x="2083932" y="68432"/>
                  </a:lnTo>
                  <a:lnTo>
                    <a:pt x="2039313" y="55700"/>
                  </a:lnTo>
                  <a:lnTo>
                    <a:pt x="1994180" y="44223"/>
                  </a:lnTo>
                  <a:lnTo>
                    <a:pt x="1948550" y="34021"/>
                  </a:lnTo>
                  <a:lnTo>
                    <a:pt x="1902446" y="25115"/>
                  </a:lnTo>
                  <a:lnTo>
                    <a:pt x="1855887" y="17524"/>
                  </a:lnTo>
                  <a:lnTo>
                    <a:pt x="1808892" y="11269"/>
                  </a:lnTo>
                  <a:lnTo>
                    <a:pt x="1761483" y="6368"/>
                  </a:lnTo>
                  <a:lnTo>
                    <a:pt x="1713678" y="2843"/>
                  </a:lnTo>
                  <a:lnTo>
                    <a:pt x="1665498" y="714"/>
                  </a:lnTo>
                  <a:lnTo>
                    <a:pt x="1616963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9" name="object 9"/>
            <p:cNvSpPr/>
            <p:nvPr/>
          </p:nvSpPr>
          <p:spPr>
            <a:xfrm>
              <a:off x="5105400" y="4621657"/>
              <a:ext cx="3252470" cy="3251200"/>
            </a:xfrm>
            <a:custGeom>
              <a:avLst/>
              <a:gdLst/>
              <a:ahLst/>
              <a:cxnLst/>
              <a:rect l="l" t="t" r="r" b="b"/>
              <a:pathLst>
                <a:path w="3252470" h="3251200">
                  <a:moveTo>
                    <a:pt x="1862187" y="3238500"/>
                  </a:moveTo>
                  <a:lnTo>
                    <a:pt x="1390028" y="3238500"/>
                  </a:lnTo>
                  <a:lnTo>
                    <a:pt x="1436480" y="3251200"/>
                  </a:lnTo>
                  <a:lnTo>
                    <a:pt x="1815735" y="3251200"/>
                  </a:lnTo>
                  <a:lnTo>
                    <a:pt x="1862187" y="3238500"/>
                  </a:lnTo>
                  <a:close/>
                </a:path>
                <a:path w="3252470" h="3251200">
                  <a:moveTo>
                    <a:pt x="19050" y="1625600"/>
                  </a:moveTo>
                  <a:lnTo>
                    <a:pt x="19050" y="1638300"/>
                  </a:lnTo>
                  <a:lnTo>
                    <a:pt x="173" y="1638300"/>
                  </a:lnTo>
                  <a:lnTo>
                    <a:pt x="693" y="1676400"/>
                  </a:lnTo>
                  <a:lnTo>
                    <a:pt x="2760" y="1727200"/>
                  </a:lnTo>
                  <a:lnTo>
                    <a:pt x="6182" y="1778000"/>
                  </a:lnTo>
                  <a:lnTo>
                    <a:pt x="10940" y="1816100"/>
                  </a:lnTo>
                  <a:lnTo>
                    <a:pt x="17015" y="1866900"/>
                  </a:lnTo>
                  <a:lnTo>
                    <a:pt x="24388" y="1917700"/>
                  </a:lnTo>
                  <a:lnTo>
                    <a:pt x="33039" y="1955800"/>
                  </a:lnTo>
                  <a:lnTo>
                    <a:pt x="42949" y="2006600"/>
                  </a:lnTo>
                  <a:lnTo>
                    <a:pt x="54100" y="2044700"/>
                  </a:lnTo>
                  <a:lnTo>
                    <a:pt x="66473" y="2095500"/>
                  </a:lnTo>
                  <a:lnTo>
                    <a:pt x="80048" y="2133600"/>
                  </a:lnTo>
                  <a:lnTo>
                    <a:pt x="94806" y="2184400"/>
                  </a:lnTo>
                  <a:lnTo>
                    <a:pt x="110728" y="2222500"/>
                  </a:lnTo>
                  <a:lnTo>
                    <a:pt x="127795" y="2260600"/>
                  </a:lnTo>
                  <a:lnTo>
                    <a:pt x="145989" y="2311400"/>
                  </a:lnTo>
                  <a:lnTo>
                    <a:pt x="165289" y="2349500"/>
                  </a:lnTo>
                  <a:lnTo>
                    <a:pt x="185677" y="2387600"/>
                  </a:lnTo>
                  <a:lnTo>
                    <a:pt x="207135" y="2425700"/>
                  </a:lnTo>
                  <a:lnTo>
                    <a:pt x="229641" y="2463800"/>
                  </a:lnTo>
                  <a:lnTo>
                    <a:pt x="253179" y="2501900"/>
                  </a:lnTo>
                  <a:lnTo>
                    <a:pt x="277728" y="2540000"/>
                  </a:lnTo>
                  <a:lnTo>
                    <a:pt x="303270" y="2578100"/>
                  </a:lnTo>
                  <a:lnTo>
                    <a:pt x="329786" y="2616200"/>
                  </a:lnTo>
                  <a:lnTo>
                    <a:pt x="357255" y="2654300"/>
                  </a:lnTo>
                  <a:lnTo>
                    <a:pt x="385660" y="2679700"/>
                  </a:lnTo>
                  <a:lnTo>
                    <a:pt x="414982" y="2717800"/>
                  </a:lnTo>
                  <a:lnTo>
                    <a:pt x="445200" y="2743200"/>
                  </a:lnTo>
                  <a:lnTo>
                    <a:pt x="476297" y="2781300"/>
                  </a:lnTo>
                  <a:lnTo>
                    <a:pt x="508253" y="2806700"/>
                  </a:lnTo>
                  <a:lnTo>
                    <a:pt x="541049" y="2844800"/>
                  </a:lnTo>
                  <a:lnTo>
                    <a:pt x="574665" y="2870200"/>
                  </a:lnTo>
                  <a:lnTo>
                    <a:pt x="609084" y="2895600"/>
                  </a:lnTo>
                  <a:lnTo>
                    <a:pt x="644285" y="2933700"/>
                  </a:lnTo>
                  <a:lnTo>
                    <a:pt x="680251" y="2959100"/>
                  </a:lnTo>
                  <a:lnTo>
                    <a:pt x="716960" y="2984500"/>
                  </a:lnTo>
                  <a:lnTo>
                    <a:pt x="754396" y="3009900"/>
                  </a:lnTo>
                  <a:lnTo>
                    <a:pt x="792538" y="3022600"/>
                  </a:lnTo>
                  <a:lnTo>
                    <a:pt x="831367" y="3048000"/>
                  </a:lnTo>
                  <a:lnTo>
                    <a:pt x="870865" y="3073400"/>
                  </a:lnTo>
                  <a:lnTo>
                    <a:pt x="911012" y="3086100"/>
                  </a:lnTo>
                  <a:lnTo>
                    <a:pt x="951789" y="3111500"/>
                  </a:lnTo>
                  <a:lnTo>
                    <a:pt x="993177" y="3124200"/>
                  </a:lnTo>
                  <a:lnTo>
                    <a:pt x="1035158" y="3149600"/>
                  </a:lnTo>
                  <a:lnTo>
                    <a:pt x="1120819" y="3175000"/>
                  </a:lnTo>
                  <a:lnTo>
                    <a:pt x="1343998" y="3238500"/>
                  </a:lnTo>
                  <a:lnTo>
                    <a:pt x="1482454" y="3238500"/>
                  </a:lnTo>
                  <a:lnTo>
                    <a:pt x="1435329" y="3225800"/>
                  </a:lnTo>
                  <a:lnTo>
                    <a:pt x="1388617" y="3225800"/>
                  </a:lnTo>
                  <a:lnTo>
                    <a:pt x="1296512" y="3200400"/>
                  </a:lnTo>
                  <a:lnTo>
                    <a:pt x="1251159" y="3200400"/>
                  </a:lnTo>
                  <a:lnTo>
                    <a:pt x="1118134" y="3162300"/>
                  </a:lnTo>
                  <a:lnTo>
                    <a:pt x="1074870" y="3136900"/>
                  </a:lnTo>
                  <a:lnTo>
                    <a:pt x="990079" y="3111500"/>
                  </a:lnTo>
                  <a:lnTo>
                    <a:pt x="948591" y="3086100"/>
                  </a:lnTo>
                  <a:lnTo>
                    <a:pt x="907735" y="3073400"/>
                  </a:lnTo>
                  <a:lnTo>
                    <a:pt x="867531" y="3048000"/>
                  </a:lnTo>
                  <a:lnTo>
                    <a:pt x="827998" y="3022600"/>
                  </a:lnTo>
                  <a:lnTo>
                    <a:pt x="789156" y="3009900"/>
                  </a:lnTo>
                  <a:lnTo>
                    <a:pt x="751026" y="2984500"/>
                  </a:lnTo>
                  <a:lnTo>
                    <a:pt x="713627" y="2959100"/>
                  </a:lnTo>
                  <a:lnTo>
                    <a:pt x="676979" y="2933700"/>
                  </a:lnTo>
                  <a:lnTo>
                    <a:pt x="641101" y="2895600"/>
                  </a:lnTo>
                  <a:lnTo>
                    <a:pt x="606015" y="2870200"/>
                  </a:lnTo>
                  <a:lnTo>
                    <a:pt x="571739" y="2844800"/>
                  </a:lnTo>
                  <a:lnTo>
                    <a:pt x="538294" y="2819400"/>
                  </a:lnTo>
                  <a:lnTo>
                    <a:pt x="505700" y="2781300"/>
                  </a:lnTo>
                  <a:lnTo>
                    <a:pt x="473975" y="2755900"/>
                  </a:lnTo>
                  <a:lnTo>
                    <a:pt x="443141" y="2717800"/>
                  </a:lnTo>
                  <a:lnTo>
                    <a:pt x="413217" y="2679700"/>
                  </a:lnTo>
                  <a:lnTo>
                    <a:pt x="384223" y="2654300"/>
                  </a:lnTo>
                  <a:lnTo>
                    <a:pt x="356179" y="2616200"/>
                  </a:lnTo>
                  <a:lnTo>
                    <a:pt x="329104" y="2578100"/>
                  </a:lnTo>
                  <a:lnTo>
                    <a:pt x="303019" y="2540000"/>
                  </a:lnTo>
                  <a:lnTo>
                    <a:pt x="277944" y="2501900"/>
                  </a:lnTo>
                  <a:lnTo>
                    <a:pt x="253898" y="2463800"/>
                  </a:lnTo>
                  <a:lnTo>
                    <a:pt x="230901" y="2425700"/>
                  </a:lnTo>
                  <a:lnTo>
                    <a:pt x="208974" y="2387600"/>
                  </a:lnTo>
                  <a:lnTo>
                    <a:pt x="188135" y="2349500"/>
                  </a:lnTo>
                  <a:lnTo>
                    <a:pt x="168406" y="2311400"/>
                  </a:lnTo>
                  <a:lnTo>
                    <a:pt x="149805" y="2273300"/>
                  </a:lnTo>
                  <a:lnTo>
                    <a:pt x="132352" y="2222500"/>
                  </a:lnTo>
                  <a:lnTo>
                    <a:pt x="116069" y="2184400"/>
                  </a:lnTo>
                  <a:lnTo>
                    <a:pt x="100974" y="2133600"/>
                  </a:lnTo>
                  <a:lnTo>
                    <a:pt x="87087" y="2095500"/>
                  </a:lnTo>
                  <a:lnTo>
                    <a:pt x="74428" y="2057400"/>
                  </a:lnTo>
                  <a:lnTo>
                    <a:pt x="63017" y="2006600"/>
                  </a:lnTo>
                  <a:lnTo>
                    <a:pt x="52875" y="1955800"/>
                  </a:lnTo>
                  <a:lnTo>
                    <a:pt x="44020" y="1917700"/>
                  </a:lnTo>
                  <a:lnTo>
                    <a:pt x="36473" y="1866900"/>
                  </a:lnTo>
                  <a:lnTo>
                    <a:pt x="30254" y="1816100"/>
                  </a:lnTo>
                  <a:lnTo>
                    <a:pt x="25382" y="1778000"/>
                  </a:lnTo>
                  <a:lnTo>
                    <a:pt x="21877" y="1727200"/>
                  </a:lnTo>
                  <a:lnTo>
                    <a:pt x="19760" y="1676400"/>
                  </a:lnTo>
                  <a:lnTo>
                    <a:pt x="19050" y="1625600"/>
                  </a:lnTo>
                  <a:close/>
                </a:path>
                <a:path w="3252470" h="3251200">
                  <a:moveTo>
                    <a:pt x="1908250" y="25400"/>
                  </a:moveTo>
                  <a:lnTo>
                    <a:pt x="1769761" y="25400"/>
                  </a:lnTo>
                  <a:lnTo>
                    <a:pt x="1816886" y="38100"/>
                  </a:lnTo>
                  <a:lnTo>
                    <a:pt x="1863598" y="38100"/>
                  </a:lnTo>
                  <a:lnTo>
                    <a:pt x="1955703" y="63500"/>
                  </a:lnTo>
                  <a:lnTo>
                    <a:pt x="2001056" y="63500"/>
                  </a:lnTo>
                  <a:lnTo>
                    <a:pt x="2134081" y="101600"/>
                  </a:lnTo>
                  <a:lnTo>
                    <a:pt x="2177345" y="127000"/>
                  </a:lnTo>
                  <a:lnTo>
                    <a:pt x="2262136" y="152400"/>
                  </a:lnTo>
                  <a:lnTo>
                    <a:pt x="2303624" y="177800"/>
                  </a:lnTo>
                  <a:lnTo>
                    <a:pt x="2344480" y="190500"/>
                  </a:lnTo>
                  <a:lnTo>
                    <a:pt x="2384684" y="215900"/>
                  </a:lnTo>
                  <a:lnTo>
                    <a:pt x="2424217" y="241300"/>
                  </a:lnTo>
                  <a:lnTo>
                    <a:pt x="2463059" y="254000"/>
                  </a:lnTo>
                  <a:lnTo>
                    <a:pt x="2501189" y="279400"/>
                  </a:lnTo>
                  <a:lnTo>
                    <a:pt x="2538588" y="304800"/>
                  </a:lnTo>
                  <a:lnTo>
                    <a:pt x="2575236" y="330200"/>
                  </a:lnTo>
                  <a:lnTo>
                    <a:pt x="2611114" y="355600"/>
                  </a:lnTo>
                  <a:lnTo>
                    <a:pt x="2646200" y="393700"/>
                  </a:lnTo>
                  <a:lnTo>
                    <a:pt x="2680476" y="419100"/>
                  </a:lnTo>
                  <a:lnTo>
                    <a:pt x="2713921" y="444500"/>
                  </a:lnTo>
                  <a:lnTo>
                    <a:pt x="2746515" y="482600"/>
                  </a:lnTo>
                  <a:lnTo>
                    <a:pt x="2778240" y="508000"/>
                  </a:lnTo>
                  <a:lnTo>
                    <a:pt x="2809074" y="546100"/>
                  </a:lnTo>
                  <a:lnTo>
                    <a:pt x="2838998" y="571500"/>
                  </a:lnTo>
                  <a:lnTo>
                    <a:pt x="2867992" y="609600"/>
                  </a:lnTo>
                  <a:lnTo>
                    <a:pt x="2896036" y="647700"/>
                  </a:lnTo>
                  <a:lnTo>
                    <a:pt x="2923111" y="685800"/>
                  </a:lnTo>
                  <a:lnTo>
                    <a:pt x="2949196" y="723900"/>
                  </a:lnTo>
                  <a:lnTo>
                    <a:pt x="2974271" y="762000"/>
                  </a:lnTo>
                  <a:lnTo>
                    <a:pt x="2998317" y="800100"/>
                  </a:lnTo>
                  <a:lnTo>
                    <a:pt x="3021314" y="838200"/>
                  </a:lnTo>
                  <a:lnTo>
                    <a:pt x="3043241" y="876300"/>
                  </a:lnTo>
                  <a:lnTo>
                    <a:pt x="3064080" y="914400"/>
                  </a:lnTo>
                  <a:lnTo>
                    <a:pt x="3083809" y="952500"/>
                  </a:lnTo>
                  <a:lnTo>
                    <a:pt x="3102410" y="990600"/>
                  </a:lnTo>
                  <a:lnTo>
                    <a:pt x="3119863" y="1041400"/>
                  </a:lnTo>
                  <a:lnTo>
                    <a:pt x="3136146" y="1079500"/>
                  </a:lnTo>
                  <a:lnTo>
                    <a:pt x="3151241" y="1117600"/>
                  </a:lnTo>
                  <a:lnTo>
                    <a:pt x="3165128" y="1168400"/>
                  </a:lnTo>
                  <a:lnTo>
                    <a:pt x="3177787" y="1206500"/>
                  </a:lnTo>
                  <a:lnTo>
                    <a:pt x="3189198" y="1257300"/>
                  </a:lnTo>
                  <a:lnTo>
                    <a:pt x="3199340" y="1308100"/>
                  </a:lnTo>
                  <a:lnTo>
                    <a:pt x="3208195" y="1346200"/>
                  </a:lnTo>
                  <a:lnTo>
                    <a:pt x="3215742" y="1397000"/>
                  </a:lnTo>
                  <a:lnTo>
                    <a:pt x="3221961" y="1435100"/>
                  </a:lnTo>
                  <a:lnTo>
                    <a:pt x="3226833" y="1485900"/>
                  </a:lnTo>
                  <a:lnTo>
                    <a:pt x="3230338" y="1536700"/>
                  </a:lnTo>
                  <a:lnTo>
                    <a:pt x="3232455" y="1587500"/>
                  </a:lnTo>
                  <a:lnTo>
                    <a:pt x="3233166" y="1625600"/>
                  </a:lnTo>
                  <a:lnTo>
                    <a:pt x="3232455" y="1676400"/>
                  </a:lnTo>
                  <a:lnTo>
                    <a:pt x="3230337" y="1727200"/>
                  </a:lnTo>
                  <a:lnTo>
                    <a:pt x="3226832" y="1778000"/>
                  </a:lnTo>
                  <a:lnTo>
                    <a:pt x="3221960" y="1816100"/>
                  </a:lnTo>
                  <a:lnTo>
                    <a:pt x="3215739" y="1866900"/>
                  </a:lnTo>
                  <a:lnTo>
                    <a:pt x="3208191" y="1917700"/>
                  </a:lnTo>
                  <a:lnTo>
                    <a:pt x="3199335" y="1955800"/>
                  </a:lnTo>
                  <a:lnTo>
                    <a:pt x="3189191" y="2006600"/>
                  </a:lnTo>
                  <a:lnTo>
                    <a:pt x="3177778" y="2057400"/>
                  </a:lnTo>
                  <a:lnTo>
                    <a:pt x="3165118" y="2095500"/>
                  </a:lnTo>
                  <a:lnTo>
                    <a:pt x="3151229" y="2133600"/>
                  </a:lnTo>
                  <a:lnTo>
                    <a:pt x="3136132" y="2184400"/>
                  </a:lnTo>
                  <a:lnTo>
                    <a:pt x="3119846" y="2222500"/>
                  </a:lnTo>
                  <a:lnTo>
                    <a:pt x="3102392" y="2273300"/>
                  </a:lnTo>
                  <a:lnTo>
                    <a:pt x="3083789" y="2311400"/>
                  </a:lnTo>
                  <a:lnTo>
                    <a:pt x="3064057" y="2349500"/>
                  </a:lnTo>
                  <a:lnTo>
                    <a:pt x="3043216" y="2387600"/>
                  </a:lnTo>
                  <a:lnTo>
                    <a:pt x="3021286" y="2425700"/>
                  </a:lnTo>
                  <a:lnTo>
                    <a:pt x="2998287" y="2463800"/>
                  </a:lnTo>
                  <a:lnTo>
                    <a:pt x="2974239" y="2501900"/>
                  </a:lnTo>
                  <a:lnTo>
                    <a:pt x="2949161" y="2540000"/>
                  </a:lnTo>
                  <a:lnTo>
                    <a:pt x="2923074" y="2578100"/>
                  </a:lnTo>
                  <a:lnTo>
                    <a:pt x="2895997" y="2616200"/>
                  </a:lnTo>
                  <a:lnTo>
                    <a:pt x="2867951" y="2654300"/>
                  </a:lnTo>
                  <a:lnTo>
                    <a:pt x="2838955" y="2679700"/>
                  </a:lnTo>
                  <a:lnTo>
                    <a:pt x="2809029" y="2717800"/>
                  </a:lnTo>
                  <a:lnTo>
                    <a:pt x="2778193" y="2755900"/>
                  </a:lnTo>
                  <a:lnTo>
                    <a:pt x="2746467" y="2781300"/>
                  </a:lnTo>
                  <a:lnTo>
                    <a:pt x="2713871" y="2819400"/>
                  </a:lnTo>
                  <a:lnTo>
                    <a:pt x="2680424" y="2844800"/>
                  </a:lnTo>
                  <a:lnTo>
                    <a:pt x="2646147" y="2870200"/>
                  </a:lnTo>
                  <a:lnTo>
                    <a:pt x="2611060" y="2895600"/>
                  </a:lnTo>
                  <a:lnTo>
                    <a:pt x="2575182" y="2933700"/>
                  </a:lnTo>
                  <a:lnTo>
                    <a:pt x="2538533" y="2959100"/>
                  </a:lnTo>
                  <a:lnTo>
                    <a:pt x="2501133" y="2984500"/>
                  </a:lnTo>
                  <a:lnTo>
                    <a:pt x="2463003" y="3009900"/>
                  </a:lnTo>
                  <a:lnTo>
                    <a:pt x="2424161" y="3022600"/>
                  </a:lnTo>
                  <a:lnTo>
                    <a:pt x="2384628" y="3048000"/>
                  </a:lnTo>
                  <a:lnTo>
                    <a:pt x="2344424" y="3073400"/>
                  </a:lnTo>
                  <a:lnTo>
                    <a:pt x="2303569" y="3086100"/>
                  </a:lnTo>
                  <a:lnTo>
                    <a:pt x="2262082" y="3111500"/>
                  </a:lnTo>
                  <a:lnTo>
                    <a:pt x="2177294" y="3136900"/>
                  </a:lnTo>
                  <a:lnTo>
                    <a:pt x="2134032" y="3162300"/>
                  </a:lnTo>
                  <a:lnTo>
                    <a:pt x="2001016" y="3200400"/>
                  </a:lnTo>
                  <a:lnTo>
                    <a:pt x="1955666" y="3200400"/>
                  </a:lnTo>
                  <a:lnTo>
                    <a:pt x="1863569" y="3225800"/>
                  </a:lnTo>
                  <a:lnTo>
                    <a:pt x="1816862" y="3225800"/>
                  </a:lnTo>
                  <a:lnTo>
                    <a:pt x="1769743" y="3238500"/>
                  </a:lnTo>
                  <a:lnTo>
                    <a:pt x="1908217" y="3238500"/>
                  </a:lnTo>
                  <a:lnTo>
                    <a:pt x="2131396" y="3175000"/>
                  </a:lnTo>
                  <a:lnTo>
                    <a:pt x="2217057" y="3149600"/>
                  </a:lnTo>
                  <a:lnTo>
                    <a:pt x="2259038" y="3124200"/>
                  </a:lnTo>
                  <a:lnTo>
                    <a:pt x="2300426" y="3111500"/>
                  </a:lnTo>
                  <a:lnTo>
                    <a:pt x="2341203" y="3086100"/>
                  </a:lnTo>
                  <a:lnTo>
                    <a:pt x="2381350" y="3073400"/>
                  </a:lnTo>
                  <a:lnTo>
                    <a:pt x="2420848" y="3048000"/>
                  </a:lnTo>
                  <a:lnTo>
                    <a:pt x="2459677" y="3022600"/>
                  </a:lnTo>
                  <a:lnTo>
                    <a:pt x="2497819" y="3009900"/>
                  </a:lnTo>
                  <a:lnTo>
                    <a:pt x="2535255" y="2984500"/>
                  </a:lnTo>
                  <a:lnTo>
                    <a:pt x="2571964" y="2959100"/>
                  </a:lnTo>
                  <a:lnTo>
                    <a:pt x="2607930" y="2933700"/>
                  </a:lnTo>
                  <a:lnTo>
                    <a:pt x="2643131" y="2895600"/>
                  </a:lnTo>
                  <a:lnTo>
                    <a:pt x="2677550" y="2870200"/>
                  </a:lnTo>
                  <a:lnTo>
                    <a:pt x="2711166" y="2844800"/>
                  </a:lnTo>
                  <a:lnTo>
                    <a:pt x="2743962" y="2806700"/>
                  </a:lnTo>
                  <a:lnTo>
                    <a:pt x="2775918" y="2781300"/>
                  </a:lnTo>
                  <a:lnTo>
                    <a:pt x="2807015" y="2743200"/>
                  </a:lnTo>
                  <a:lnTo>
                    <a:pt x="2837233" y="2717800"/>
                  </a:lnTo>
                  <a:lnTo>
                    <a:pt x="2866555" y="2679700"/>
                  </a:lnTo>
                  <a:lnTo>
                    <a:pt x="2894960" y="2654300"/>
                  </a:lnTo>
                  <a:lnTo>
                    <a:pt x="2922429" y="2616200"/>
                  </a:lnTo>
                  <a:lnTo>
                    <a:pt x="2948945" y="2578100"/>
                  </a:lnTo>
                  <a:lnTo>
                    <a:pt x="2974487" y="2540000"/>
                  </a:lnTo>
                  <a:lnTo>
                    <a:pt x="2999036" y="2501900"/>
                  </a:lnTo>
                  <a:lnTo>
                    <a:pt x="3022574" y="2463800"/>
                  </a:lnTo>
                  <a:lnTo>
                    <a:pt x="3045080" y="2425700"/>
                  </a:lnTo>
                  <a:lnTo>
                    <a:pt x="3066538" y="2387600"/>
                  </a:lnTo>
                  <a:lnTo>
                    <a:pt x="3086926" y="2349500"/>
                  </a:lnTo>
                  <a:lnTo>
                    <a:pt x="3106226" y="2311400"/>
                  </a:lnTo>
                  <a:lnTo>
                    <a:pt x="3124420" y="2260600"/>
                  </a:lnTo>
                  <a:lnTo>
                    <a:pt x="3141487" y="2222500"/>
                  </a:lnTo>
                  <a:lnTo>
                    <a:pt x="3157409" y="2184400"/>
                  </a:lnTo>
                  <a:lnTo>
                    <a:pt x="3172167" y="2133600"/>
                  </a:lnTo>
                  <a:lnTo>
                    <a:pt x="3185742" y="2095500"/>
                  </a:lnTo>
                  <a:lnTo>
                    <a:pt x="3198115" y="2044700"/>
                  </a:lnTo>
                  <a:lnTo>
                    <a:pt x="3209266" y="2006600"/>
                  </a:lnTo>
                  <a:lnTo>
                    <a:pt x="3219176" y="1955800"/>
                  </a:lnTo>
                  <a:lnTo>
                    <a:pt x="3227827" y="1917700"/>
                  </a:lnTo>
                  <a:lnTo>
                    <a:pt x="3235200" y="1866900"/>
                  </a:lnTo>
                  <a:lnTo>
                    <a:pt x="3241275" y="1816100"/>
                  </a:lnTo>
                  <a:lnTo>
                    <a:pt x="3246033" y="1778000"/>
                  </a:lnTo>
                  <a:lnTo>
                    <a:pt x="3249455" y="1727200"/>
                  </a:lnTo>
                  <a:lnTo>
                    <a:pt x="3251522" y="1676400"/>
                  </a:lnTo>
                  <a:lnTo>
                    <a:pt x="3252216" y="1625600"/>
                  </a:lnTo>
                  <a:lnTo>
                    <a:pt x="3251522" y="1587500"/>
                  </a:lnTo>
                  <a:lnTo>
                    <a:pt x="3249455" y="1536700"/>
                  </a:lnTo>
                  <a:lnTo>
                    <a:pt x="3246034" y="1485900"/>
                  </a:lnTo>
                  <a:lnTo>
                    <a:pt x="3241276" y="1447800"/>
                  </a:lnTo>
                  <a:lnTo>
                    <a:pt x="3235203" y="1397000"/>
                  </a:lnTo>
                  <a:lnTo>
                    <a:pt x="3227831" y="1346200"/>
                  </a:lnTo>
                  <a:lnTo>
                    <a:pt x="3219182" y="1308100"/>
                  </a:lnTo>
                  <a:lnTo>
                    <a:pt x="3209272" y="1257300"/>
                  </a:lnTo>
                  <a:lnTo>
                    <a:pt x="3198123" y="1219200"/>
                  </a:lnTo>
                  <a:lnTo>
                    <a:pt x="3185752" y="1168400"/>
                  </a:lnTo>
                  <a:lnTo>
                    <a:pt x="3172179" y="1130300"/>
                  </a:lnTo>
                  <a:lnTo>
                    <a:pt x="3157423" y="1079500"/>
                  </a:lnTo>
                  <a:lnTo>
                    <a:pt x="3141503" y="1041400"/>
                  </a:lnTo>
                  <a:lnTo>
                    <a:pt x="3124438" y="1003300"/>
                  </a:lnTo>
                  <a:lnTo>
                    <a:pt x="3106246" y="952500"/>
                  </a:lnTo>
                  <a:lnTo>
                    <a:pt x="3086948" y="914400"/>
                  </a:lnTo>
                  <a:lnTo>
                    <a:pt x="3066562" y="876300"/>
                  </a:lnTo>
                  <a:lnTo>
                    <a:pt x="3045107" y="838200"/>
                  </a:lnTo>
                  <a:lnTo>
                    <a:pt x="3022602" y="800100"/>
                  </a:lnTo>
                  <a:lnTo>
                    <a:pt x="2999067" y="762000"/>
                  </a:lnTo>
                  <a:lnTo>
                    <a:pt x="2974520" y="723900"/>
                  </a:lnTo>
                  <a:lnTo>
                    <a:pt x="2948980" y="685800"/>
                  </a:lnTo>
                  <a:lnTo>
                    <a:pt x="2922467" y="647700"/>
                  </a:lnTo>
                  <a:lnTo>
                    <a:pt x="2895000" y="609600"/>
                  </a:lnTo>
                  <a:lnTo>
                    <a:pt x="2866597" y="584200"/>
                  </a:lnTo>
                  <a:lnTo>
                    <a:pt x="2837277" y="546100"/>
                  </a:lnTo>
                  <a:lnTo>
                    <a:pt x="2807060" y="508000"/>
                  </a:lnTo>
                  <a:lnTo>
                    <a:pt x="2775965" y="482600"/>
                  </a:lnTo>
                  <a:lnTo>
                    <a:pt x="2744011" y="444500"/>
                  </a:lnTo>
                  <a:lnTo>
                    <a:pt x="2711217" y="419100"/>
                  </a:lnTo>
                  <a:lnTo>
                    <a:pt x="2677602" y="393700"/>
                  </a:lnTo>
                  <a:lnTo>
                    <a:pt x="2643184" y="368300"/>
                  </a:lnTo>
                  <a:lnTo>
                    <a:pt x="2607984" y="330200"/>
                  </a:lnTo>
                  <a:lnTo>
                    <a:pt x="2572020" y="304800"/>
                  </a:lnTo>
                  <a:lnTo>
                    <a:pt x="2535310" y="279400"/>
                  </a:lnTo>
                  <a:lnTo>
                    <a:pt x="2497875" y="254000"/>
                  </a:lnTo>
                  <a:lnTo>
                    <a:pt x="2459734" y="241300"/>
                  </a:lnTo>
                  <a:lnTo>
                    <a:pt x="2420904" y="215900"/>
                  </a:lnTo>
                  <a:lnTo>
                    <a:pt x="2381406" y="190500"/>
                  </a:lnTo>
                  <a:lnTo>
                    <a:pt x="2341259" y="165100"/>
                  </a:lnTo>
                  <a:lnTo>
                    <a:pt x="2300481" y="152400"/>
                  </a:lnTo>
                  <a:lnTo>
                    <a:pt x="2259091" y="127000"/>
                  </a:lnTo>
                  <a:lnTo>
                    <a:pt x="2043639" y="63500"/>
                  </a:lnTo>
                  <a:lnTo>
                    <a:pt x="1908250" y="25400"/>
                  </a:lnTo>
                  <a:close/>
                </a:path>
                <a:path w="3252470" h="3251200">
                  <a:moveTo>
                    <a:pt x="0" y="1625600"/>
                  </a:moveTo>
                  <a:lnTo>
                    <a:pt x="0" y="1638300"/>
                  </a:lnTo>
                  <a:lnTo>
                    <a:pt x="173" y="1638300"/>
                  </a:lnTo>
                  <a:lnTo>
                    <a:pt x="0" y="1625600"/>
                  </a:lnTo>
                  <a:close/>
                </a:path>
                <a:path w="3252470" h="3251200">
                  <a:moveTo>
                    <a:pt x="1482454" y="25400"/>
                  </a:moveTo>
                  <a:lnTo>
                    <a:pt x="1343998" y="25400"/>
                  </a:lnTo>
                  <a:lnTo>
                    <a:pt x="1208619" y="63500"/>
                  </a:lnTo>
                  <a:lnTo>
                    <a:pt x="993177" y="127000"/>
                  </a:lnTo>
                  <a:lnTo>
                    <a:pt x="951789" y="152400"/>
                  </a:lnTo>
                  <a:lnTo>
                    <a:pt x="911012" y="165100"/>
                  </a:lnTo>
                  <a:lnTo>
                    <a:pt x="870865" y="190500"/>
                  </a:lnTo>
                  <a:lnTo>
                    <a:pt x="831367" y="215900"/>
                  </a:lnTo>
                  <a:lnTo>
                    <a:pt x="792538" y="241300"/>
                  </a:lnTo>
                  <a:lnTo>
                    <a:pt x="754396" y="254000"/>
                  </a:lnTo>
                  <a:lnTo>
                    <a:pt x="716960" y="279400"/>
                  </a:lnTo>
                  <a:lnTo>
                    <a:pt x="680251" y="304800"/>
                  </a:lnTo>
                  <a:lnTo>
                    <a:pt x="644285" y="330200"/>
                  </a:lnTo>
                  <a:lnTo>
                    <a:pt x="609084" y="368300"/>
                  </a:lnTo>
                  <a:lnTo>
                    <a:pt x="574665" y="393700"/>
                  </a:lnTo>
                  <a:lnTo>
                    <a:pt x="541049" y="419100"/>
                  </a:lnTo>
                  <a:lnTo>
                    <a:pt x="508253" y="444500"/>
                  </a:lnTo>
                  <a:lnTo>
                    <a:pt x="476297" y="482600"/>
                  </a:lnTo>
                  <a:lnTo>
                    <a:pt x="445200" y="508000"/>
                  </a:lnTo>
                  <a:lnTo>
                    <a:pt x="414982" y="546100"/>
                  </a:lnTo>
                  <a:lnTo>
                    <a:pt x="385660" y="584200"/>
                  </a:lnTo>
                  <a:lnTo>
                    <a:pt x="357255" y="609600"/>
                  </a:lnTo>
                  <a:lnTo>
                    <a:pt x="329786" y="647700"/>
                  </a:lnTo>
                  <a:lnTo>
                    <a:pt x="303270" y="685800"/>
                  </a:lnTo>
                  <a:lnTo>
                    <a:pt x="277728" y="723900"/>
                  </a:lnTo>
                  <a:lnTo>
                    <a:pt x="253179" y="762000"/>
                  </a:lnTo>
                  <a:lnTo>
                    <a:pt x="229641" y="800100"/>
                  </a:lnTo>
                  <a:lnTo>
                    <a:pt x="207135" y="838200"/>
                  </a:lnTo>
                  <a:lnTo>
                    <a:pt x="185677" y="876300"/>
                  </a:lnTo>
                  <a:lnTo>
                    <a:pt x="165289" y="914400"/>
                  </a:lnTo>
                  <a:lnTo>
                    <a:pt x="145989" y="952500"/>
                  </a:lnTo>
                  <a:lnTo>
                    <a:pt x="127795" y="1003300"/>
                  </a:lnTo>
                  <a:lnTo>
                    <a:pt x="110728" y="1041400"/>
                  </a:lnTo>
                  <a:lnTo>
                    <a:pt x="94806" y="1079500"/>
                  </a:lnTo>
                  <a:lnTo>
                    <a:pt x="80048" y="1130300"/>
                  </a:lnTo>
                  <a:lnTo>
                    <a:pt x="66473" y="1168400"/>
                  </a:lnTo>
                  <a:lnTo>
                    <a:pt x="54100" y="1219200"/>
                  </a:lnTo>
                  <a:lnTo>
                    <a:pt x="42949" y="1257300"/>
                  </a:lnTo>
                  <a:lnTo>
                    <a:pt x="33039" y="1308100"/>
                  </a:lnTo>
                  <a:lnTo>
                    <a:pt x="24388" y="1346200"/>
                  </a:lnTo>
                  <a:lnTo>
                    <a:pt x="17015" y="1397000"/>
                  </a:lnTo>
                  <a:lnTo>
                    <a:pt x="10940" y="1447800"/>
                  </a:lnTo>
                  <a:lnTo>
                    <a:pt x="6182" y="1485900"/>
                  </a:lnTo>
                  <a:lnTo>
                    <a:pt x="2760" y="1536700"/>
                  </a:lnTo>
                  <a:lnTo>
                    <a:pt x="693" y="1587500"/>
                  </a:lnTo>
                  <a:lnTo>
                    <a:pt x="0" y="1625600"/>
                  </a:lnTo>
                  <a:lnTo>
                    <a:pt x="19050" y="1625600"/>
                  </a:lnTo>
                  <a:lnTo>
                    <a:pt x="19760" y="1587500"/>
                  </a:lnTo>
                  <a:lnTo>
                    <a:pt x="21877" y="1536700"/>
                  </a:lnTo>
                  <a:lnTo>
                    <a:pt x="25382" y="1485900"/>
                  </a:lnTo>
                  <a:lnTo>
                    <a:pt x="30254" y="1435100"/>
                  </a:lnTo>
                  <a:lnTo>
                    <a:pt x="36473" y="1397000"/>
                  </a:lnTo>
                  <a:lnTo>
                    <a:pt x="44020" y="1346200"/>
                  </a:lnTo>
                  <a:lnTo>
                    <a:pt x="52875" y="1308100"/>
                  </a:lnTo>
                  <a:lnTo>
                    <a:pt x="63017" y="1257300"/>
                  </a:lnTo>
                  <a:lnTo>
                    <a:pt x="74428" y="1206500"/>
                  </a:lnTo>
                  <a:lnTo>
                    <a:pt x="87087" y="1168400"/>
                  </a:lnTo>
                  <a:lnTo>
                    <a:pt x="100974" y="1117600"/>
                  </a:lnTo>
                  <a:lnTo>
                    <a:pt x="116069" y="1079500"/>
                  </a:lnTo>
                  <a:lnTo>
                    <a:pt x="132352" y="1041400"/>
                  </a:lnTo>
                  <a:lnTo>
                    <a:pt x="149805" y="990600"/>
                  </a:lnTo>
                  <a:lnTo>
                    <a:pt x="168406" y="952500"/>
                  </a:lnTo>
                  <a:lnTo>
                    <a:pt x="188135" y="914400"/>
                  </a:lnTo>
                  <a:lnTo>
                    <a:pt x="208974" y="876300"/>
                  </a:lnTo>
                  <a:lnTo>
                    <a:pt x="230901" y="838200"/>
                  </a:lnTo>
                  <a:lnTo>
                    <a:pt x="253898" y="800100"/>
                  </a:lnTo>
                  <a:lnTo>
                    <a:pt x="277944" y="762000"/>
                  </a:lnTo>
                  <a:lnTo>
                    <a:pt x="303019" y="723900"/>
                  </a:lnTo>
                  <a:lnTo>
                    <a:pt x="329104" y="685800"/>
                  </a:lnTo>
                  <a:lnTo>
                    <a:pt x="356179" y="647700"/>
                  </a:lnTo>
                  <a:lnTo>
                    <a:pt x="384223" y="609600"/>
                  </a:lnTo>
                  <a:lnTo>
                    <a:pt x="413217" y="571500"/>
                  </a:lnTo>
                  <a:lnTo>
                    <a:pt x="443141" y="546100"/>
                  </a:lnTo>
                  <a:lnTo>
                    <a:pt x="473975" y="508000"/>
                  </a:lnTo>
                  <a:lnTo>
                    <a:pt x="505700" y="482600"/>
                  </a:lnTo>
                  <a:lnTo>
                    <a:pt x="538294" y="444500"/>
                  </a:lnTo>
                  <a:lnTo>
                    <a:pt x="571739" y="419100"/>
                  </a:lnTo>
                  <a:lnTo>
                    <a:pt x="606015" y="393700"/>
                  </a:lnTo>
                  <a:lnTo>
                    <a:pt x="641101" y="355600"/>
                  </a:lnTo>
                  <a:lnTo>
                    <a:pt x="676979" y="330200"/>
                  </a:lnTo>
                  <a:lnTo>
                    <a:pt x="713627" y="304800"/>
                  </a:lnTo>
                  <a:lnTo>
                    <a:pt x="751026" y="279400"/>
                  </a:lnTo>
                  <a:lnTo>
                    <a:pt x="789156" y="254000"/>
                  </a:lnTo>
                  <a:lnTo>
                    <a:pt x="827998" y="241300"/>
                  </a:lnTo>
                  <a:lnTo>
                    <a:pt x="867531" y="215900"/>
                  </a:lnTo>
                  <a:lnTo>
                    <a:pt x="907735" y="190500"/>
                  </a:lnTo>
                  <a:lnTo>
                    <a:pt x="948591" y="177800"/>
                  </a:lnTo>
                  <a:lnTo>
                    <a:pt x="990079" y="152400"/>
                  </a:lnTo>
                  <a:lnTo>
                    <a:pt x="1074870" y="127000"/>
                  </a:lnTo>
                  <a:lnTo>
                    <a:pt x="1118134" y="101600"/>
                  </a:lnTo>
                  <a:lnTo>
                    <a:pt x="1251159" y="63500"/>
                  </a:lnTo>
                  <a:lnTo>
                    <a:pt x="1296512" y="63500"/>
                  </a:lnTo>
                  <a:lnTo>
                    <a:pt x="1388617" y="38100"/>
                  </a:lnTo>
                  <a:lnTo>
                    <a:pt x="1435329" y="38100"/>
                  </a:lnTo>
                  <a:lnTo>
                    <a:pt x="1482454" y="25400"/>
                  </a:lnTo>
                  <a:close/>
                </a:path>
                <a:path w="3252470" h="3251200">
                  <a:moveTo>
                    <a:pt x="1626107" y="0"/>
                  </a:moveTo>
                  <a:lnTo>
                    <a:pt x="1578165" y="0"/>
                  </a:lnTo>
                  <a:lnTo>
                    <a:pt x="1530567" y="12700"/>
                  </a:lnTo>
                  <a:lnTo>
                    <a:pt x="1436480" y="12700"/>
                  </a:lnTo>
                  <a:lnTo>
                    <a:pt x="1390028" y="25400"/>
                  </a:lnTo>
                  <a:lnTo>
                    <a:pt x="1626107" y="25400"/>
                  </a:lnTo>
                  <a:lnTo>
                    <a:pt x="1626107" y="0"/>
                  </a:lnTo>
                  <a:close/>
                </a:path>
                <a:path w="3252470" h="3251200">
                  <a:moveTo>
                    <a:pt x="1674056" y="0"/>
                  </a:moveTo>
                  <a:lnTo>
                    <a:pt x="1626107" y="0"/>
                  </a:lnTo>
                  <a:lnTo>
                    <a:pt x="1626107" y="25400"/>
                  </a:lnTo>
                  <a:lnTo>
                    <a:pt x="1862215" y="25400"/>
                  </a:lnTo>
                  <a:lnTo>
                    <a:pt x="1815759" y="12700"/>
                  </a:lnTo>
                  <a:lnTo>
                    <a:pt x="1721661" y="12700"/>
                  </a:lnTo>
                  <a:lnTo>
                    <a:pt x="1674056" y="0"/>
                  </a:lnTo>
                  <a:close/>
                </a:path>
              </a:pathLst>
            </a:custGeom>
            <a:solidFill>
              <a:srgbClr val="7DAFDE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0" name="object 10"/>
            <p:cNvSpPr/>
            <p:nvPr/>
          </p:nvSpPr>
          <p:spPr>
            <a:xfrm>
              <a:off x="9313163" y="4631436"/>
              <a:ext cx="3232785" cy="3232785"/>
            </a:xfrm>
            <a:custGeom>
              <a:avLst/>
              <a:gdLst/>
              <a:ahLst/>
              <a:cxnLst/>
              <a:rect l="l" t="t" r="r" b="b"/>
              <a:pathLst>
                <a:path w="3232784" h="3232784">
                  <a:moveTo>
                    <a:pt x="1616202" y="0"/>
                  </a:moveTo>
                  <a:lnTo>
                    <a:pt x="1567687" y="714"/>
                  </a:lnTo>
                  <a:lnTo>
                    <a:pt x="1519528" y="2843"/>
                  </a:lnTo>
                  <a:lnTo>
                    <a:pt x="1471745" y="6368"/>
                  </a:lnTo>
                  <a:lnTo>
                    <a:pt x="1424356" y="11269"/>
                  </a:lnTo>
                  <a:lnTo>
                    <a:pt x="1377382" y="17524"/>
                  </a:lnTo>
                  <a:lnTo>
                    <a:pt x="1330843" y="25115"/>
                  </a:lnTo>
                  <a:lnTo>
                    <a:pt x="1284759" y="34021"/>
                  </a:lnTo>
                  <a:lnTo>
                    <a:pt x="1239151" y="44223"/>
                  </a:lnTo>
                  <a:lnTo>
                    <a:pt x="1194037" y="55700"/>
                  </a:lnTo>
                  <a:lnTo>
                    <a:pt x="1149438" y="68432"/>
                  </a:lnTo>
                  <a:lnTo>
                    <a:pt x="1105375" y="82399"/>
                  </a:lnTo>
                  <a:lnTo>
                    <a:pt x="1061867" y="97582"/>
                  </a:lnTo>
                  <a:lnTo>
                    <a:pt x="1018933" y="113960"/>
                  </a:lnTo>
                  <a:lnTo>
                    <a:pt x="976595" y="131513"/>
                  </a:lnTo>
                  <a:lnTo>
                    <a:pt x="934872" y="150221"/>
                  </a:lnTo>
                  <a:lnTo>
                    <a:pt x="893784" y="170065"/>
                  </a:lnTo>
                  <a:lnTo>
                    <a:pt x="853351" y="191024"/>
                  </a:lnTo>
                  <a:lnTo>
                    <a:pt x="813594" y="213078"/>
                  </a:lnTo>
                  <a:lnTo>
                    <a:pt x="774531" y="236207"/>
                  </a:lnTo>
                  <a:lnTo>
                    <a:pt x="736184" y="260392"/>
                  </a:lnTo>
                  <a:lnTo>
                    <a:pt x="698571" y="285611"/>
                  </a:lnTo>
                  <a:lnTo>
                    <a:pt x="661714" y="311846"/>
                  </a:lnTo>
                  <a:lnTo>
                    <a:pt x="625632" y="339077"/>
                  </a:lnTo>
                  <a:lnTo>
                    <a:pt x="590345" y="367282"/>
                  </a:lnTo>
                  <a:lnTo>
                    <a:pt x="555874" y="396443"/>
                  </a:lnTo>
                  <a:lnTo>
                    <a:pt x="522237" y="426539"/>
                  </a:lnTo>
                  <a:lnTo>
                    <a:pt x="489456" y="457550"/>
                  </a:lnTo>
                  <a:lnTo>
                    <a:pt x="457550" y="489456"/>
                  </a:lnTo>
                  <a:lnTo>
                    <a:pt x="426539" y="522237"/>
                  </a:lnTo>
                  <a:lnTo>
                    <a:pt x="396443" y="555874"/>
                  </a:lnTo>
                  <a:lnTo>
                    <a:pt x="367282" y="590345"/>
                  </a:lnTo>
                  <a:lnTo>
                    <a:pt x="339077" y="625632"/>
                  </a:lnTo>
                  <a:lnTo>
                    <a:pt x="311846" y="661714"/>
                  </a:lnTo>
                  <a:lnTo>
                    <a:pt x="285611" y="698571"/>
                  </a:lnTo>
                  <a:lnTo>
                    <a:pt x="260392" y="736184"/>
                  </a:lnTo>
                  <a:lnTo>
                    <a:pt x="236207" y="774531"/>
                  </a:lnTo>
                  <a:lnTo>
                    <a:pt x="213078" y="813594"/>
                  </a:lnTo>
                  <a:lnTo>
                    <a:pt x="191024" y="853351"/>
                  </a:lnTo>
                  <a:lnTo>
                    <a:pt x="170065" y="893784"/>
                  </a:lnTo>
                  <a:lnTo>
                    <a:pt x="150221" y="934872"/>
                  </a:lnTo>
                  <a:lnTo>
                    <a:pt x="131513" y="976595"/>
                  </a:lnTo>
                  <a:lnTo>
                    <a:pt x="113960" y="1018933"/>
                  </a:lnTo>
                  <a:lnTo>
                    <a:pt x="97582" y="1061867"/>
                  </a:lnTo>
                  <a:lnTo>
                    <a:pt x="82399" y="1105375"/>
                  </a:lnTo>
                  <a:lnTo>
                    <a:pt x="68432" y="1149438"/>
                  </a:lnTo>
                  <a:lnTo>
                    <a:pt x="55700" y="1194037"/>
                  </a:lnTo>
                  <a:lnTo>
                    <a:pt x="44223" y="1239151"/>
                  </a:lnTo>
                  <a:lnTo>
                    <a:pt x="34021" y="1284759"/>
                  </a:lnTo>
                  <a:lnTo>
                    <a:pt x="25115" y="1330843"/>
                  </a:lnTo>
                  <a:lnTo>
                    <a:pt x="17524" y="1377382"/>
                  </a:lnTo>
                  <a:lnTo>
                    <a:pt x="11269" y="1424356"/>
                  </a:lnTo>
                  <a:lnTo>
                    <a:pt x="6368" y="1471745"/>
                  </a:lnTo>
                  <a:lnTo>
                    <a:pt x="2843" y="1519528"/>
                  </a:lnTo>
                  <a:lnTo>
                    <a:pt x="714" y="1567687"/>
                  </a:lnTo>
                  <a:lnTo>
                    <a:pt x="0" y="1616202"/>
                  </a:lnTo>
                  <a:lnTo>
                    <a:pt x="714" y="1664716"/>
                  </a:lnTo>
                  <a:lnTo>
                    <a:pt x="2843" y="1712875"/>
                  </a:lnTo>
                  <a:lnTo>
                    <a:pt x="6367" y="1760658"/>
                  </a:lnTo>
                  <a:lnTo>
                    <a:pt x="11267" y="1808047"/>
                  </a:lnTo>
                  <a:lnTo>
                    <a:pt x="17521" y="1855021"/>
                  </a:lnTo>
                  <a:lnTo>
                    <a:pt x="25111" y="1901560"/>
                  </a:lnTo>
                  <a:lnTo>
                    <a:pt x="34016" y="1947644"/>
                  </a:lnTo>
                  <a:lnTo>
                    <a:pt x="44216" y="1993252"/>
                  </a:lnTo>
                  <a:lnTo>
                    <a:pt x="55691" y="2038366"/>
                  </a:lnTo>
                  <a:lnTo>
                    <a:pt x="68421" y="2082965"/>
                  </a:lnTo>
                  <a:lnTo>
                    <a:pt x="82387" y="2127028"/>
                  </a:lnTo>
                  <a:lnTo>
                    <a:pt x="97568" y="2170536"/>
                  </a:lnTo>
                  <a:lnTo>
                    <a:pt x="113943" y="2213470"/>
                  </a:lnTo>
                  <a:lnTo>
                    <a:pt x="131494" y="2255808"/>
                  </a:lnTo>
                  <a:lnTo>
                    <a:pt x="150201" y="2297531"/>
                  </a:lnTo>
                  <a:lnTo>
                    <a:pt x="170042" y="2338619"/>
                  </a:lnTo>
                  <a:lnTo>
                    <a:pt x="190998" y="2379052"/>
                  </a:lnTo>
                  <a:lnTo>
                    <a:pt x="213050" y="2418809"/>
                  </a:lnTo>
                  <a:lnTo>
                    <a:pt x="236177" y="2457872"/>
                  </a:lnTo>
                  <a:lnTo>
                    <a:pt x="260360" y="2496219"/>
                  </a:lnTo>
                  <a:lnTo>
                    <a:pt x="285577" y="2533832"/>
                  </a:lnTo>
                  <a:lnTo>
                    <a:pt x="311810" y="2570689"/>
                  </a:lnTo>
                  <a:lnTo>
                    <a:pt x="339038" y="2606771"/>
                  </a:lnTo>
                  <a:lnTo>
                    <a:pt x="367241" y="2642058"/>
                  </a:lnTo>
                  <a:lnTo>
                    <a:pt x="396400" y="2676529"/>
                  </a:lnTo>
                  <a:lnTo>
                    <a:pt x="426494" y="2710166"/>
                  </a:lnTo>
                  <a:lnTo>
                    <a:pt x="457503" y="2742947"/>
                  </a:lnTo>
                  <a:lnTo>
                    <a:pt x="489407" y="2774853"/>
                  </a:lnTo>
                  <a:lnTo>
                    <a:pt x="522187" y="2805864"/>
                  </a:lnTo>
                  <a:lnTo>
                    <a:pt x="555822" y="2835960"/>
                  </a:lnTo>
                  <a:lnTo>
                    <a:pt x="590293" y="2865121"/>
                  </a:lnTo>
                  <a:lnTo>
                    <a:pt x="625578" y="2893326"/>
                  </a:lnTo>
                  <a:lnTo>
                    <a:pt x="661659" y="2920557"/>
                  </a:lnTo>
                  <a:lnTo>
                    <a:pt x="698516" y="2946792"/>
                  </a:lnTo>
                  <a:lnTo>
                    <a:pt x="736128" y="2972011"/>
                  </a:lnTo>
                  <a:lnTo>
                    <a:pt x="774475" y="2996196"/>
                  </a:lnTo>
                  <a:lnTo>
                    <a:pt x="813537" y="3019325"/>
                  </a:lnTo>
                  <a:lnTo>
                    <a:pt x="853295" y="3041379"/>
                  </a:lnTo>
                  <a:lnTo>
                    <a:pt x="893728" y="3062338"/>
                  </a:lnTo>
                  <a:lnTo>
                    <a:pt x="934817" y="3082182"/>
                  </a:lnTo>
                  <a:lnTo>
                    <a:pt x="976541" y="3100890"/>
                  </a:lnTo>
                  <a:lnTo>
                    <a:pt x="1018881" y="3118443"/>
                  </a:lnTo>
                  <a:lnTo>
                    <a:pt x="1061816" y="3134821"/>
                  </a:lnTo>
                  <a:lnTo>
                    <a:pt x="1105326" y="3150004"/>
                  </a:lnTo>
                  <a:lnTo>
                    <a:pt x="1149392" y="3163971"/>
                  </a:lnTo>
                  <a:lnTo>
                    <a:pt x="1193993" y="3176703"/>
                  </a:lnTo>
                  <a:lnTo>
                    <a:pt x="1239110" y="3188180"/>
                  </a:lnTo>
                  <a:lnTo>
                    <a:pt x="1284722" y="3198382"/>
                  </a:lnTo>
                  <a:lnTo>
                    <a:pt x="1330810" y="3207288"/>
                  </a:lnTo>
                  <a:lnTo>
                    <a:pt x="1377353" y="3214879"/>
                  </a:lnTo>
                  <a:lnTo>
                    <a:pt x="1424332" y="3221134"/>
                  </a:lnTo>
                  <a:lnTo>
                    <a:pt x="1471726" y="3226035"/>
                  </a:lnTo>
                  <a:lnTo>
                    <a:pt x="1519516" y="3229560"/>
                  </a:lnTo>
                  <a:lnTo>
                    <a:pt x="1567681" y="3231689"/>
                  </a:lnTo>
                  <a:lnTo>
                    <a:pt x="1616202" y="3232404"/>
                  </a:lnTo>
                  <a:lnTo>
                    <a:pt x="1664716" y="3231689"/>
                  </a:lnTo>
                  <a:lnTo>
                    <a:pt x="1712875" y="3229560"/>
                  </a:lnTo>
                  <a:lnTo>
                    <a:pt x="1760658" y="3226035"/>
                  </a:lnTo>
                  <a:lnTo>
                    <a:pt x="1808047" y="3221134"/>
                  </a:lnTo>
                  <a:lnTo>
                    <a:pt x="1855021" y="3214879"/>
                  </a:lnTo>
                  <a:lnTo>
                    <a:pt x="1901560" y="3207288"/>
                  </a:lnTo>
                  <a:lnTo>
                    <a:pt x="1947644" y="3198382"/>
                  </a:lnTo>
                  <a:lnTo>
                    <a:pt x="1993252" y="3188180"/>
                  </a:lnTo>
                  <a:lnTo>
                    <a:pt x="2038366" y="3176703"/>
                  </a:lnTo>
                  <a:lnTo>
                    <a:pt x="2082965" y="3163971"/>
                  </a:lnTo>
                  <a:lnTo>
                    <a:pt x="2127028" y="3150004"/>
                  </a:lnTo>
                  <a:lnTo>
                    <a:pt x="2170536" y="3134821"/>
                  </a:lnTo>
                  <a:lnTo>
                    <a:pt x="2213470" y="3118443"/>
                  </a:lnTo>
                  <a:lnTo>
                    <a:pt x="2255808" y="3100890"/>
                  </a:lnTo>
                  <a:lnTo>
                    <a:pt x="2297531" y="3082182"/>
                  </a:lnTo>
                  <a:lnTo>
                    <a:pt x="2338619" y="3062338"/>
                  </a:lnTo>
                  <a:lnTo>
                    <a:pt x="2379052" y="3041379"/>
                  </a:lnTo>
                  <a:lnTo>
                    <a:pt x="2418809" y="3019325"/>
                  </a:lnTo>
                  <a:lnTo>
                    <a:pt x="2457872" y="2996196"/>
                  </a:lnTo>
                  <a:lnTo>
                    <a:pt x="2496219" y="2972011"/>
                  </a:lnTo>
                  <a:lnTo>
                    <a:pt x="2533832" y="2946792"/>
                  </a:lnTo>
                  <a:lnTo>
                    <a:pt x="2570689" y="2920557"/>
                  </a:lnTo>
                  <a:lnTo>
                    <a:pt x="2606771" y="2893326"/>
                  </a:lnTo>
                  <a:lnTo>
                    <a:pt x="2642058" y="2865121"/>
                  </a:lnTo>
                  <a:lnTo>
                    <a:pt x="2676529" y="2835960"/>
                  </a:lnTo>
                  <a:lnTo>
                    <a:pt x="2710166" y="2805864"/>
                  </a:lnTo>
                  <a:lnTo>
                    <a:pt x="2742947" y="2774853"/>
                  </a:lnTo>
                  <a:lnTo>
                    <a:pt x="2774853" y="2742947"/>
                  </a:lnTo>
                  <a:lnTo>
                    <a:pt x="2805864" y="2710166"/>
                  </a:lnTo>
                  <a:lnTo>
                    <a:pt x="2835960" y="2676529"/>
                  </a:lnTo>
                  <a:lnTo>
                    <a:pt x="2865121" y="2642058"/>
                  </a:lnTo>
                  <a:lnTo>
                    <a:pt x="2893326" y="2606771"/>
                  </a:lnTo>
                  <a:lnTo>
                    <a:pt x="2920557" y="2570689"/>
                  </a:lnTo>
                  <a:lnTo>
                    <a:pt x="2946792" y="2533832"/>
                  </a:lnTo>
                  <a:lnTo>
                    <a:pt x="2972011" y="2496219"/>
                  </a:lnTo>
                  <a:lnTo>
                    <a:pt x="2996196" y="2457872"/>
                  </a:lnTo>
                  <a:lnTo>
                    <a:pt x="3019325" y="2418809"/>
                  </a:lnTo>
                  <a:lnTo>
                    <a:pt x="3041379" y="2379052"/>
                  </a:lnTo>
                  <a:lnTo>
                    <a:pt x="3062338" y="2338619"/>
                  </a:lnTo>
                  <a:lnTo>
                    <a:pt x="3082182" y="2297531"/>
                  </a:lnTo>
                  <a:lnTo>
                    <a:pt x="3100890" y="2255808"/>
                  </a:lnTo>
                  <a:lnTo>
                    <a:pt x="3118443" y="2213470"/>
                  </a:lnTo>
                  <a:lnTo>
                    <a:pt x="3134821" y="2170536"/>
                  </a:lnTo>
                  <a:lnTo>
                    <a:pt x="3150004" y="2127028"/>
                  </a:lnTo>
                  <a:lnTo>
                    <a:pt x="3163971" y="2082965"/>
                  </a:lnTo>
                  <a:lnTo>
                    <a:pt x="3176703" y="2038366"/>
                  </a:lnTo>
                  <a:lnTo>
                    <a:pt x="3188180" y="1993252"/>
                  </a:lnTo>
                  <a:lnTo>
                    <a:pt x="3198382" y="1947644"/>
                  </a:lnTo>
                  <a:lnTo>
                    <a:pt x="3207288" y="1901560"/>
                  </a:lnTo>
                  <a:lnTo>
                    <a:pt x="3214879" y="1855021"/>
                  </a:lnTo>
                  <a:lnTo>
                    <a:pt x="3221134" y="1808047"/>
                  </a:lnTo>
                  <a:lnTo>
                    <a:pt x="3226035" y="1760658"/>
                  </a:lnTo>
                  <a:lnTo>
                    <a:pt x="3229560" y="1712875"/>
                  </a:lnTo>
                  <a:lnTo>
                    <a:pt x="3231689" y="1664716"/>
                  </a:lnTo>
                  <a:lnTo>
                    <a:pt x="3232404" y="1616202"/>
                  </a:lnTo>
                  <a:lnTo>
                    <a:pt x="3231689" y="1567687"/>
                  </a:lnTo>
                  <a:lnTo>
                    <a:pt x="3229560" y="1519528"/>
                  </a:lnTo>
                  <a:lnTo>
                    <a:pt x="3226035" y="1471745"/>
                  </a:lnTo>
                  <a:lnTo>
                    <a:pt x="3221134" y="1424356"/>
                  </a:lnTo>
                  <a:lnTo>
                    <a:pt x="3214879" y="1377382"/>
                  </a:lnTo>
                  <a:lnTo>
                    <a:pt x="3207288" y="1330843"/>
                  </a:lnTo>
                  <a:lnTo>
                    <a:pt x="3198382" y="1284759"/>
                  </a:lnTo>
                  <a:lnTo>
                    <a:pt x="3188180" y="1239151"/>
                  </a:lnTo>
                  <a:lnTo>
                    <a:pt x="3176703" y="1194037"/>
                  </a:lnTo>
                  <a:lnTo>
                    <a:pt x="3163971" y="1149438"/>
                  </a:lnTo>
                  <a:lnTo>
                    <a:pt x="3150004" y="1105375"/>
                  </a:lnTo>
                  <a:lnTo>
                    <a:pt x="3134821" y="1061867"/>
                  </a:lnTo>
                  <a:lnTo>
                    <a:pt x="3118443" y="1018933"/>
                  </a:lnTo>
                  <a:lnTo>
                    <a:pt x="3100890" y="976595"/>
                  </a:lnTo>
                  <a:lnTo>
                    <a:pt x="3082182" y="934872"/>
                  </a:lnTo>
                  <a:lnTo>
                    <a:pt x="3062338" y="893784"/>
                  </a:lnTo>
                  <a:lnTo>
                    <a:pt x="3041379" y="853351"/>
                  </a:lnTo>
                  <a:lnTo>
                    <a:pt x="3019325" y="813594"/>
                  </a:lnTo>
                  <a:lnTo>
                    <a:pt x="2996196" y="774531"/>
                  </a:lnTo>
                  <a:lnTo>
                    <a:pt x="2972011" y="736184"/>
                  </a:lnTo>
                  <a:lnTo>
                    <a:pt x="2946792" y="698571"/>
                  </a:lnTo>
                  <a:lnTo>
                    <a:pt x="2920557" y="661714"/>
                  </a:lnTo>
                  <a:lnTo>
                    <a:pt x="2893326" y="625632"/>
                  </a:lnTo>
                  <a:lnTo>
                    <a:pt x="2865121" y="590345"/>
                  </a:lnTo>
                  <a:lnTo>
                    <a:pt x="2835960" y="555874"/>
                  </a:lnTo>
                  <a:lnTo>
                    <a:pt x="2805864" y="522237"/>
                  </a:lnTo>
                  <a:lnTo>
                    <a:pt x="2774853" y="489456"/>
                  </a:lnTo>
                  <a:lnTo>
                    <a:pt x="2742947" y="457550"/>
                  </a:lnTo>
                  <a:lnTo>
                    <a:pt x="2710166" y="426539"/>
                  </a:lnTo>
                  <a:lnTo>
                    <a:pt x="2676529" y="396443"/>
                  </a:lnTo>
                  <a:lnTo>
                    <a:pt x="2642058" y="367282"/>
                  </a:lnTo>
                  <a:lnTo>
                    <a:pt x="2606771" y="339077"/>
                  </a:lnTo>
                  <a:lnTo>
                    <a:pt x="2570689" y="311846"/>
                  </a:lnTo>
                  <a:lnTo>
                    <a:pt x="2533832" y="285611"/>
                  </a:lnTo>
                  <a:lnTo>
                    <a:pt x="2496219" y="260392"/>
                  </a:lnTo>
                  <a:lnTo>
                    <a:pt x="2457872" y="236207"/>
                  </a:lnTo>
                  <a:lnTo>
                    <a:pt x="2418809" y="213078"/>
                  </a:lnTo>
                  <a:lnTo>
                    <a:pt x="2379052" y="191024"/>
                  </a:lnTo>
                  <a:lnTo>
                    <a:pt x="2338619" y="170065"/>
                  </a:lnTo>
                  <a:lnTo>
                    <a:pt x="2297531" y="150221"/>
                  </a:lnTo>
                  <a:lnTo>
                    <a:pt x="2255808" y="131513"/>
                  </a:lnTo>
                  <a:lnTo>
                    <a:pt x="2213470" y="113960"/>
                  </a:lnTo>
                  <a:lnTo>
                    <a:pt x="2170536" y="97582"/>
                  </a:lnTo>
                  <a:lnTo>
                    <a:pt x="2127028" y="82399"/>
                  </a:lnTo>
                  <a:lnTo>
                    <a:pt x="2082965" y="68432"/>
                  </a:lnTo>
                  <a:lnTo>
                    <a:pt x="2038366" y="55700"/>
                  </a:lnTo>
                  <a:lnTo>
                    <a:pt x="1993252" y="44223"/>
                  </a:lnTo>
                  <a:lnTo>
                    <a:pt x="1947644" y="34021"/>
                  </a:lnTo>
                  <a:lnTo>
                    <a:pt x="1901560" y="25115"/>
                  </a:lnTo>
                  <a:lnTo>
                    <a:pt x="1855021" y="17524"/>
                  </a:lnTo>
                  <a:lnTo>
                    <a:pt x="1808047" y="11269"/>
                  </a:lnTo>
                  <a:lnTo>
                    <a:pt x="1760658" y="6368"/>
                  </a:lnTo>
                  <a:lnTo>
                    <a:pt x="1712875" y="2843"/>
                  </a:lnTo>
                  <a:lnTo>
                    <a:pt x="1664716" y="714"/>
                  </a:lnTo>
                  <a:lnTo>
                    <a:pt x="1616202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1" name="object 11"/>
            <p:cNvSpPr/>
            <p:nvPr/>
          </p:nvSpPr>
          <p:spPr>
            <a:xfrm>
              <a:off x="9302496" y="4621657"/>
              <a:ext cx="3252470" cy="3251200"/>
            </a:xfrm>
            <a:custGeom>
              <a:avLst/>
              <a:gdLst/>
              <a:ahLst/>
              <a:cxnLst/>
              <a:rect l="l" t="t" r="r" b="b"/>
              <a:pathLst>
                <a:path w="3252470" h="3251200">
                  <a:moveTo>
                    <a:pt x="1862187" y="3238500"/>
                  </a:moveTo>
                  <a:lnTo>
                    <a:pt x="1390028" y="3238500"/>
                  </a:lnTo>
                  <a:lnTo>
                    <a:pt x="1436480" y="3251200"/>
                  </a:lnTo>
                  <a:lnTo>
                    <a:pt x="1815735" y="3251200"/>
                  </a:lnTo>
                  <a:lnTo>
                    <a:pt x="1862187" y="3238500"/>
                  </a:lnTo>
                  <a:close/>
                </a:path>
                <a:path w="3252470" h="3251200">
                  <a:moveTo>
                    <a:pt x="19050" y="1625600"/>
                  </a:moveTo>
                  <a:lnTo>
                    <a:pt x="19050" y="1638300"/>
                  </a:lnTo>
                  <a:lnTo>
                    <a:pt x="173" y="1638300"/>
                  </a:lnTo>
                  <a:lnTo>
                    <a:pt x="693" y="1676400"/>
                  </a:lnTo>
                  <a:lnTo>
                    <a:pt x="2760" y="1727200"/>
                  </a:lnTo>
                  <a:lnTo>
                    <a:pt x="6182" y="1778000"/>
                  </a:lnTo>
                  <a:lnTo>
                    <a:pt x="10940" y="1816100"/>
                  </a:lnTo>
                  <a:lnTo>
                    <a:pt x="17015" y="1866900"/>
                  </a:lnTo>
                  <a:lnTo>
                    <a:pt x="24388" y="1917700"/>
                  </a:lnTo>
                  <a:lnTo>
                    <a:pt x="33039" y="1955800"/>
                  </a:lnTo>
                  <a:lnTo>
                    <a:pt x="42949" y="2006600"/>
                  </a:lnTo>
                  <a:lnTo>
                    <a:pt x="54100" y="2044700"/>
                  </a:lnTo>
                  <a:lnTo>
                    <a:pt x="66473" y="2095500"/>
                  </a:lnTo>
                  <a:lnTo>
                    <a:pt x="80048" y="2133600"/>
                  </a:lnTo>
                  <a:lnTo>
                    <a:pt x="94806" y="2184400"/>
                  </a:lnTo>
                  <a:lnTo>
                    <a:pt x="110728" y="2222500"/>
                  </a:lnTo>
                  <a:lnTo>
                    <a:pt x="127795" y="2260600"/>
                  </a:lnTo>
                  <a:lnTo>
                    <a:pt x="145989" y="2311400"/>
                  </a:lnTo>
                  <a:lnTo>
                    <a:pt x="165289" y="2349500"/>
                  </a:lnTo>
                  <a:lnTo>
                    <a:pt x="185677" y="2387600"/>
                  </a:lnTo>
                  <a:lnTo>
                    <a:pt x="207135" y="2425700"/>
                  </a:lnTo>
                  <a:lnTo>
                    <a:pt x="229641" y="2463800"/>
                  </a:lnTo>
                  <a:lnTo>
                    <a:pt x="253179" y="2501900"/>
                  </a:lnTo>
                  <a:lnTo>
                    <a:pt x="277728" y="2540000"/>
                  </a:lnTo>
                  <a:lnTo>
                    <a:pt x="303270" y="2578100"/>
                  </a:lnTo>
                  <a:lnTo>
                    <a:pt x="329786" y="2616200"/>
                  </a:lnTo>
                  <a:lnTo>
                    <a:pt x="357255" y="2654300"/>
                  </a:lnTo>
                  <a:lnTo>
                    <a:pt x="385660" y="2679700"/>
                  </a:lnTo>
                  <a:lnTo>
                    <a:pt x="414982" y="2717800"/>
                  </a:lnTo>
                  <a:lnTo>
                    <a:pt x="445200" y="2743200"/>
                  </a:lnTo>
                  <a:lnTo>
                    <a:pt x="476297" y="2781300"/>
                  </a:lnTo>
                  <a:lnTo>
                    <a:pt x="508253" y="2806700"/>
                  </a:lnTo>
                  <a:lnTo>
                    <a:pt x="541049" y="2844800"/>
                  </a:lnTo>
                  <a:lnTo>
                    <a:pt x="574665" y="2870200"/>
                  </a:lnTo>
                  <a:lnTo>
                    <a:pt x="609084" y="2895600"/>
                  </a:lnTo>
                  <a:lnTo>
                    <a:pt x="644285" y="2933700"/>
                  </a:lnTo>
                  <a:lnTo>
                    <a:pt x="680251" y="2959100"/>
                  </a:lnTo>
                  <a:lnTo>
                    <a:pt x="716960" y="2984500"/>
                  </a:lnTo>
                  <a:lnTo>
                    <a:pt x="754396" y="3009900"/>
                  </a:lnTo>
                  <a:lnTo>
                    <a:pt x="792538" y="3022600"/>
                  </a:lnTo>
                  <a:lnTo>
                    <a:pt x="831367" y="3048000"/>
                  </a:lnTo>
                  <a:lnTo>
                    <a:pt x="870865" y="3073400"/>
                  </a:lnTo>
                  <a:lnTo>
                    <a:pt x="911012" y="3086100"/>
                  </a:lnTo>
                  <a:lnTo>
                    <a:pt x="951789" y="3111500"/>
                  </a:lnTo>
                  <a:lnTo>
                    <a:pt x="993177" y="3124200"/>
                  </a:lnTo>
                  <a:lnTo>
                    <a:pt x="1035158" y="3149600"/>
                  </a:lnTo>
                  <a:lnTo>
                    <a:pt x="1120819" y="3175000"/>
                  </a:lnTo>
                  <a:lnTo>
                    <a:pt x="1343998" y="3238500"/>
                  </a:lnTo>
                  <a:lnTo>
                    <a:pt x="1482454" y="3238500"/>
                  </a:lnTo>
                  <a:lnTo>
                    <a:pt x="1435329" y="3225800"/>
                  </a:lnTo>
                  <a:lnTo>
                    <a:pt x="1388617" y="3225800"/>
                  </a:lnTo>
                  <a:lnTo>
                    <a:pt x="1296512" y="3200400"/>
                  </a:lnTo>
                  <a:lnTo>
                    <a:pt x="1251159" y="3200400"/>
                  </a:lnTo>
                  <a:lnTo>
                    <a:pt x="1118134" y="3162300"/>
                  </a:lnTo>
                  <a:lnTo>
                    <a:pt x="1074870" y="3136900"/>
                  </a:lnTo>
                  <a:lnTo>
                    <a:pt x="990079" y="3111500"/>
                  </a:lnTo>
                  <a:lnTo>
                    <a:pt x="948591" y="3086100"/>
                  </a:lnTo>
                  <a:lnTo>
                    <a:pt x="907735" y="3073400"/>
                  </a:lnTo>
                  <a:lnTo>
                    <a:pt x="867531" y="3048000"/>
                  </a:lnTo>
                  <a:lnTo>
                    <a:pt x="827998" y="3022600"/>
                  </a:lnTo>
                  <a:lnTo>
                    <a:pt x="789156" y="3009900"/>
                  </a:lnTo>
                  <a:lnTo>
                    <a:pt x="751026" y="2984500"/>
                  </a:lnTo>
                  <a:lnTo>
                    <a:pt x="713627" y="2959100"/>
                  </a:lnTo>
                  <a:lnTo>
                    <a:pt x="676979" y="2933700"/>
                  </a:lnTo>
                  <a:lnTo>
                    <a:pt x="641101" y="2895600"/>
                  </a:lnTo>
                  <a:lnTo>
                    <a:pt x="606015" y="2870200"/>
                  </a:lnTo>
                  <a:lnTo>
                    <a:pt x="571739" y="2844800"/>
                  </a:lnTo>
                  <a:lnTo>
                    <a:pt x="538294" y="2819400"/>
                  </a:lnTo>
                  <a:lnTo>
                    <a:pt x="505700" y="2781300"/>
                  </a:lnTo>
                  <a:lnTo>
                    <a:pt x="473975" y="2755900"/>
                  </a:lnTo>
                  <a:lnTo>
                    <a:pt x="443141" y="2717800"/>
                  </a:lnTo>
                  <a:lnTo>
                    <a:pt x="413217" y="2679700"/>
                  </a:lnTo>
                  <a:lnTo>
                    <a:pt x="384223" y="2654300"/>
                  </a:lnTo>
                  <a:lnTo>
                    <a:pt x="356179" y="2616200"/>
                  </a:lnTo>
                  <a:lnTo>
                    <a:pt x="329104" y="2578100"/>
                  </a:lnTo>
                  <a:lnTo>
                    <a:pt x="303019" y="2540000"/>
                  </a:lnTo>
                  <a:lnTo>
                    <a:pt x="277944" y="2501900"/>
                  </a:lnTo>
                  <a:lnTo>
                    <a:pt x="253898" y="2463800"/>
                  </a:lnTo>
                  <a:lnTo>
                    <a:pt x="230901" y="2425700"/>
                  </a:lnTo>
                  <a:lnTo>
                    <a:pt x="208974" y="2387600"/>
                  </a:lnTo>
                  <a:lnTo>
                    <a:pt x="188135" y="2349500"/>
                  </a:lnTo>
                  <a:lnTo>
                    <a:pt x="168406" y="2311400"/>
                  </a:lnTo>
                  <a:lnTo>
                    <a:pt x="149805" y="2273300"/>
                  </a:lnTo>
                  <a:lnTo>
                    <a:pt x="132352" y="2222500"/>
                  </a:lnTo>
                  <a:lnTo>
                    <a:pt x="116069" y="2184400"/>
                  </a:lnTo>
                  <a:lnTo>
                    <a:pt x="100974" y="2133600"/>
                  </a:lnTo>
                  <a:lnTo>
                    <a:pt x="87087" y="2095500"/>
                  </a:lnTo>
                  <a:lnTo>
                    <a:pt x="74428" y="2057400"/>
                  </a:lnTo>
                  <a:lnTo>
                    <a:pt x="63017" y="2006600"/>
                  </a:lnTo>
                  <a:lnTo>
                    <a:pt x="52875" y="1955800"/>
                  </a:lnTo>
                  <a:lnTo>
                    <a:pt x="44020" y="1917700"/>
                  </a:lnTo>
                  <a:lnTo>
                    <a:pt x="36473" y="1866900"/>
                  </a:lnTo>
                  <a:lnTo>
                    <a:pt x="30254" y="1816100"/>
                  </a:lnTo>
                  <a:lnTo>
                    <a:pt x="25382" y="1778000"/>
                  </a:lnTo>
                  <a:lnTo>
                    <a:pt x="21877" y="1727200"/>
                  </a:lnTo>
                  <a:lnTo>
                    <a:pt x="19760" y="1676400"/>
                  </a:lnTo>
                  <a:lnTo>
                    <a:pt x="19050" y="1625600"/>
                  </a:lnTo>
                  <a:close/>
                </a:path>
                <a:path w="3252470" h="3251200">
                  <a:moveTo>
                    <a:pt x="1908250" y="25400"/>
                  </a:moveTo>
                  <a:lnTo>
                    <a:pt x="1769761" y="25400"/>
                  </a:lnTo>
                  <a:lnTo>
                    <a:pt x="1816886" y="38100"/>
                  </a:lnTo>
                  <a:lnTo>
                    <a:pt x="1863598" y="38100"/>
                  </a:lnTo>
                  <a:lnTo>
                    <a:pt x="1955703" y="63500"/>
                  </a:lnTo>
                  <a:lnTo>
                    <a:pt x="2001056" y="63500"/>
                  </a:lnTo>
                  <a:lnTo>
                    <a:pt x="2134081" y="101600"/>
                  </a:lnTo>
                  <a:lnTo>
                    <a:pt x="2177345" y="127000"/>
                  </a:lnTo>
                  <a:lnTo>
                    <a:pt x="2262136" y="152400"/>
                  </a:lnTo>
                  <a:lnTo>
                    <a:pt x="2303624" y="177800"/>
                  </a:lnTo>
                  <a:lnTo>
                    <a:pt x="2344480" y="190500"/>
                  </a:lnTo>
                  <a:lnTo>
                    <a:pt x="2384684" y="215900"/>
                  </a:lnTo>
                  <a:lnTo>
                    <a:pt x="2424217" y="241300"/>
                  </a:lnTo>
                  <a:lnTo>
                    <a:pt x="2463059" y="254000"/>
                  </a:lnTo>
                  <a:lnTo>
                    <a:pt x="2501189" y="279400"/>
                  </a:lnTo>
                  <a:lnTo>
                    <a:pt x="2538588" y="304800"/>
                  </a:lnTo>
                  <a:lnTo>
                    <a:pt x="2575236" y="330200"/>
                  </a:lnTo>
                  <a:lnTo>
                    <a:pt x="2611114" y="355600"/>
                  </a:lnTo>
                  <a:lnTo>
                    <a:pt x="2646200" y="393700"/>
                  </a:lnTo>
                  <a:lnTo>
                    <a:pt x="2680476" y="419100"/>
                  </a:lnTo>
                  <a:lnTo>
                    <a:pt x="2713921" y="444500"/>
                  </a:lnTo>
                  <a:lnTo>
                    <a:pt x="2746515" y="482600"/>
                  </a:lnTo>
                  <a:lnTo>
                    <a:pt x="2778240" y="508000"/>
                  </a:lnTo>
                  <a:lnTo>
                    <a:pt x="2809074" y="546100"/>
                  </a:lnTo>
                  <a:lnTo>
                    <a:pt x="2838998" y="571500"/>
                  </a:lnTo>
                  <a:lnTo>
                    <a:pt x="2867992" y="609600"/>
                  </a:lnTo>
                  <a:lnTo>
                    <a:pt x="2896036" y="647700"/>
                  </a:lnTo>
                  <a:lnTo>
                    <a:pt x="2923111" y="685800"/>
                  </a:lnTo>
                  <a:lnTo>
                    <a:pt x="2949196" y="723900"/>
                  </a:lnTo>
                  <a:lnTo>
                    <a:pt x="2974271" y="762000"/>
                  </a:lnTo>
                  <a:lnTo>
                    <a:pt x="2998317" y="800100"/>
                  </a:lnTo>
                  <a:lnTo>
                    <a:pt x="3021314" y="838200"/>
                  </a:lnTo>
                  <a:lnTo>
                    <a:pt x="3043241" y="876300"/>
                  </a:lnTo>
                  <a:lnTo>
                    <a:pt x="3064080" y="914400"/>
                  </a:lnTo>
                  <a:lnTo>
                    <a:pt x="3083809" y="952500"/>
                  </a:lnTo>
                  <a:lnTo>
                    <a:pt x="3102410" y="990600"/>
                  </a:lnTo>
                  <a:lnTo>
                    <a:pt x="3119863" y="1041400"/>
                  </a:lnTo>
                  <a:lnTo>
                    <a:pt x="3136146" y="1079500"/>
                  </a:lnTo>
                  <a:lnTo>
                    <a:pt x="3151241" y="1117600"/>
                  </a:lnTo>
                  <a:lnTo>
                    <a:pt x="3165128" y="1168400"/>
                  </a:lnTo>
                  <a:lnTo>
                    <a:pt x="3177787" y="1206500"/>
                  </a:lnTo>
                  <a:lnTo>
                    <a:pt x="3189198" y="1257300"/>
                  </a:lnTo>
                  <a:lnTo>
                    <a:pt x="3199340" y="1308100"/>
                  </a:lnTo>
                  <a:lnTo>
                    <a:pt x="3208195" y="1346200"/>
                  </a:lnTo>
                  <a:lnTo>
                    <a:pt x="3215742" y="1397000"/>
                  </a:lnTo>
                  <a:lnTo>
                    <a:pt x="3221961" y="1435100"/>
                  </a:lnTo>
                  <a:lnTo>
                    <a:pt x="3226833" y="1485900"/>
                  </a:lnTo>
                  <a:lnTo>
                    <a:pt x="3230338" y="1536700"/>
                  </a:lnTo>
                  <a:lnTo>
                    <a:pt x="3232455" y="1587500"/>
                  </a:lnTo>
                  <a:lnTo>
                    <a:pt x="3233165" y="1625600"/>
                  </a:lnTo>
                  <a:lnTo>
                    <a:pt x="3232455" y="1676400"/>
                  </a:lnTo>
                  <a:lnTo>
                    <a:pt x="3230337" y="1727200"/>
                  </a:lnTo>
                  <a:lnTo>
                    <a:pt x="3226832" y="1778000"/>
                  </a:lnTo>
                  <a:lnTo>
                    <a:pt x="3221960" y="1816100"/>
                  </a:lnTo>
                  <a:lnTo>
                    <a:pt x="3215739" y="1866900"/>
                  </a:lnTo>
                  <a:lnTo>
                    <a:pt x="3208191" y="1917700"/>
                  </a:lnTo>
                  <a:lnTo>
                    <a:pt x="3199335" y="1955800"/>
                  </a:lnTo>
                  <a:lnTo>
                    <a:pt x="3189191" y="2006600"/>
                  </a:lnTo>
                  <a:lnTo>
                    <a:pt x="3177778" y="2057400"/>
                  </a:lnTo>
                  <a:lnTo>
                    <a:pt x="3165118" y="2095500"/>
                  </a:lnTo>
                  <a:lnTo>
                    <a:pt x="3151229" y="2133600"/>
                  </a:lnTo>
                  <a:lnTo>
                    <a:pt x="3136132" y="2184400"/>
                  </a:lnTo>
                  <a:lnTo>
                    <a:pt x="3119846" y="2222500"/>
                  </a:lnTo>
                  <a:lnTo>
                    <a:pt x="3102392" y="2273300"/>
                  </a:lnTo>
                  <a:lnTo>
                    <a:pt x="3083789" y="2311400"/>
                  </a:lnTo>
                  <a:lnTo>
                    <a:pt x="3064057" y="2349500"/>
                  </a:lnTo>
                  <a:lnTo>
                    <a:pt x="3043216" y="2387600"/>
                  </a:lnTo>
                  <a:lnTo>
                    <a:pt x="3021286" y="2425700"/>
                  </a:lnTo>
                  <a:lnTo>
                    <a:pt x="2998287" y="2463800"/>
                  </a:lnTo>
                  <a:lnTo>
                    <a:pt x="2974239" y="2501900"/>
                  </a:lnTo>
                  <a:lnTo>
                    <a:pt x="2949161" y="2540000"/>
                  </a:lnTo>
                  <a:lnTo>
                    <a:pt x="2923074" y="2578100"/>
                  </a:lnTo>
                  <a:lnTo>
                    <a:pt x="2895997" y="2616200"/>
                  </a:lnTo>
                  <a:lnTo>
                    <a:pt x="2867951" y="2654300"/>
                  </a:lnTo>
                  <a:lnTo>
                    <a:pt x="2838955" y="2679700"/>
                  </a:lnTo>
                  <a:lnTo>
                    <a:pt x="2809029" y="2717800"/>
                  </a:lnTo>
                  <a:lnTo>
                    <a:pt x="2778193" y="2755900"/>
                  </a:lnTo>
                  <a:lnTo>
                    <a:pt x="2746467" y="2781300"/>
                  </a:lnTo>
                  <a:lnTo>
                    <a:pt x="2713871" y="2819400"/>
                  </a:lnTo>
                  <a:lnTo>
                    <a:pt x="2680424" y="2844800"/>
                  </a:lnTo>
                  <a:lnTo>
                    <a:pt x="2646147" y="2870200"/>
                  </a:lnTo>
                  <a:lnTo>
                    <a:pt x="2611060" y="2895600"/>
                  </a:lnTo>
                  <a:lnTo>
                    <a:pt x="2575182" y="2933700"/>
                  </a:lnTo>
                  <a:lnTo>
                    <a:pt x="2538533" y="2959100"/>
                  </a:lnTo>
                  <a:lnTo>
                    <a:pt x="2501133" y="2984500"/>
                  </a:lnTo>
                  <a:lnTo>
                    <a:pt x="2463003" y="3009900"/>
                  </a:lnTo>
                  <a:lnTo>
                    <a:pt x="2424161" y="3022600"/>
                  </a:lnTo>
                  <a:lnTo>
                    <a:pt x="2384628" y="3048000"/>
                  </a:lnTo>
                  <a:lnTo>
                    <a:pt x="2344424" y="3073400"/>
                  </a:lnTo>
                  <a:lnTo>
                    <a:pt x="2303569" y="3086100"/>
                  </a:lnTo>
                  <a:lnTo>
                    <a:pt x="2262082" y="3111500"/>
                  </a:lnTo>
                  <a:lnTo>
                    <a:pt x="2177294" y="3136900"/>
                  </a:lnTo>
                  <a:lnTo>
                    <a:pt x="2134032" y="3162300"/>
                  </a:lnTo>
                  <a:lnTo>
                    <a:pt x="2001016" y="3200400"/>
                  </a:lnTo>
                  <a:lnTo>
                    <a:pt x="1955666" y="3200400"/>
                  </a:lnTo>
                  <a:lnTo>
                    <a:pt x="1863569" y="3225800"/>
                  </a:lnTo>
                  <a:lnTo>
                    <a:pt x="1816862" y="3225800"/>
                  </a:lnTo>
                  <a:lnTo>
                    <a:pt x="1769743" y="3238500"/>
                  </a:lnTo>
                  <a:lnTo>
                    <a:pt x="1908217" y="3238500"/>
                  </a:lnTo>
                  <a:lnTo>
                    <a:pt x="2131396" y="3175000"/>
                  </a:lnTo>
                  <a:lnTo>
                    <a:pt x="2217057" y="3149600"/>
                  </a:lnTo>
                  <a:lnTo>
                    <a:pt x="2259038" y="3124200"/>
                  </a:lnTo>
                  <a:lnTo>
                    <a:pt x="2300426" y="3111500"/>
                  </a:lnTo>
                  <a:lnTo>
                    <a:pt x="2341203" y="3086100"/>
                  </a:lnTo>
                  <a:lnTo>
                    <a:pt x="2381350" y="3073400"/>
                  </a:lnTo>
                  <a:lnTo>
                    <a:pt x="2420848" y="3048000"/>
                  </a:lnTo>
                  <a:lnTo>
                    <a:pt x="2459677" y="3022600"/>
                  </a:lnTo>
                  <a:lnTo>
                    <a:pt x="2497819" y="3009900"/>
                  </a:lnTo>
                  <a:lnTo>
                    <a:pt x="2535255" y="2984500"/>
                  </a:lnTo>
                  <a:lnTo>
                    <a:pt x="2571964" y="2959100"/>
                  </a:lnTo>
                  <a:lnTo>
                    <a:pt x="2607930" y="2933700"/>
                  </a:lnTo>
                  <a:lnTo>
                    <a:pt x="2643131" y="2895600"/>
                  </a:lnTo>
                  <a:lnTo>
                    <a:pt x="2677550" y="2870200"/>
                  </a:lnTo>
                  <a:lnTo>
                    <a:pt x="2711166" y="2844800"/>
                  </a:lnTo>
                  <a:lnTo>
                    <a:pt x="2743962" y="2806700"/>
                  </a:lnTo>
                  <a:lnTo>
                    <a:pt x="2775918" y="2781300"/>
                  </a:lnTo>
                  <a:lnTo>
                    <a:pt x="2807015" y="2743200"/>
                  </a:lnTo>
                  <a:lnTo>
                    <a:pt x="2837233" y="2717800"/>
                  </a:lnTo>
                  <a:lnTo>
                    <a:pt x="2866555" y="2679700"/>
                  </a:lnTo>
                  <a:lnTo>
                    <a:pt x="2894960" y="2654300"/>
                  </a:lnTo>
                  <a:lnTo>
                    <a:pt x="2922429" y="2616200"/>
                  </a:lnTo>
                  <a:lnTo>
                    <a:pt x="2948945" y="2578100"/>
                  </a:lnTo>
                  <a:lnTo>
                    <a:pt x="2974487" y="2540000"/>
                  </a:lnTo>
                  <a:lnTo>
                    <a:pt x="2999036" y="2501900"/>
                  </a:lnTo>
                  <a:lnTo>
                    <a:pt x="3022574" y="2463800"/>
                  </a:lnTo>
                  <a:lnTo>
                    <a:pt x="3045080" y="2425700"/>
                  </a:lnTo>
                  <a:lnTo>
                    <a:pt x="3066538" y="2387600"/>
                  </a:lnTo>
                  <a:lnTo>
                    <a:pt x="3086926" y="2349500"/>
                  </a:lnTo>
                  <a:lnTo>
                    <a:pt x="3106226" y="2311400"/>
                  </a:lnTo>
                  <a:lnTo>
                    <a:pt x="3124420" y="2260600"/>
                  </a:lnTo>
                  <a:lnTo>
                    <a:pt x="3141487" y="2222500"/>
                  </a:lnTo>
                  <a:lnTo>
                    <a:pt x="3157409" y="2184400"/>
                  </a:lnTo>
                  <a:lnTo>
                    <a:pt x="3172167" y="2133600"/>
                  </a:lnTo>
                  <a:lnTo>
                    <a:pt x="3185742" y="2095500"/>
                  </a:lnTo>
                  <a:lnTo>
                    <a:pt x="3198115" y="2044700"/>
                  </a:lnTo>
                  <a:lnTo>
                    <a:pt x="3209266" y="2006600"/>
                  </a:lnTo>
                  <a:lnTo>
                    <a:pt x="3219176" y="1955800"/>
                  </a:lnTo>
                  <a:lnTo>
                    <a:pt x="3227827" y="1917700"/>
                  </a:lnTo>
                  <a:lnTo>
                    <a:pt x="3235200" y="1866900"/>
                  </a:lnTo>
                  <a:lnTo>
                    <a:pt x="3241275" y="1816100"/>
                  </a:lnTo>
                  <a:lnTo>
                    <a:pt x="3246033" y="1778000"/>
                  </a:lnTo>
                  <a:lnTo>
                    <a:pt x="3249455" y="1727200"/>
                  </a:lnTo>
                  <a:lnTo>
                    <a:pt x="3251522" y="1676400"/>
                  </a:lnTo>
                  <a:lnTo>
                    <a:pt x="3252215" y="1625600"/>
                  </a:lnTo>
                  <a:lnTo>
                    <a:pt x="3251522" y="1587500"/>
                  </a:lnTo>
                  <a:lnTo>
                    <a:pt x="3249455" y="1536700"/>
                  </a:lnTo>
                  <a:lnTo>
                    <a:pt x="3246034" y="1485900"/>
                  </a:lnTo>
                  <a:lnTo>
                    <a:pt x="3241276" y="1447800"/>
                  </a:lnTo>
                  <a:lnTo>
                    <a:pt x="3235203" y="1397000"/>
                  </a:lnTo>
                  <a:lnTo>
                    <a:pt x="3227831" y="1346200"/>
                  </a:lnTo>
                  <a:lnTo>
                    <a:pt x="3219182" y="1308100"/>
                  </a:lnTo>
                  <a:lnTo>
                    <a:pt x="3209272" y="1257300"/>
                  </a:lnTo>
                  <a:lnTo>
                    <a:pt x="3198123" y="1219200"/>
                  </a:lnTo>
                  <a:lnTo>
                    <a:pt x="3185752" y="1168400"/>
                  </a:lnTo>
                  <a:lnTo>
                    <a:pt x="3172179" y="1130300"/>
                  </a:lnTo>
                  <a:lnTo>
                    <a:pt x="3157423" y="1079500"/>
                  </a:lnTo>
                  <a:lnTo>
                    <a:pt x="3141503" y="1041400"/>
                  </a:lnTo>
                  <a:lnTo>
                    <a:pt x="3124438" y="1003300"/>
                  </a:lnTo>
                  <a:lnTo>
                    <a:pt x="3106246" y="952500"/>
                  </a:lnTo>
                  <a:lnTo>
                    <a:pt x="3086948" y="914400"/>
                  </a:lnTo>
                  <a:lnTo>
                    <a:pt x="3066562" y="876300"/>
                  </a:lnTo>
                  <a:lnTo>
                    <a:pt x="3045107" y="838200"/>
                  </a:lnTo>
                  <a:lnTo>
                    <a:pt x="3022602" y="800100"/>
                  </a:lnTo>
                  <a:lnTo>
                    <a:pt x="2999067" y="762000"/>
                  </a:lnTo>
                  <a:lnTo>
                    <a:pt x="2974520" y="723900"/>
                  </a:lnTo>
                  <a:lnTo>
                    <a:pt x="2948980" y="685800"/>
                  </a:lnTo>
                  <a:lnTo>
                    <a:pt x="2922467" y="647700"/>
                  </a:lnTo>
                  <a:lnTo>
                    <a:pt x="2895000" y="609600"/>
                  </a:lnTo>
                  <a:lnTo>
                    <a:pt x="2866597" y="584200"/>
                  </a:lnTo>
                  <a:lnTo>
                    <a:pt x="2837277" y="546100"/>
                  </a:lnTo>
                  <a:lnTo>
                    <a:pt x="2807060" y="508000"/>
                  </a:lnTo>
                  <a:lnTo>
                    <a:pt x="2775965" y="482600"/>
                  </a:lnTo>
                  <a:lnTo>
                    <a:pt x="2744011" y="444500"/>
                  </a:lnTo>
                  <a:lnTo>
                    <a:pt x="2711217" y="419100"/>
                  </a:lnTo>
                  <a:lnTo>
                    <a:pt x="2677602" y="393700"/>
                  </a:lnTo>
                  <a:lnTo>
                    <a:pt x="2643184" y="368300"/>
                  </a:lnTo>
                  <a:lnTo>
                    <a:pt x="2607984" y="330200"/>
                  </a:lnTo>
                  <a:lnTo>
                    <a:pt x="2572020" y="304800"/>
                  </a:lnTo>
                  <a:lnTo>
                    <a:pt x="2535310" y="279400"/>
                  </a:lnTo>
                  <a:lnTo>
                    <a:pt x="2497875" y="254000"/>
                  </a:lnTo>
                  <a:lnTo>
                    <a:pt x="2459734" y="241300"/>
                  </a:lnTo>
                  <a:lnTo>
                    <a:pt x="2420904" y="215900"/>
                  </a:lnTo>
                  <a:lnTo>
                    <a:pt x="2381406" y="190500"/>
                  </a:lnTo>
                  <a:lnTo>
                    <a:pt x="2341259" y="165100"/>
                  </a:lnTo>
                  <a:lnTo>
                    <a:pt x="2300481" y="152400"/>
                  </a:lnTo>
                  <a:lnTo>
                    <a:pt x="2259091" y="127000"/>
                  </a:lnTo>
                  <a:lnTo>
                    <a:pt x="2043639" y="63500"/>
                  </a:lnTo>
                  <a:lnTo>
                    <a:pt x="1908250" y="25400"/>
                  </a:lnTo>
                  <a:close/>
                </a:path>
                <a:path w="3252470" h="3251200">
                  <a:moveTo>
                    <a:pt x="0" y="1625600"/>
                  </a:moveTo>
                  <a:lnTo>
                    <a:pt x="0" y="1638300"/>
                  </a:lnTo>
                  <a:lnTo>
                    <a:pt x="173" y="1638300"/>
                  </a:lnTo>
                  <a:lnTo>
                    <a:pt x="0" y="1625600"/>
                  </a:lnTo>
                  <a:close/>
                </a:path>
                <a:path w="3252470" h="3251200">
                  <a:moveTo>
                    <a:pt x="1482454" y="25400"/>
                  </a:moveTo>
                  <a:lnTo>
                    <a:pt x="1343998" y="25400"/>
                  </a:lnTo>
                  <a:lnTo>
                    <a:pt x="1208619" y="63500"/>
                  </a:lnTo>
                  <a:lnTo>
                    <a:pt x="993177" y="127000"/>
                  </a:lnTo>
                  <a:lnTo>
                    <a:pt x="951789" y="152400"/>
                  </a:lnTo>
                  <a:lnTo>
                    <a:pt x="911012" y="165100"/>
                  </a:lnTo>
                  <a:lnTo>
                    <a:pt x="870865" y="190500"/>
                  </a:lnTo>
                  <a:lnTo>
                    <a:pt x="831367" y="215900"/>
                  </a:lnTo>
                  <a:lnTo>
                    <a:pt x="792538" y="241300"/>
                  </a:lnTo>
                  <a:lnTo>
                    <a:pt x="754396" y="254000"/>
                  </a:lnTo>
                  <a:lnTo>
                    <a:pt x="716960" y="279400"/>
                  </a:lnTo>
                  <a:lnTo>
                    <a:pt x="680251" y="304800"/>
                  </a:lnTo>
                  <a:lnTo>
                    <a:pt x="644285" y="330200"/>
                  </a:lnTo>
                  <a:lnTo>
                    <a:pt x="609084" y="368300"/>
                  </a:lnTo>
                  <a:lnTo>
                    <a:pt x="574665" y="393700"/>
                  </a:lnTo>
                  <a:lnTo>
                    <a:pt x="541049" y="419100"/>
                  </a:lnTo>
                  <a:lnTo>
                    <a:pt x="508253" y="444500"/>
                  </a:lnTo>
                  <a:lnTo>
                    <a:pt x="476297" y="482600"/>
                  </a:lnTo>
                  <a:lnTo>
                    <a:pt x="445200" y="508000"/>
                  </a:lnTo>
                  <a:lnTo>
                    <a:pt x="414982" y="546100"/>
                  </a:lnTo>
                  <a:lnTo>
                    <a:pt x="385660" y="584200"/>
                  </a:lnTo>
                  <a:lnTo>
                    <a:pt x="357255" y="609600"/>
                  </a:lnTo>
                  <a:lnTo>
                    <a:pt x="329786" y="647700"/>
                  </a:lnTo>
                  <a:lnTo>
                    <a:pt x="303270" y="685800"/>
                  </a:lnTo>
                  <a:lnTo>
                    <a:pt x="277728" y="723900"/>
                  </a:lnTo>
                  <a:lnTo>
                    <a:pt x="253179" y="762000"/>
                  </a:lnTo>
                  <a:lnTo>
                    <a:pt x="229641" y="800100"/>
                  </a:lnTo>
                  <a:lnTo>
                    <a:pt x="207135" y="838200"/>
                  </a:lnTo>
                  <a:lnTo>
                    <a:pt x="185677" y="876300"/>
                  </a:lnTo>
                  <a:lnTo>
                    <a:pt x="165289" y="914400"/>
                  </a:lnTo>
                  <a:lnTo>
                    <a:pt x="145989" y="952500"/>
                  </a:lnTo>
                  <a:lnTo>
                    <a:pt x="127795" y="1003300"/>
                  </a:lnTo>
                  <a:lnTo>
                    <a:pt x="110728" y="1041400"/>
                  </a:lnTo>
                  <a:lnTo>
                    <a:pt x="94806" y="1079500"/>
                  </a:lnTo>
                  <a:lnTo>
                    <a:pt x="80048" y="1130300"/>
                  </a:lnTo>
                  <a:lnTo>
                    <a:pt x="66473" y="1168400"/>
                  </a:lnTo>
                  <a:lnTo>
                    <a:pt x="54100" y="1219200"/>
                  </a:lnTo>
                  <a:lnTo>
                    <a:pt x="42949" y="1257300"/>
                  </a:lnTo>
                  <a:lnTo>
                    <a:pt x="33039" y="1308100"/>
                  </a:lnTo>
                  <a:lnTo>
                    <a:pt x="24388" y="1346200"/>
                  </a:lnTo>
                  <a:lnTo>
                    <a:pt x="17015" y="1397000"/>
                  </a:lnTo>
                  <a:lnTo>
                    <a:pt x="10940" y="1447800"/>
                  </a:lnTo>
                  <a:lnTo>
                    <a:pt x="6182" y="1485900"/>
                  </a:lnTo>
                  <a:lnTo>
                    <a:pt x="2760" y="1536700"/>
                  </a:lnTo>
                  <a:lnTo>
                    <a:pt x="693" y="1587500"/>
                  </a:lnTo>
                  <a:lnTo>
                    <a:pt x="0" y="1625600"/>
                  </a:lnTo>
                  <a:lnTo>
                    <a:pt x="19050" y="1625600"/>
                  </a:lnTo>
                  <a:lnTo>
                    <a:pt x="19760" y="1587500"/>
                  </a:lnTo>
                  <a:lnTo>
                    <a:pt x="21877" y="1536700"/>
                  </a:lnTo>
                  <a:lnTo>
                    <a:pt x="25382" y="1485900"/>
                  </a:lnTo>
                  <a:lnTo>
                    <a:pt x="30254" y="1435100"/>
                  </a:lnTo>
                  <a:lnTo>
                    <a:pt x="36473" y="1397000"/>
                  </a:lnTo>
                  <a:lnTo>
                    <a:pt x="44020" y="1346200"/>
                  </a:lnTo>
                  <a:lnTo>
                    <a:pt x="52875" y="1308100"/>
                  </a:lnTo>
                  <a:lnTo>
                    <a:pt x="63017" y="1257300"/>
                  </a:lnTo>
                  <a:lnTo>
                    <a:pt x="74428" y="1206500"/>
                  </a:lnTo>
                  <a:lnTo>
                    <a:pt x="87087" y="1168400"/>
                  </a:lnTo>
                  <a:lnTo>
                    <a:pt x="100974" y="1117600"/>
                  </a:lnTo>
                  <a:lnTo>
                    <a:pt x="116069" y="1079500"/>
                  </a:lnTo>
                  <a:lnTo>
                    <a:pt x="132352" y="1041400"/>
                  </a:lnTo>
                  <a:lnTo>
                    <a:pt x="149805" y="990600"/>
                  </a:lnTo>
                  <a:lnTo>
                    <a:pt x="168406" y="952500"/>
                  </a:lnTo>
                  <a:lnTo>
                    <a:pt x="188135" y="914400"/>
                  </a:lnTo>
                  <a:lnTo>
                    <a:pt x="208974" y="876300"/>
                  </a:lnTo>
                  <a:lnTo>
                    <a:pt x="230901" y="838200"/>
                  </a:lnTo>
                  <a:lnTo>
                    <a:pt x="253898" y="800100"/>
                  </a:lnTo>
                  <a:lnTo>
                    <a:pt x="277944" y="762000"/>
                  </a:lnTo>
                  <a:lnTo>
                    <a:pt x="303019" y="723900"/>
                  </a:lnTo>
                  <a:lnTo>
                    <a:pt x="329104" y="685800"/>
                  </a:lnTo>
                  <a:lnTo>
                    <a:pt x="356179" y="647700"/>
                  </a:lnTo>
                  <a:lnTo>
                    <a:pt x="384223" y="609600"/>
                  </a:lnTo>
                  <a:lnTo>
                    <a:pt x="413217" y="571500"/>
                  </a:lnTo>
                  <a:lnTo>
                    <a:pt x="443141" y="546100"/>
                  </a:lnTo>
                  <a:lnTo>
                    <a:pt x="473975" y="508000"/>
                  </a:lnTo>
                  <a:lnTo>
                    <a:pt x="505700" y="482600"/>
                  </a:lnTo>
                  <a:lnTo>
                    <a:pt x="538294" y="444500"/>
                  </a:lnTo>
                  <a:lnTo>
                    <a:pt x="571739" y="419100"/>
                  </a:lnTo>
                  <a:lnTo>
                    <a:pt x="606015" y="393700"/>
                  </a:lnTo>
                  <a:lnTo>
                    <a:pt x="641101" y="355600"/>
                  </a:lnTo>
                  <a:lnTo>
                    <a:pt x="676979" y="330200"/>
                  </a:lnTo>
                  <a:lnTo>
                    <a:pt x="713627" y="304800"/>
                  </a:lnTo>
                  <a:lnTo>
                    <a:pt x="751026" y="279400"/>
                  </a:lnTo>
                  <a:lnTo>
                    <a:pt x="789156" y="254000"/>
                  </a:lnTo>
                  <a:lnTo>
                    <a:pt x="827998" y="241300"/>
                  </a:lnTo>
                  <a:lnTo>
                    <a:pt x="867531" y="215900"/>
                  </a:lnTo>
                  <a:lnTo>
                    <a:pt x="907735" y="190500"/>
                  </a:lnTo>
                  <a:lnTo>
                    <a:pt x="948591" y="177800"/>
                  </a:lnTo>
                  <a:lnTo>
                    <a:pt x="990079" y="152400"/>
                  </a:lnTo>
                  <a:lnTo>
                    <a:pt x="1074870" y="127000"/>
                  </a:lnTo>
                  <a:lnTo>
                    <a:pt x="1118134" y="101600"/>
                  </a:lnTo>
                  <a:lnTo>
                    <a:pt x="1251159" y="63500"/>
                  </a:lnTo>
                  <a:lnTo>
                    <a:pt x="1296512" y="63500"/>
                  </a:lnTo>
                  <a:lnTo>
                    <a:pt x="1388617" y="38100"/>
                  </a:lnTo>
                  <a:lnTo>
                    <a:pt x="1435329" y="38100"/>
                  </a:lnTo>
                  <a:lnTo>
                    <a:pt x="1482454" y="25400"/>
                  </a:lnTo>
                  <a:close/>
                </a:path>
                <a:path w="3252470" h="3251200">
                  <a:moveTo>
                    <a:pt x="1626107" y="0"/>
                  </a:moveTo>
                  <a:lnTo>
                    <a:pt x="1578165" y="0"/>
                  </a:lnTo>
                  <a:lnTo>
                    <a:pt x="1530567" y="12700"/>
                  </a:lnTo>
                  <a:lnTo>
                    <a:pt x="1436480" y="12700"/>
                  </a:lnTo>
                  <a:lnTo>
                    <a:pt x="1390028" y="25400"/>
                  </a:lnTo>
                  <a:lnTo>
                    <a:pt x="1626107" y="25400"/>
                  </a:lnTo>
                  <a:lnTo>
                    <a:pt x="1626107" y="0"/>
                  </a:lnTo>
                  <a:close/>
                </a:path>
                <a:path w="3252470" h="3251200">
                  <a:moveTo>
                    <a:pt x="1674056" y="0"/>
                  </a:moveTo>
                  <a:lnTo>
                    <a:pt x="1626107" y="0"/>
                  </a:lnTo>
                  <a:lnTo>
                    <a:pt x="1626107" y="25400"/>
                  </a:lnTo>
                  <a:lnTo>
                    <a:pt x="1862215" y="25400"/>
                  </a:lnTo>
                  <a:lnTo>
                    <a:pt x="1815759" y="12700"/>
                  </a:lnTo>
                  <a:lnTo>
                    <a:pt x="1721661" y="12700"/>
                  </a:lnTo>
                  <a:lnTo>
                    <a:pt x="1674056" y="0"/>
                  </a:lnTo>
                  <a:close/>
                </a:path>
              </a:pathLst>
            </a:custGeom>
            <a:solidFill>
              <a:srgbClr val="7DAFDE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2" name="object 12"/>
            <p:cNvSpPr/>
            <p:nvPr/>
          </p:nvSpPr>
          <p:spPr>
            <a:xfrm>
              <a:off x="13510259" y="4681728"/>
              <a:ext cx="3232785" cy="3234055"/>
            </a:xfrm>
            <a:custGeom>
              <a:avLst/>
              <a:gdLst/>
              <a:ahLst/>
              <a:cxnLst/>
              <a:rect l="l" t="t" r="r" b="b"/>
              <a:pathLst>
                <a:path w="3232784" h="3234054">
                  <a:moveTo>
                    <a:pt x="1616202" y="0"/>
                  </a:moveTo>
                  <a:lnTo>
                    <a:pt x="1567687" y="714"/>
                  </a:lnTo>
                  <a:lnTo>
                    <a:pt x="1519528" y="2844"/>
                  </a:lnTo>
                  <a:lnTo>
                    <a:pt x="1471745" y="6371"/>
                  </a:lnTo>
                  <a:lnTo>
                    <a:pt x="1424356" y="11273"/>
                  </a:lnTo>
                  <a:lnTo>
                    <a:pt x="1377382" y="17531"/>
                  </a:lnTo>
                  <a:lnTo>
                    <a:pt x="1330843" y="25124"/>
                  </a:lnTo>
                  <a:lnTo>
                    <a:pt x="1284759" y="34034"/>
                  </a:lnTo>
                  <a:lnTo>
                    <a:pt x="1239151" y="44239"/>
                  </a:lnTo>
                  <a:lnTo>
                    <a:pt x="1194037" y="55720"/>
                  </a:lnTo>
                  <a:lnTo>
                    <a:pt x="1149438" y="68457"/>
                  </a:lnTo>
                  <a:lnTo>
                    <a:pt x="1105375" y="82430"/>
                  </a:lnTo>
                  <a:lnTo>
                    <a:pt x="1061867" y="97618"/>
                  </a:lnTo>
                  <a:lnTo>
                    <a:pt x="1018933" y="114002"/>
                  </a:lnTo>
                  <a:lnTo>
                    <a:pt x="976595" y="131562"/>
                  </a:lnTo>
                  <a:lnTo>
                    <a:pt x="934872" y="150278"/>
                  </a:lnTo>
                  <a:lnTo>
                    <a:pt x="893784" y="170129"/>
                  </a:lnTo>
                  <a:lnTo>
                    <a:pt x="853351" y="191096"/>
                  </a:lnTo>
                  <a:lnTo>
                    <a:pt x="813594" y="213159"/>
                  </a:lnTo>
                  <a:lnTo>
                    <a:pt x="774531" y="236298"/>
                  </a:lnTo>
                  <a:lnTo>
                    <a:pt x="736184" y="260492"/>
                  </a:lnTo>
                  <a:lnTo>
                    <a:pt x="698571" y="285723"/>
                  </a:lnTo>
                  <a:lnTo>
                    <a:pt x="661714" y="311968"/>
                  </a:lnTo>
                  <a:lnTo>
                    <a:pt x="625632" y="339210"/>
                  </a:lnTo>
                  <a:lnTo>
                    <a:pt x="590345" y="367427"/>
                  </a:lnTo>
                  <a:lnTo>
                    <a:pt x="555874" y="396600"/>
                  </a:lnTo>
                  <a:lnTo>
                    <a:pt x="522237" y="426709"/>
                  </a:lnTo>
                  <a:lnTo>
                    <a:pt x="489456" y="457733"/>
                  </a:lnTo>
                  <a:lnTo>
                    <a:pt x="457550" y="489653"/>
                  </a:lnTo>
                  <a:lnTo>
                    <a:pt x="426539" y="522449"/>
                  </a:lnTo>
                  <a:lnTo>
                    <a:pt x="396443" y="556100"/>
                  </a:lnTo>
                  <a:lnTo>
                    <a:pt x="367282" y="590587"/>
                  </a:lnTo>
                  <a:lnTo>
                    <a:pt x="339077" y="625890"/>
                  </a:lnTo>
                  <a:lnTo>
                    <a:pt x="311846" y="661989"/>
                  </a:lnTo>
                  <a:lnTo>
                    <a:pt x="285611" y="698863"/>
                  </a:lnTo>
                  <a:lnTo>
                    <a:pt x="260392" y="736492"/>
                  </a:lnTo>
                  <a:lnTo>
                    <a:pt x="236207" y="774858"/>
                  </a:lnTo>
                  <a:lnTo>
                    <a:pt x="213078" y="813939"/>
                  </a:lnTo>
                  <a:lnTo>
                    <a:pt x="191024" y="853715"/>
                  </a:lnTo>
                  <a:lnTo>
                    <a:pt x="170065" y="894167"/>
                  </a:lnTo>
                  <a:lnTo>
                    <a:pt x="150221" y="935275"/>
                  </a:lnTo>
                  <a:lnTo>
                    <a:pt x="131513" y="977019"/>
                  </a:lnTo>
                  <a:lnTo>
                    <a:pt x="113960" y="1019378"/>
                  </a:lnTo>
                  <a:lnTo>
                    <a:pt x="97582" y="1062332"/>
                  </a:lnTo>
                  <a:lnTo>
                    <a:pt x="82399" y="1105863"/>
                  </a:lnTo>
                  <a:lnTo>
                    <a:pt x="68432" y="1149949"/>
                  </a:lnTo>
                  <a:lnTo>
                    <a:pt x="55700" y="1194570"/>
                  </a:lnTo>
                  <a:lnTo>
                    <a:pt x="44223" y="1239707"/>
                  </a:lnTo>
                  <a:lnTo>
                    <a:pt x="34021" y="1285340"/>
                  </a:lnTo>
                  <a:lnTo>
                    <a:pt x="25115" y="1331448"/>
                  </a:lnTo>
                  <a:lnTo>
                    <a:pt x="17524" y="1378012"/>
                  </a:lnTo>
                  <a:lnTo>
                    <a:pt x="11269" y="1425011"/>
                  </a:lnTo>
                  <a:lnTo>
                    <a:pt x="6368" y="1472426"/>
                  </a:lnTo>
                  <a:lnTo>
                    <a:pt x="2843" y="1520236"/>
                  </a:lnTo>
                  <a:lnTo>
                    <a:pt x="714" y="1568422"/>
                  </a:lnTo>
                  <a:lnTo>
                    <a:pt x="0" y="1616964"/>
                  </a:lnTo>
                  <a:lnTo>
                    <a:pt x="714" y="1665505"/>
                  </a:lnTo>
                  <a:lnTo>
                    <a:pt x="2843" y="1713691"/>
                  </a:lnTo>
                  <a:lnTo>
                    <a:pt x="6367" y="1761501"/>
                  </a:lnTo>
                  <a:lnTo>
                    <a:pt x="11267" y="1808916"/>
                  </a:lnTo>
                  <a:lnTo>
                    <a:pt x="17521" y="1855915"/>
                  </a:lnTo>
                  <a:lnTo>
                    <a:pt x="25111" y="1902479"/>
                  </a:lnTo>
                  <a:lnTo>
                    <a:pt x="34016" y="1948587"/>
                  </a:lnTo>
                  <a:lnTo>
                    <a:pt x="44216" y="1994220"/>
                  </a:lnTo>
                  <a:lnTo>
                    <a:pt x="55691" y="2039357"/>
                  </a:lnTo>
                  <a:lnTo>
                    <a:pt x="68421" y="2083978"/>
                  </a:lnTo>
                  <a:lnTo>
                    <a:pt x="82387" y="2128064"/>
                  </a:lnTo>
                  <a:lnTo>
                    <a:pt x="97568" y="2171595"/>
                  </a:lnTo>
                  <a:lnTo>
                    <a:pt x="113943" y="2214549"/>
                  </a:lnTo>
                  <a:lnTo>
                    <a:pt x="131494" y="2256908"/>
                  </a:lnTo>
                  <a:lnTo>
                    <a:pt x="150201" y="2298652"/>
                  </a:lnTo>
                  <a:lnTo>
                    <a:pt x="170042" y="2339760"/>
                  </a:lnTo>
                  <a:lnTo>
                    <a:pt x="190998" y="2380212"/>
                  </a:lnTo>
                  <a:lnTo>
                    <a:pt x="213050" y="2419988"/>
                  </a:lnTo>
                  <a:lnTo>
                    <a:pt x="236177" y="2459069"/>
                  </a:lnTo>
                  <a:lnTo>
                    <a:pt x="260360" y="2497435"/>
                  </a:lnTo>
                  <a:lnTo>
                    <a:pt x="285577" y="2535064"/>
                  </a:lnTo>
                  <a:lnTo>
                    <a:pt x="311810" y="2571938"/>
                  </a:lnTo>
                  <a:lnTo>
                    <a:pt x="339038" y="2608037"/>
                  </a:lnTo>
                  <a:lnTo>
                    <a:pt x="367241" y="2643340"/>
                  </a:lnTo>
                  <a:lnTo>
                    <a:pt x="396400" y="2677827"/>
                  </a:lnTo>
                  <a:lnTo>
                    <a:pt x="426494" y="2711478"/>
                  </a:lnTo>
                  <a:lnTo>
                    <a:pt x="457503" y="2744274"/>
                  </a:lnTo>
                  <a:lnTo>
                    <a:pt x="489407" y="2776194"/>
                  </a:lnTo>
                  <a:lnTo>
                    <a:pt x="522187" y="2807218"/>
                  </a:lnTo>
                  <a:lnTo>
                    <a:pt x="555822" y="2837327"/>
                  </a:lnTo>
                  <a:lnTo>
                    <a:pt x="590293" y="2866500"/>
                  </a:lnTo>
                  <a:lnTo>
                    <a:pt x="625578" y="2894717"/>
                  </a:lnTo>
                  <a:lnTo>
                    <a:pt x="661659" y="2921959"/>
                  </a:lnTo>
                  <a:lnTo>
                    <a:pt x="698516" y="2948204"/>
                  </a:lnTo>
                  <a:lnTo>
                    <a:pt x="736128" y="2973435"/>
                  </a:lnTo>
                  <a:lnTo>
                    <a:pt x="774475" y="2997629"/>
                  </a:lnTo>
                  <a:lnTo>
                    <a:pt x="813537" y="3020768"/>
                  </a:lnTo>
                  <a:lnTo>
                    <a:pt x="853295" y="3042831"/>
                  </a:lnTo>
                  <a:lnTo>
                    <a:pt x="893728" y="3063798"/>
                  </a:lnTo>
                  <a:lnTo>
                    <a:pt x="934817" y="3083649"/>
                  </a:lnTo>
                  <a:lnTo>
                    <a:pt x="976541" y="3102365"/>
                  </a:lnTo>
                  <a:lnTo>
                    <a:pt x="1018881" y="3119925"/>
                  </a:lnTo>
                  <a:lnTo>
                    <a:pt x="1061816" y="3136309"/>
                  </a:lnTo>
                  <a:lnTo>
                    <a:pt x="1105326" y="3151497"/>
                  </a:lnTo>
                  <a:lnTo>
                    <a:pt x="1149392" y="3165470"/>
                  </a:lnTo>
                  <a:lnTo>
                    <a:pt x="1193993" y="3178207"/>
                  </a:lnTo>
                  <a:lnTo>
                    <a:pt x="1239110" y="3189688"/>
                  </a:lnTo>
                  <a:lnTo>
                    <a:pt x="1284722" y="3199893"/>
                  </a:lnTo>
                  <a:lnTo>
                    <a:pt x="1330810" y="3208803"/>
                  </a:lnTo>
                  <a:lnTo>
                    <a:pt x="1377353" y="3216396"/>
                  </a:lnTo>
                  <a:lnTo>
                    <a:pt x="1424332" y="3222654"/>
                  </a:lnTo>
                  <a:lnTo>
                    <a:pt x="1471726" y="3227556"/>
                  </a:lnTo>
                  <a:lnTo>
                    <a:pt x="1519516" y="3231083"/>
                  </a:lnTo>
                  <a:lnTo>
                    <a:pt x="1567681" y="3233213"/>
                  </a:lnTo>
                  <a:lnTo>
                    <a:pt x="1616202" y="3233928"/>
                  </a:lnTo>
                  <a:lnTo>
                    <a:pt x="1664716" y="3233213"/>
                  </a:lnTo>
                  <a:lnTo>
                    <a:pt x="1712875" y="3231082"/>
                  </a:lnTo>
                  <a:lnTo>
                    <a:pt x="1760658" y="3227555"/>
                  </a:lnTo>
                  <a:lnTo>
                    <a:pt x="1808047" y="3222652"/>
                  </a:lnTo>
                  <a:lnTo>
                    <a:pt x="1855021" y="3216393"/>
                  </a:lnTo>
                  <a:lnTo>
                    <a:pt x="1901560" y="3208799"/>
                  </a:lnTo>
                  <a:lnTo>
                    <a:pt x="1947644" y="3199888"/>
                  </a:lnTo>
                  <a:lnTo>
                    <a:pt x="1993252" y="3189681"/>
                  </a:lnTo>
                  <a:lnTo>
                    <a:pt x="2038366" y="3178198"/>
                  </a:lnTo>
                  <a:lnTo>
                    <a:pt x="2082965" y="3165460"/>
                  </a:lnTo>
                  <a:lnTo>
                    <a:pt x="2127028" y="3151485"/>
                  </a:lnTo>
                  <a:lnTo>
                    <a:pt x="2170536" y="3136295"/>
                  </a:lnTo>
                  <a:lnTo>
                    <a:pt x="2213470" y="3119909"/>
                  </a:lnTo>
                  <a:lnTo>
                    <a:pt x="2255808" y="3102346"/>
                  </a:lnTo>
                  <a:lnTo>
                    <a:pt x="2297531" y="3083629"/>
                  </a:lnTo>
                  <a:lnTo>
                    <a:pt x="2338619" y="3063775"/>
                  </a:lnTo>
                  <a:lnTo>
                    <a:pt x="2379052" y="3042805"/>
                  </a:lnTo>
                  <a:lnTo>
                    <a:pt x="2418809" y="3020740"/>
                  </a:lnTo>
                  <a:lnTo>
                    <a:pt x="2457872" y="2997599"/>
                  </a:lnTo>
                  <a:lnTo>
                    <a:pt x="2496219" y="2973403"/>
                  </a:lnTo>
                  <a:lnTo>
                    <a:pt x="2533832" y="2948170"/>
                  </a:lnTo>
                  <a:lnTo>
                    <a:pt x="2570689" y="2921922"/>
                  </a:lnTo>
                  <a:lnTo>
                    <a:pt x="2606771" y="2894678"/>
                  </a:lnTo>
                  <a:lnTo>
                    <a:pt x="2642058" y="2866459"/>
                  </a:lnTo>
                  <a:lnTo>
                    <a:pt x="2676529" y="2837284"/>
                  </a:lnTo>
                  <a:lnTo>
                    <a:pt x="2710166" y="2807173"/>
                  </a:lnTo>
                  <a:lnTo>
                    <a:pt x="2742947" y="2776147"/>
                  </a:lnTo>
                  <a:lnTo>
                    <a:pt x="2774853" y="2744225"/>
                  </a:lnTo>
                  <a:lnTo>
                    <a:pt x="2805864" y="2711428"/>
                  </a:lnTo>
                  <a:lnTo>
                    <a:pt x="2835960" y="2677775"/>
                  </a:lnTo>
                  <a:lnTo>
                    <a:pt x="2865121" y="2643287"/>
                  </a:lnTo>
                  <a:lnTo>
                    <a:pt x="2893326" y="2607983"/>
                  </a:lnTo>
                  <a:lnTo>
                    <a:pt x="2920557" y="2571884"/>
                  </a:lnTo>
                  <a:lnTo>
                    <a:pt x="2946792" y="2535009"/>
                  </a:lnTo>
                  <a:lnTo>
                    <a:pt x="2972011" y="2497379"/>
                  </a:lnTo>
                  <a:lnTo>
                    <a:pt x="2996196" y="2459013"/>
                  </a:lnTo>
                  <a:lnTo>
                    <a:pt x="3019325" y="2419932"/>
                  </a:lnTo>
                  <a:lnTo>
                    <a:pt x="3041379" y="2380156"/>
                  </a:lnTo>
                  <a:lnTo>
                    <a:pt x="3062338" y="2339704"/>
                  </a:lnTo>
                  <a:lnTo>
                    <a:pt x="3082182" y="2298597"/>
                  </a:lnTo>
                  <a:lnTo>
                    <a:pt x="3100890" y="2256854"/>
                  </a:lnTo>
                  <a:lnTo>
                    <a:pt x="3118443" y="2214497"/>
                  </a:lnTo>
                  <a:lnTo>
                    <a:pt x="3134821" y="2171544"/>
                  </a:lnTo>
                  <a:lnTo>
                    <a:pt x="3150004" y="2128016"/>
                  </a:lnTo>
                  <a:lnTo>
                    <a:pt x="3163971" y="2083932"/>
                  </a:lnTo>
                  <a:lnTo>
                    <a:pt x="3176703" y="2039313"/>
                  </a:lnTo>
                  <a:lnTo>
                    <a:pt x="3188180" y="1994180"/>
                  </a:lnTo>
                  <a:lnTo>
                    <a:pt x="3198382" y="1948550"/>
                  </a:lnTo>
                  <a:lnTo>
                    <a:pt x="3207288" y="1902446"/>
                  </a:lnTo>
                  <a:lnTo>
                    <a:pt x="3214879" y="1855887"/>
                  </a:lnTo>
                  <a:lnTo>
                    <a:pt x="3221134" y="1808892"/>
                  </a:lnTo>
                  <a:lnTo>
                    <a:pt x="3226035" y="1761483"/>
                  </a:lnTo>
                  <a:lnTo>
                    <a:pt x="3229560" y="1713678"/>
                  </a:lnTo>
                  <a:lnTo>
                    <a:pt x="3231689" y="1665498"/>
                  </a:lnTo>
                  <a:lnTo>
                    <a:pt x="3232404" y="1616964"/>
                  </a:lnTo>
                  <a:lnTo>
                    <a:pt x="3231689" y="1568422"/>
                  </a:lnTo>
                  <a:lnTo>
                    <a:pt x="3229559" y="1520236"/>
                  </a:lnTo>
                  <a:lnTo>
                    <a:pt x="3226033" y="1472426"/>
                  </a:lnTo>
                  <a:lnTo>
                    <a:pt x="3221132" y="1425011"/>
                  </a:lnTo>
                  <a:lnTo>
                    <a:pt x="3214876" y="1378012"/>
                  </a:lnTo>
                  <a:lnTo>
                    <a:pt x="3207284" y="1331448"/>
                  </a:lnTo>
                  <a:lnTo>
                    <a:pt x="3198376" y="1285340"/>
                  </a:lnTo>
                  <a:lnTo>
                    <a:pt x="3188173" y="1239707"/>
                  </a:lnTo>
                  <a:lnTo>
                    <a:pt x="3176695" y="1194570"/>
                  </a:lnTo>
                  <a:lnTo>
                    <a:pt x="3163961" y="1149949"/>
                  </a:lnTo>
                  <a:lnTo>
                    <a:pt x="3149992" y="1105863"/>
                  </a:lnTo>
                  <a:lnTo>
                    <a:pt x="3134807" y="1062332"/>
                  </a:lnTo>
                  <a:lnTo>
                    <a:pt x="3118427" y="1019378"/>
                  </a:lnTo>
                  <a:lnTo>
                    <a:pt x="3100872" y="977019"/>
                  </a:lnTo>
                  <a:lnTo>
                    <a:pt x="3082161" y="935275"/>
                  </a:lnTo>
                  <a:lnTo>
                    <a:pt x="3062315" y="894167"/>
                  </a:lnTo>
                  <a:lnTo>
                    <a:pt x="3041354" y="853715"/>
                  </a:lnTo>
                  <a:lnTo>
                    <a:pt x="3019298" y="813939"/>
                  </a:lnTo>
                  <a:lnTo>
                    <a:pt x="2996166" y="774858"/>
                  </a:lnTo>
                  <a:lnTo>
                    <a:pt x="2971979" y="736492"/>
                  </a:lnTo>
                  <a:lnTo>
                    <a:pt x="2946757" y="698863"/>
                  </a:lnTo>
                  <a:lnTo>
                    <a:pt x="2920520" y="661989"/>
                  </a:lnTo>
                  <a:lnTo>
                    <a:pt x="2893288" y="625890"/>
                  </a:lnTo>
                  <a:lnTo>
                    <a:pt x="2865080" y="590587"/>
                  </a:lnTo>
                  <a:lnTo>
                    <a:pt x="2835917" y="556100"/>
                  </a:lnTo>
                  <a:lnTo>
                    <a:pt x="2805820" y="522449"/>
                  </a:lnTo>
                  <a:lnTo>
                    <a:pt x="2774807" y="489653"/>
                  </a:lnTo>
                  <a:lnTo>
                    <a:pt x="2742899" y="457733"/>
                  </a:lnTo>
                  <a:lnTo>
                    <a:pt x="2710116" y="426709"/>
                  </a:lnTo>
                  <a:lnTo>
                    <a:pt x="2676478" y="396600"/>
                  </a:lnTo>
                  <a:lnTo>
                    <a:pt x="2642005" y="367427"/>
                  </a:lnTo>
                  <a:lnTo>
                    <a:pt x="2606717" y="339210"/>
                  </a:lnTo>
                  <a:lnTo>
                    <a:pt x="2570634" y="311968"/>
                  </a:lnTo>
                  <a:lnTo>
                    <a:pt x="2533776" y="285723"/>
                  </a:lnTo>
                  <a:lnTo>
                    <a:pt x="2496163" y="260492"/>
                  </a:lnTo>
                  <a:lnTo>
                    <a:pt x="2457815" y="236298"/>
                  </a:lnTo>
                  <a:lnTo>
                    <a:pt x="2418753" y="213159"/>
                  </a:lnTo>
                  <a:lnTo>
                    <a:pt x="2378995" y="191096"/>
                  </a:lnTo>
                  <a:lnTo>
                    <a:pt x="2338563" y="170129"/>
                  </a:lnTo>
                  <a:lnTo>
                    <a:pt x="2297476" y="150278"/>
                  </a:lnTo>
                  <a:lnTo>
                    <a:pt x="2255754" y="131562"/>
                  </a:lnTo>
                  <a:lnTo>
                    <a:pt x="2213417" y="114002"/>
                  </a:lnTo>
                  <a:lnTo>
                    <a:pt x="2170486" y="97618"/>
                  </a:lnTo>
                  <a:lnTo>
                    <a:pt x="2126979" y="82430"/>
                  </a:lnTo>
                  <a:lnTo>
                    <a:pt x="2082918" y="68457"/>
                  </a:lnTo>
                  <a:lnTo>
                    <a:pt x="2038322" y="55720"/>
                  </a:lnTo>
                  <a:lnTo>
                    <a:pt x="1993212" y="44239"/>
                  </a:lnTo>
                  <a:lnTo>
                    <a:pt x="1947607" y="34034"/>
                  </a:lnTo>
                  <a:lnTo>
                    <a:pt x="1901527" y="25124"/>
                  </a:lnTo>
                  <a:lnTo>
                    <a:pt x="1854993" y="17531"/>
                  </a:lnTo>
                  <a:lnTo>
                    <a:pt x="1808024" y="11273"/>
                  </a:lnTo>
                  <a:lnTo>
                    <a:pt x="1760640" y="6371"/>
                  </a:lnTo>
                  <a:lnTo>
                    <a:pt x="1712862" y="2844"/>
                  </a:lnTo>
                  <a:lnTo>
                    <a:pt x="1664709" y="714"/>
                  </a:lnTo>
                  <a:lnTo>
                    <a:pt x="1616202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3" name="object 13"/>
            <p:cNvSpPr/>
            <p:nvPr/>
          </p:nvSpPr>
          <p:spPr>
            <a:xfrm>
              <a:off x="13501115" y="4673473"/>
              <a:ext cx="3252470" cy="3251200"/>
            </a:xfrm>
            <a:custGeom>
              <a:avLst/>
              <a:gdLst/>
              <a:ahLst/>
              <a:cxnLst/>
              <a:rect l="l" t="t" r="r" b="b"/>
              <a:pathLst>
                <a:path w="3252469" h="3251200">
                  <a:moveTo>
                    <a:pt x="1862187" y="3238500"/>
                  </a:moveTo>
                  <a:lnTo>
                    <a:pt x="1390028" y="3238500"/>
                  </a:lnTo>
                  <a:lnTo>
                    <a:pt x="1436480" y="3251200"/>
                  </a:lnTo>
                  <a:lnTo>
                    <a:pt x="1815735" y="3251200"/>
                  </a:lnTo>
                  <a:lnTo>
                    <a:pt x="1862187" y="3238500"/>
                  </a:lnTo>
                  <a:close/>
                </a:path>
                <a:path w="3252469" h="3251200">
                  <a:moveTo>
                    <a:pt x="19050" y="1625600"/>
                  </a:moveTo>
                  <a:lnTo>
                    <a:pt x="19050" y="1638300"/>
                  </a:lnTo>
                  <a:lnTo>
                    <a:pt x="173" y="1638300"/>
                  </a:lnTo>
                  <a:lnTo>
                    <a:pt x="693" y="1676400"/>
                  </a:lnTo>
                  <a:lnTo>
                    <a:pt x="2760" y="1727200"/>
                  </a:lnTo>
                  <a:lnTo>
                    <a:pt x="6182" y="1778000"/>
                  </a:lnTo>
                  <a:lnTo>
                    <a:pt x="10940" y="1816100"/>
                  </a:lnTo>
                  <a:lnTo>
                    <a:pt x="17015" y="1866900"/>
                  </a:lnTo>
                  <a:lnTo>
                    <a:pt x="24388" y="1917700"/>
                  </a:lnTo>
                  <a:lnTo>
                    <a:pt x="33039" y="1955800"/>
                  </a:lnTo>
                  <a:lnTo>
                    <a:pt x="42949" y="2006600"/>
                  </a:lnTo>
                  <a:lnTo>
                    <a:pt x="54100" y="2044700"/>
                  </a:lnTo>
                  <a:lnTo>
                    <a:pt x="66473" y="2095500"/>
                  </a:lnTo>
                  <a:lnTo>
                    <a:pt x="80048" y="2133600"/>
                  </a:lnTo>
                  <a:lnTo>
                    <a:pt x="94806" y="2184400"/>
                  </a:lnTo>
                  <a:lnTo>
                    <a:pt x="110728" y="2222500"/>
                  </a:lnTo>
                  <a:lnTo>
                    <a:pt x="127795" y="2260600"/>
                  </a:lnTo>
                  <a:lnTo>
                    <a:pt x="145989" y="2311400"/>
                  </a:lnTo>
                  <a:lnTo>
                    <a:pt x="165289" y="2349500"/>
                  </a:lnTo>
                  <a:lnTo>
                    <a:pt x="185677" y="2387600"/>
                  </a:lnTo>
                  <a:lnTo>
                    <a:pt x="207135" y="2425700"/>
                  </a:lnTo>
                  <a:lnTo>
                    <a:pt x="229641" y="2463800"/>
                  </a:lnTo>
                  <a:lnTo>
                    <a:pt x="253179" y="2501900"/>
                  </a:lnTo>
                  <a:lnTo>
                    <a:pt x="277728" y="2540000"/>
                  </a:lnTo>
                  <a:lnTo>
                    <a:pt x="303270" y="2578100"/>
                  </a:lnTo>
                  <a:lnTo>
                    <a:pt x="329786" y="2616200"/>
                  </a:lnTo>
                  <a:lnTo>
                    <a:pt x="357255" y="2654300"/>
                  </a:lnTo>
                  <a:lnTo>
                    <a:pt x="385660" y="2679700"/>
                  </a:lnTo>
                  <a:lnTo>
                    <a:pt x="414982" y="2717800"/>
                  </a:lnTo>
                  <a:lnTo>
                    <a:pt x="445200" y="2743200"/>
                  </a:lnTo>
                  <a:lnTo>
                    <a:pt x="476297" y="2781300"/>
                  </a:lnTo>
                  <a:lnTo>
                    <a:pt x="508253" y="2806700"/>
                  </a:lnTo>
                  <a:lnTo>
                    <a:pt x="541049" y="2844800"/>
                  </a:lnTo>
                  <a:lnTo>
                    <a:pt x="574665" y="2870200"/>
                  </a:lnTo>
                  <a:lnTo>
                    <a:pt x="609084" y="2895600"/>
                  </a:lnTo>
                  <a:lnTo>
                    <a:pt x="644285" y="2933700"/>
                  </a:lnTo>
                  <a:lnTo>
                    <a:pt x="680251" y="2959100"/>
                  </a:lnTo>
                  <a:lnTo>
                    <a:pt x="716960" y="2984500"/>
                  </a:lnTo>
                  <a:lnTo>
                    <a:pt x="754396" y="3009900"/>
                  </a:lnTo>
                  <a:lnTo>
                    <a:pt x="792538" y="3022600"/>
                  </a:lnTo>
                  <a:lnTo>
                    <a:pt x="831367" y="3048000"/>
                  </a:lnTo>
                  <a:lnTo>
                    <a:pt x="870865" y="3073400"/>
                  </a:lnTo>
                  <a:lnTo>
                    <a:pt x="911012" y="3086100"/>
                  </a:lnTo>
                  <a:lnTo>
                    <a:pt x="951789" y="3111500"/>
                  </a:lnTo>
                  <a:lnTo>
                    <a:pt x="993177" y="3124200"/>
                  </a:lnTo>
                  <a:lnTo>
                    <a:pt x="1035158" y="3149600"/>
                  </a:lnTo>
                  <a:lnTo>
                    <a:pt x="1120819" y="3175000"/>
                  </a:lnTo>
                  <a:lnTo>
                    <a:pt x="1343998" y="3238500"/>
                  </a:lnTo>
                  <a:lnTo>
                    <a:pt x="1482454" y="3238500"/>
                  </a:lnTo>
                  <a:lnTo>
                    <a:pt x="1435329" y="3225800"/>
                  </a:lnTo>
                  <a:lnTo>
                    <a:pt x="1388617" y="3225800"/>
                  </a:lnTo>
                  <a:lnTo>
                    <a:pt x="1296512" y="3200400"/>
                  </a:lnTo>
                  <a:lnTo>
                    <a:pt x="1251159" y="3200400"/>
                  </a:lnTo>
                  <a:lnTo>
                    <a:pt x="1118134" y="3162300"/>
                  </a:lnTo>
                  <a:lnTo>
                    <a:pt x="1074870" y="3136900"/>
                  </a:lnTo>
                  <a:lnTo>
                    <a:pt x="990079" y="3111500"/>
                  </a:lnTo>
                  <a:lnTo>
                    <a:pt x="948591" y="3086100"/>
                  </a:lnTo>
                  <a:lnTo>
                    <a:pt x="907735" y="3073400"/>
                  </a:lnTo>
                  <a:lnTo>
                    <a:pt x="867531" y="3048000"/>
                  </a:lnTo>
                  <a:lnTo>
                    <a:pt x="827998" y="3022600"/>
                  </a:lnTo>
                  <a:lnTo>
                    <a:pt x="789156" y="3009900"/>
                  </a:lnTo>
                  <a:lnTo>
                    <a:pt x="751026" y="2984500"/>
                  </a:lnTo>
                  <a:lnTo>
                    <a:pt x="713627" y="2959100"/>
                  </a:lnTo>
                  <a:lnTo>
                    <a:pt x="676979" y="2933700"/>
                  </a:lnTo>
                  <a:lnTo>
                    <a:pt x="641101" y="2895600"/>
                  </a:lnTo>
                  <a:lnTo>
                    <a:pt x="606015" y="2870200"/>
                  </a:lnTo>
                  <a:lnTo>
                    <a:pt x="571739" y="2844800"/>
                  </a:lnTo>
                  <a:lnTo>
                    <a:pt x="538294" y="2819400"/>
                  </a:lnTo>
                  <a:lnTo>
                    <a:pt x="505700" y="2781300"/>
                  </a:lnTo>
                  <a:lnTo>
                    <a:pt x="473975" y="2755900"/>
                  </a:lnTo>
                  <a:lnTo>
                    <a:pt x="443141" y="2717800"/>
                  </a:lnTo>
                  <a:lnTo>
                    <a:pt x="413217" y="2679700"/>
                  </a:lnTo>
                  <a:lnTo>
                    <a:pt x="384223" y="2654300"/>
                  </a:lnTo>
                  <a:lnTo>
                    <a:pt x="356179" y="2616200"/>
                  </a:lnTo>
                  <a:lnTo>
                    <a:pt x="329104" y="2578100"/>
                  </a:lnTo>
                  <a:lnTo>
                    <a:pt x="303019" y="2540000"/>
                  </a:lnTo>
                  <a:lnTo>
                    <a:pt x="277944" y="2501900"/>
                  </a:lnTo>
                  <a:lnTo>
                    <a:pt x="253898" y="2463800"/>
                  </a:lnTo>
                  <a:lnTo>
                    <a:pt x="230901" y="2425700"/>
                  </a:lnTo>
                  <a:lnTo>
                    <a:pt x="208974" y="2387600"/>
                  </a:lnTo>
                  <a:lnTo>
                    <a:pt x="188135" y="2349500"/>
                  </a:lnTo>
                  <a:lnTo>
                    <a:pt x="168406" y="2311400"/>
                  </a:lnTo>
                  <a:lnTo>
                    <a:pt x="149805" y="2273300"/>
                  </a:lnTo>
                  <a:lnTo>
                    <a:pt x="132352" y="2222500"/>
                  </a:lnTo>
                  <a:lnTo>
                    <a:pt x="116069" y="2184400"/>
                  </a:lnTo>
                  <a:lnTo>
                    <a:pt x="100974" y="2133600"/>
                  </a:lnTo>
                  <a:lnTo>
                    <a:pt x="87087" y="2095500"/>
                  </a:lnTo>
                  <a:lnTo>
                    <a:pt x="74428" y="2057400"/>
                  </a:lnTo>
                  <a:lnTo>
                    <a:pt x="63017" y="2006600"/>
                  </a:lnTo>
                  <a:lnTo>
                    <a:pt x="52875" y="1955800"/>
                  </a:lnTo>
                  <a:lnTo>
                    <a:pt x="44020" y="1917700"/>
                  </a:lnTo>
                  <a:lnTo>
                    <a:pt x="36473" y="1866900"/>
                  </a:lnTo>
                  <a:lnTo>
                    <a:pt x="30254" y="1816100"/>
                  </a:lnTo>
                  <a:lnTo>
                    <a:pt x="25382" y="1778000"/>
                  </a:lnTo>
                  <a:lnTo>
                    <a:pt x="21877" y="1727200"/>
                  </a:lnTo>
                  <a:lnTo>
                    <a:pt x="19760" y="1676400"/>
                  </a:lnTo>
                  <a:lnTo>
                    <a:pt x="19050" y="1625600"/>
                  </a:lnTo>
                  <a:close/>
                </a:path>
                <a:path w="3252469" h="3251200">
                  <a:moveTo>
                    <a:pt x="1908250" y="25400"/>
                  </a:moveTo>
                  <a:lnTo>
                    <a:pt x="1769761" y="25400"/>
                  </a:lnTo>
                  <a:lnTo>
                    <a:pt x="1816886" y="38100"/>
                  </a:lnTo>
                  <a:lnTo>
                    <a:pt x="1863598" y="38100"/>
                  </a:lnTo>
                  <a:lnTo>
                    <a:pt x="1955703" y="63500"/>
                  </a:lnTo>
                  <a:lnTo>
                    <a:pt x="2001056" y="63500"/>
                  </a:lnTo>
                  <a:lnTo>
                    <a:pt x="2134081" y="101600"/>
                  </a:lnTo>
                  <a:lnTo>
                    <a:pt x="2177345" y="127000"/>
                  </a:lnTo>
                  <a:lnTo>
                    <a:pt x="2262136" y="152400"/>
                  </a:lnTo>
                  <a:lnTo>
                    <a:pt x="2303624" y="177800"/>
                  </a:lnTo>
                  <a:lnTo>
                    <a:pt x="2344480" y="190500"/>
                  </a:lnTo>
                  <a:lnTo>
                    <a:pt x="2384684" y="215900"/>
                  </a:lnTo>
                  <a:lnTo>
                    <a:pt x="2424217" y="241300"/>
                  </a:lnTo>
                  <a:lnTo>
                    <a:pt x="2463059" y="254000"/>
                  </a:lnTo>
                  <a:lnTo>
                    <a:pt x="2501189" y="279400"/>
                  </a:lnTo>
                  <a:lnTo>
                    <a:pt x="2538588" y="304800"/>
                  </a:lnTo>
                  <a:lnTo>
                    <a:pt x="2575236" y="330200"/>
                  </a:lnTo>
                  <a:lnTo>
                    <a:pt x="2611114" y="355600"/>
                  </a:lnTo>
                  <a:lnTo>
                    <a:pt x="2646200" y="393700"/>
                  </a:lnTo>
                  <a:lnTo>
                    <a:pt x="2680476" y="419100"/>
                  </a:lnTo>
                  <a:lnTo>
                    <a:pt x="2713921" y="444500"/>
                  </a:lnTo>
                  <a:lnTo>
                    <a:pt x="2746515" y="482600"/>
                  </a:lnTo>
                  <a:lnTo>
                    <a:pt x="2778240" y="508000"/>
                  </a:lnTo>
                  <a:lnTo>
                    <a:pt x="2809074" y="546100"/>
                  </a:lnTo>
                  <a:lnTo>
                    <a:pt x="2838998" y="571500"/>
                  </a:lnTo>
                  <a:lnTo>
                    <a:pt x="2867992" y="609600"/>
                  </a:lnTo>
                  <a:lnTo>
                    <a:pt x="2896036" y="647700"/>
                  </a:lnTo>
                  <a:lnTo>
                    <a:pt x="2923111" y="685800"/>
                  </a:lnTo>
                  <a:lnTo>
                    <a:pt x="2949196" y="723900"/>
                  </a:lnTo>
                  <a:lnTo>
                    <a:pt x="2974271" y="762000"/>
                  </a:lnTo>
                  <a:lnTo>
                    <a:pt x="2998317" y="800100"/>
                  </a:lnTo>
                  <a:lnTo>
                    <a:pt x="3021314" y="838200"/>
                  </a:lnTo>
                  <a:lnTo>
                    <a:pt x="3043241" y="876300"/>
                  </a:lnTo>
                  <a:lnTo>
                    <a:pt x="3064080" y="914400"/>
                  </a:lnTo>
                  <a:lnTo>
                    <a:pt x="3083809" y="952500"/>
                  </a:lnTo>
                  <a:lnTo>
                    <a:pt x="3102410" y="990600"/>
                  </a:lnTo>
                  <a:lnTo>
                    <a:pt x="3119863" y="1041400"/>
                  </a:lnTo>
                  <a:lnTo>
                    <a:pt x="3136146" y="1079500"/>
                  </a:lnTo>
                  <a:lnTo>
                    <a:pt x="3151241" y="1117600"/>
                  </a:lnTo>
                  <a:lnTo>
                    <a:pt x="3165128" y="1168400"/>
                  </a:lnTo>
                  <a:lnTo>
                    <a:pt x="3177787" y="1206500"/>
                  </a:lnTo>
                  <a:lnTo>
                    <a:pt x="3189198" y="1257300"/>
                  </a:lnTo>
                  <a:lnTo>
                    <a:pt x="3199340" y="1308100"/>
                  </a:lnTo>
                  <a:lnTo>
                    <a:pt x="3208195" y="1346200"/>
                  </a:lnTo>
                  <a:lnTo>
                    <a:pt x="3215742" y="1397000"/>
                  </a:lnTo>
                  <a:lnTo>
                    <a:pt x="3221961" y="1435100"/>
                  </a:lnTo>
                  <a:lnTo>
                    <a:pt x="3226833" y="1485900"/>
                  </a:lnTo>
                  <a:lnTo>
                    <a:pt x="3230338" y="1536700"/>
                  </a:lnTo>
                  <a:lnTo>
                    <a:pt x="3232455" y="1587500"/>
                  </a:lnTo>
                  <a:lnTo>
                    <a:pt x="3233166" y="1625600"/>
                  </a:lnTo>
                  <a:lnTo>
                    <a:pt x="3232455" y="1676400"/>
                  </a:lnTo>
                  <a:lnTo>
                    <a:pt x="3230337" y="1727200"/>
                  </a:lnTo>
                  <a:lnTo>
                    <a:pt x="3226832" y="1778000"/>
                  </a:lnTo>
                  <a:lnTo>
                    <a:pt x="3221960" y="1816100"/>
                  </a:lnTo>
                  <a:lnTo>
                    <a:pt x="3215739" y="1866900"/>
                  </a:lnTo>
                  <a:lnTo>
                    <a:pt x="3208191" y="1917700"/>
                  </a:lnTo>
                  <a:lnTo>
                    <a:pt x="3199335" y="1955800"/>
                  </a:lnTo>
                  <a:lnTo>
                    <a:pt x="3189191" y="2006600"/>
                  </a:lnTo>
                  <a:lnTo>
                    <a:pt x="3177778" y="2057400"/>
                  </a:lnTo>
                  <a:lnTo>
                    <a:pt x="3165118" y="2095500"/>
                  </a:lnTo>
                  <a:lnTo>
                    <a:pt x="3151229" y="2133600"/>
                  </a:lnTo>
                  <a:lnTo>
                    <a:pt x="3136132" y="2184400"/>
                  </a:lnTo>
                  <a:lnTo>
                    <a:pt x="3119846" y="2222500"/>
                  </a:lnTo>
                  <a:lnTo>
                    <a:pt x="3102392" y="2273300"/>
                  </a:lnTo>
                  <a:lnTo>
                    <a:pt x="3083789" y="2311400"/>
                  </a:lnTo>
                  <a:lnTo>
                    <a:pt x="3064057" y="2349500"/>
                  </a:lnTo>
                  <a:lnTo>
                    <a:pt x="3043216" y="2387600"/>
                  </a:lnTo>
                  <a:lnTo>
                    <a:pt x="3021286" y="2425700"/>
                  </a:lnTo>
                  <a:lnTo>
                    <a:pt x="2998287" y="2463800"/>
                  </a:lnTo>
                  <a:lnTo>
                    <a:pt x="2974239" y="2501900"/>
                  </a:lnTo>
                  <a:lnTo>
                    <a:pt x="2949161" y="2540000"/>
                  </a:lnTo>
                  <a:lnTo>
                    <a:pt x="2923074" y="2578100"/>
                  </a:lnTo>
                  <a:lnTo>
                    <a:pt x="2895997" y="2616200"/>
                  </a:lnTo>
                  <a:lnTo>
                    <a:pt x="2867951" y="2654300"/>
                  </a:lnTo>
                  <a:lnTo>
                    <a:pt x="2838955" y="2679700"/>
                  </a:lnTo>
                  <a:lnTo>
                    <a:pt x="2809029" y="2717800"/>
                  </a:lnTo>
                  <a:lnTo>
                    <a:pt x="2778193" y="2755900"/>
                  </a:lnTo>
                  <a:lnTo>
                    <a:pt x="2746467" y="2781300"/>
                  </a:lnTo>
                  <a:lnTo>
                    <a:pt x="2713871" y="2819400"/>
                  </a:lnTo>
                  <a:lnTo>
                    <a:pt x="2680424" y="2844800"/>
                  </a:lnTo>
                  <a:lnTo>
                    <a:pt x="2646147" y="2870200"/>
                  </a:lnTo>
                  <a:lnTo>
                    <a:pt x="2611060" y="2895600"/>
                  </a:lnTo>
                  <a:lnTo>
                    <a:pt x="2575182" y="2933700"/>
                  </a:lnTo>
                  <a:lnTo>
                    <a:pt x="2538533" y="2959100"/>
                  </a:lnTo>
                  <a:lnTo>
                    <a:pt x="2501133" y="2984500"/>
                  </a:lnTo>
                  <a:lnTo>
                    <a:pt x="2463003" y="3009900"/>
                  </a:lnTo>
                  <a:lnTo>
                    <a:pt x="2424161" y="3022600"/>
                  </a:lnTo>
                  <a:lnTo>
                    <a:pt x="2384628" y="3048000"/>
                  </a:lnTo>
                  <a:lnTo>
                    <a:pt x="2344424" y="3073400"/>
                  </a:lnTo>
                  <a:lnTo>
                    <a:pt x="2303569" y="3086100"/>
                  </a:lnTo>
                  <a:lnTo>
                    <a:pt x="2262082" y="3111500"/>
                  </a:lnTo>
                  <a:lnTo>
                    <a:pt x="2177294" y="3136900"/>
                  </a:lnTo>
                  <a:lnTo>
                    <a:pt x="2134032" y="3162300"/>
                  </a:lnTo>
                  <a:lnTo>
                    <a:pt x="2001016" y="3200400"/>
                  </a:lnTo>
                  <a:lnTo>
                    <a:pt x="1955666" y="3200400"/>
                  </a:lnTo>
                  <a:lnTo>
                    <a:pt x="1863569" y="3225800"/>
                  </a:lnTo>
                  <a:lnTo>
                    <a:pt x="1816862" y="3225800"/>
                  </a:lnTo>
                  <a:lnTo>
                    <a:pt x="1769743" y="3238500"/>
                  </a:lnTo>
                  <a:lnTo>
                    <a:pt x="1908217" y="3238500"/>
                  </a:lnTo>
                  <a:lnTo>
                    <a:pt x="2131396" y="3175000"/>
                  </a:lnTo>
                  <a:lnTo>
                    <a:pt x="2217057" y="3149600"/>
                  </a:lnTo>
                  <a:lnTo>
                    <a:pt x="2259038" y="3124200"/>
                  </a:lnTo>
                  <a:lnTo>
                    <a:pt x="2300426" y="3111500"/>
                  </a:lnTo>
                  <a:lnTo>
                    <a:pt x="2341203" y="3086100"/>
                  </a:lnTo>
                  <a:lnTo>
                    <a:pt x="2381350" y="3073400"/>
                  </a:lnTo>
                  <a:lnTo>
                    <a:pt x="2420848" y="3048000"/>
                  </a:lnTo>
                  <a:lnTo>
                    <a:pt x="2459677" y="3022600"/>
                  </a:lnTo>
                  <a:lnTo>
                    <a:pt x="2497819" y="3009900"/>
                  </a:lnTo>
                  <a:lnTo>
                    <a:pt x="2535255" y="2984500"/>
                  </a:lnTo>
                  <a:lnTo>
                    <a:pt x="2571964" y="2959100"/>
                  </a:lnTo>
                  <a:lnTo>
                    <a:pt x="2607930" y="2933700"/>
                  </a:lnTo>
                  <a:lnTo>
                    <a:pt x="2643131" y="2895600"/>
                  </a:lnTo>
                  <a:lnTo>
                    <a:pt x="2677550" y="2870200"/>
                  </a:lnTo>
                  <a:lnTo>
                    <a:pt x="2711166" y="2844800"/>
                  </a:lnTo>
                  <a:lnTo>
                    <a:pt x="2743962" y="2806700"/>
                  </a:lnTo>
                  <a:lnTo>
                    <a:pt x="2775918" y="2781300"/>
                  </a:lnTo>
                  <a:lnTo>
                    <a:pt x="2807015" y="2743200"/>
                  </a:lnTo>
                  <a:lnTo>
                    <a:pt x="2837233" y="2717800"/>
                  </a:lnTo>
                  <a:lnTo>
                    <a:pt x="2866555" y="2679700"/>
                  </a:lnTo>
                  <a:lnTo>
                    <a:pt x="2894960" y="2654300"/>
                  </a:lnTo>
                  <a:lnTo>
                    <a:pt x="2922429" y="2616200"/>
                  </a:lnTo>
                  <a:lnTo>
                    <a:pt x="2948945" y="2578100"/>
                  </a:lnTo>
                  <a:lnTo>
                    <a:pt x="2974487" y="2540000"/>
                  </a:lnTo>
                  <a:lnTo>
                    <a:pt x="2999036" y="2501900"/>
                  </a:lnTo>
                  <a:lnTo>
                    <a:pt x="3022574" y="2463800"/>
                  </a:lnTo>
                  <a:lnTo>
                    <a:pt x="3045080" y="2425700"/>
                  </a:lnTo>
                  <a:lnTo>
                    <a:pt x="3066538" y="2387600"/>
                  </a:lnTo>
                  <a:lnTo>
                    <a:pt x="3086926" y="2349500"/>
                  </a:lnTo>
                  <a:lnTo>
                    <a:pt x="3106226" y="2311400"/>
                  </a:lnTo>
                  <a:lnTo>
                    <a:pt x="3124420" y="2260600"/>
                  </a:lnTo>
                  <a:lnTo>
                    <a:pt x="3141487" y="2222500"/>
                  </a:lnTo>
                  <a:lnTo>
                    <a:pt x="3157409" y="2184400"/>
                  </a:lnTo>
                  <a:lnTo>
                    <a:pt x="3172167" y="2133600"/>
                  </a:lnTo>
                  <a:lnTo>
                    <a:pt x="3185742" y="2095500"/>
                  </a:lnTo>
                  <a:lnTo>
                    <a:pt x="3198115" y="2044700"/>
                  </a:lnTo>
                  <a:lnTo>
                    <a:pt x="3209266" y="2006600"/>
                  </a:lnTo>
                  <a:lnTo>
                    <a:pt x="3219176" y="1955800"/>
                  </a:lnTo>
                  <a:lnTo>
                    <a:pt x="3227827" y="1917700"/>
                  </a:lnTo>
                  <a:lnTo>
                    <a:pt x="3235200" y="1866900"/>
                  </a:lnTo>
                  <a:lnTo>
                    <a:pt x="3241275" y="1816100"/>
                  </a:lnTo>
                  <a:lnTo>
                    <a:pt x="3246033" y="1778000"/>
                  </a:lnTo>
                  <a:lnTo>
                    <a:pt x="3249455" y="1727200"/>
                  </a:lnTo>
                  <a:lnTo>
                    <a:pt x="3251522" y="1676400"/>
                  </a:lnTo>
                  <a:lnTo>
                    <a:pt x="3252216" y="1625600"/>
                  </a:lnTo>
                  <a:lnTo>
                    <a:pt x="3251522" y="1587500"/>
                  </a:lnTo>
                  <a:lnTo>
                    <a:pt x="3249455" y="1536700"/>
                  </a:lnTo>
                  <a:lnTo>
                    <a:pt x="3246034" y="1485900"/>
                  </a:lnTo>
                  <a:lnTo>
                    <a:pt x="3241276" y="1447800"/>
                  </a:lnTo>
                  <a:lnTo>
                    <a:pt x="3235203" y="1397000"/>
                  </a:lnTo>
                  <a:lnTo>
                    <a:pt x="3227831" y="1346200"/>
                  </a:lnTo>
                  <a:lnTo>
                    <a:pt x="3219182" y="1308100"/>
                  </a:lnTo>
                  <a:lnTo>
                    <a:pt x="3209272" y="1257300"/>
                  </a:lnTo>
                  <a:lnTo>
                    <a:pt x="3198123" y="1219200"/>
                  </a:lnTo>
                  <a:lnTo>
                    <a:pt x="3185752" y="1168400"/>
                  </a:lnTo>
                  <a:lnTo>
                    <a:pt x="3172179" y="1130300"/>
                  </a:lnTo>
                  <a:lnTo>
                    <a:pt x="3157423" y="1079500"/>
                  </a:lnTo>
                  <a:lnTo>
                    <a:pt x="3141503" y="1041400"/>
                  </a:lnTo>
                  <a:lnTo>
                    <a:pt x="3124438" y="1003300"/>
                  </a:lnTo>
                  <a:lnTo>
                    <a:pt x="3106246" y="952500"/>
                  </a:lnTo>
                  <a:lnTo>
                    <a:pt x="3086948" y="914400"/>
                  </a:lnTo>
                  <a:lnTo>
                    <a:pt x="3066562" y="876300"/>
                  </a:lnTo>
                  <a:lnTo>
                    <a:pt x="3045107" y="838200"/>
                  </a:lnTo>
                  <a:lnTo>
                    <a:pt x="3022602" y="800100"/>
                  </a:lnTo>
                  <a:lnTo>
                    <a:pt x="2999067" y="762000"/>
                  </a:lnTo>
                  <a:lnTo>
                    <a:pt x="2974520" y="723900"/>
                  </a:lnTo>
                  <a:lnTo>
                    <a:pt x="2948980" y="685800"/>
                  </a:lnTo>
                  <a:lnTo>
                    <a:pt x="2922467" y="647700"/>
                  </a:lnTo>
                  <a:lnTo>
                    <a:pt x="2895000" y="609600"/>
                  </a:lnTo>
                  <a:lnTo>
                    <a:pt x="2866597" y="584200"/>
                  </a:lnTo>
                  <a:lnTo>
                    <a:pt x="2837277" y="546100"/>
                  </a:lnTo>
                  <a:lnTo>
                    <a:pt x="2807060" y="508000"/>
                  </a:lnTo>
                  <a:lnTo>
                    <a:pt x="2775966" y="482600"/>
                  </a:lnTo>
                  <a:lnTo>
                    <a:pt x="2744011" y="444500"/>
                  </a:lnTo>
                  <a:lnTo>
                    <a:pt x="2711217" y="419100"/>
                  </a:lnTo>
                  <a:lnTo>
                    <a:pt x="2677602" y="393700"/>
                  </a:lnTo>
                  <a:lnTo>
                    <a:pt x="2643184" y="368300"/>
                  </a:lnTo>
                  <a:lnTo>
                    <a:pt x="2607984" y="330200"/>
                  </a:lnTo>
                  <a:lnTo>
                    <a:pt x="2572020" y="304800"/>
                  </a:lnTo>
                  <a:lnTo>
                    <a:pt x="2535310" y="279400"/>
                  </a:lnTo>
                  <a:lnTo>
                    <a:pt x="2497875" y="254000"/>
                  </a:lnTo>
                  <a:lnTo>
                    <a:pt x="2459734" y="241300"/>
                  </a:lnTo>
                  <a:lnTo>
                    <a:pt x="2420904" y="215900"/>
                  </a:lnTo>
                  <a:lnTo>
                    <a:pt x="2381406" y="190500"/>
                  </a:lnTo>
                  <a:lnTo>
                    <a:pt x="2341259" y="165100"/>
                  </a:lnTo>
                  <a:lnTo>
                    <a:pt x="2300481" y="152400"/>
                  </a:lnTo>
                  <a:lnTo>
                    <a:pt x="2259091" y="127000"/>
                  </a:lnTo>
                  <a:lnTo>
                    <a:pt x="2043639" y="63500"/>
                  </a:lnTo>
                  <a:lnTo>
                    <a:pt x="1908250" y="25400"/>
                  </a:lnTo>
                  <a:close/>
                </a:path>
                <a:path w="3252469" h="3251200">
                  <a:moveTo>
                    <a:pt x="0" y="1625600"/>
                  </a:moveTo>
                  <a:lnTo>
                    <a:pt x="0" y="1638300"/>
                  </a:lnTo>
                  <a:lnTo>
                    <a:pt x="173" y="1638300"/>
                  </a:lnTo>
                  <a:lnTo>
                    <a:pt x="0" y="1625600"/>
                  </a:lnTo>
                  <a:close/>
                </a:path>
                <a:path w="3252469" h="3251200">
                  <a:moveTo>
                    <a:pt x="1482454" y="25400"/>
                  </a:moveTo>
                  <a:lnTo>
                    <a:pt x="1343998" y="25400"/>
                  </a:lnTo>
                  <a:lnTo>
                    <a:pt x="1208619" y="63500"/>
                  </a:lnTo>
                  <a:lnTo>
                    <a:pt x="993177" y="127000"/>
                  </a:lnTo>
                  <a:lnTo>
                    <a:pt x="951789" y="152400"/>
                  </a:lnTo>
                  <a:lnTo>
                    <a:pt x="911012" y="165100"/>
                  </a:lnTo>
                  <a:lnTo>
                    <a:pt x="870865" y="190500"/>
                  </a:lnTo>
                  <a:lnTo>
                    <a:pt x="831367" y="215900"/>
                  </a:lnTo>
                  <a:lnTo>
                    <a:pt x="792538" y="241300"/>
                  </a:lnTo>
                  <a:lnTo>
                    <a:pt x="754396" y="254000"/>
                  </a:lnTo>
                  <a:lnTo>
                    <a:pt x="716960" y="279400"/>
                  </a:lnTo>
                  <a:lnTo>
                    <a:pt x="680251" y="304800"/>
                  </a:lnTo>
                  <a:lnTo>
                    <a:pt x="644285" y="330200"/>
                  </a:lnTo>
                  <a:lnTo>
                    <a:pt x="609084" y="368300"/>
                  </a:lnTo>
                  <a:lnTo>
                    <a:pt x="574665" y="393700"/>
                  </a:lnTo>
                  <a:lnTo>
                    <a:pt x="541049" y="419100"/>
                  </a:lnTo>
                  <a:lnTo>
                    <a:pt x="508253" y="444500"/>
                  </a:lnTo>
                  <a:lnTo>
                    <a:pt x="476297" y="482600"/>
                  </a:lnTo>
                  <a:lnTo>
                    <a:pt x="445200" y="508000"/>
                  </a:lnTo>
                  <a:lnTo>
                    <a:pt x="414982" y="546100"/>
                  </a:lnTo>
                  <a:lnTo>
                    <a:pt x="385660" y="584200"/>
                  </a:lnTo>
                  <a:lnTo>
                    <a:pt x="357255" y="609600"/>
                  </a:lnTo>
                  <a:lnTo>
                    <a:pt x="329786" y="647700"/>
                  </a:lnTo>
                  <a:lnTo>
                    <a:pt x="303270" y="685800"/>
                  </a:lnTo>
                  <a:lnTo>
                    <a:pt x="277728" y="723900"/>
                  </a:lnTo>
                  <a:lnTo>
                    <a:pt x="253179" y="762000"/>
                  </a:lnTo>
                  <a:lnTo>
                    <a:pt x="229641" y="800100"/>
                  </a:lnTo>
                  <a:lnTo>
                    <a:pt x="207135" y="838200"/>
                  </a:lnTo>
                  <a:lnTo>
                    <a:pt x="185677" y="876300"/>
                  </a:lnTo>
                  <a:lnTo>
                    <a:pt x="165289" y="914400"/>
                  </a:lnTo>
                  <a:lnTo>
                    <a:pt x="145989" y="952500"/>
                  </a:lnTo>
                  <a:lnTo>
                    <a:pt x="127795" y="1003300"/>
                  </a:lnTo>
                  <a:lnTo>
                    <a:pt x="110728" y="1041400"/>
                  </a:lnTo>
                  <a:lnTo>
                    <a:pt x="94806" y="1079500"/>
                  </a:lnTo>
                  <a:lnTo>
                    <a:pt x="80048" y="1130300"/>
                  </a:lnTo>
                  <a:lnTo>
                    <a:pt x="66473" y="1168400"/>
                  </a:lnTo>
                  <a:lnTo>
                    <a:pt x="54100" y="1219200"/>
                  </a:lnTo>
                  <a:lnTo>
                    <a:pt x="42949" y="1257300"/>
                  </a:lnTo>
                  <a:lnTo>
                    <a:pt x="33039" y="1308100"/>
                  </a:lnTo>
                  <a:lnTo>
                    <a:pt x="24388" y="1346200"/>
                  </a:lnTo>
                  <a:lnTo>
                    <a:pt x="17015" y="1397000"/>
                  </a:lnTo>
                  <a:lnTo>
                    <a:pt x="10940" y="1447800"/>
                  </a:lnTo>
                  <a:lnTo>
                    <a:pt x="6182" y="1485900"/>
                  </a:lnTo>
                  <a:lnTo>
                    <a:pt x="2760" y="1536700"/>
                  </a:lnTo>
                  <a:lnTo>
                    <a:pt x="693" y="1587500"/>
                  </a:lnTo>
                  <a:lnTo>
                    <a:pt x="0" y="1625600"/>
                  </a:lnTo>
                  <a:lnTo>
                    <a:pt x="19050" y="1625600"/>
                  </a:lnTo>
                  <a:lnTo>
                    <a:pt x="19760" y="1587500"/>
                  </a:lnTo>
                  <a:lnTo>
                    <a:pt x="21877" y="1536700"/>
                  </a:lnTo>
                  <a:lnTo>
                    <a:pt x="25382" y="1485900"/>
                  </a:lnTo>
                  <a:lnTo>
                    <a:pt x="30254" y="1435100"/>
                  </a:lnTo>
                  <a:lnTo>
                    <a:pt x="36473" y="1397000"/>
                  </a:lnTo>
                  <a:lnTo>
                    <a:pt x="44020" y="1346200"/>
                  </a:lnTo>
                  <a:lnTo>
                    <a:pt x="52875" y="1308100"/>
                  </a:lnTo>
                  <a:lnTo>
                    <a:pt x="63017" y="1257300"/>
                  </a:lnTo>
                  <a:lnTo>
                    <a:pt x="74428" y="1206500"/>
                  </a:lnTo>
                  <a:lnTo>
                    <a:pt x="87087" y="1168400"/>
                  </a:lnTo>
                  <a:lnTo>
                    <a:pt x="100974" y="1117600"/>
                  </a:lnTo>
                  <a:lnTo>
                    <a:pt x="116069" y="1079500"/>
                  </a:lnTo>
                  <a:lnTo>
                    <a:pt x="132352" y="1041400"/>
                  </a:lnTo>
                  <a:lnTo>
                    <a:pt x="149805" y="990600"/>
                  </a:lnTo>
                  <a:lnTo>
                    <a:pt x="168406" y="952500"/>
                  </a:lnTo>
                  <a:lnTo>
                    <a:pt x="188135" y="914400"/>
                  </a:lnTo>
                  <a:lnTo>
                    <a:pt x="208974" y="876300"/>
                  </a:lnTo>
                  <a:lnTo>
                    <a:pt x="230901" y="838200"/>
                  </a:lnTo>
                  <a:lnTo>
                    <a:pt x="253898" y="800100"/>
                  </a:lnTo>
                  <a:lnTo>
                    <a:pt x="277944" y="762000"/>
                  </a:lnTo>
                  <a:lnTo>
                    <a:pt x="303019" y="723900"/>
                  </a:lnTo>
                  <a:lnTo>
                    <a:pt x="329104" y="685800"/>
                  </a:lnTo>
                  <a:lnTo>
                    <a:pt x="356179" y="647700"/>
                  </a:lnTo>
                  <a:lnTo>
                    <a:pt x="384223" y="609600"/>
                  </a:lnTo>
                  <a:lnTo>
                    <a:pt x="413217" y="571500"/>
                  </a:lnTo>
                  <a:lnTo>
                    <a:pt x="443141" y="546100"/>
                  </a:lnTo>
                  <a:lnTo>
                    <a:pt x="473975" y="508000"/>
                  </a:lnTo>
                  <a:lnTo>
                    <a:pt x="505700" y="482600"/>
                  </a:lnTo>
                  <a:lnTo>
                    <a:pt x="538294" y="444500"/>
                  </a:lnTo>
                  <a:lnTo>
                    <a:pt x="571739" y="419100"/>
                  </a:lnTo>
                  <a:lnTo>
                    <a:pt x="606015" y="393700"/>
                  </a:lnTo>
                  <a:lnTo>
                    <a:pt x="641101" y="355600"/>
                  </a:lnTo>
                  <a:lnTo>
                    <a:pt x="676979" y="330200"/>
                  </a:lnTo>
                  <a:lnTo>
                    <a:pt x="713627" y="304800"/>
                  </a:lnTo>
                  <a:lnTo>
                    <a:pt x="751026" y="279400"/>
                  </a:lnTo>
                  <a:lnTo>
                    <a:pt x="789156" y="254000"/>
                  </a:lnTo>
                  <a:lnTo>
                    <a:pt x="827998" y="241300"/>
                  </a:lnTo>
                  <a:lnTo>
                    <a:pt x="867531" y="215900"/>
                  </a:lnTo>
                  <a:lnTo>
                    <a:pt x="907735" y="190500"/>
                  </a:lnTo>
                  <a:lnTo>
                    <a:pt x="948591" y="177800"/>
                  </a:lnTo>
                  <a:lnTo>
                    <a:pt x="990079" y="152400"/>
                  </a:lnTo>
                  <a:lnTo>
                    <a:pt x="1074870" y="127000"/>
                  </a:lnTo>
                  <a:lnTo>
                    <a:pt x="1118134" y="101600"/>
                  </a:lnTo>
                  <a:lnTo>
                    <a:pt x="1251159" y="63500"/>
                  </a:lnTo>
                  <a:lnTo>
                    <a:pt x="1296512" y="63500"/>
                  </a:lnTo>
                  <a:lnTo>
                    <a:pt x="1388617" y="38100"/>
                  </a:lnTo>
                  <a:lnTo>
                    <a:pt x="1435329" y="38100"/>
                  </a:lnTo>
                  <a:lnTo>
                    <a:pt x="1482454" y="25400"/>
                  </a:lnTo>
                  <a:close/>
                </a:path>
                <a:path w="3252469" h="3251200">
                  <a:moveTo>
                    <a:pt x="1626107" y="0"/>
                  </a:moveTo>
                  <a:lnTo>
                    <a:pt x="1578165" y="0"/>
                  </a:lnTo>
                  <a:lnTo>
                    <a:pt x="1530567" y="12700"/>
                  </a:lnTo>
                  <a:lnTo>
                    <a:pt x="1436480" y="12700"/>
                  </a:lnTo>
                  <a:lnTo>
                    <a:pt x="1390028" y="25400"/>
                  </a:lnTo>
                  <a:lnTo>
                    <a:pt x="1626107" y="25400"/>
                  </a:lnTo>
                  <a:lnTo>
                    <a:pt x="1626107" y="0"/>
                  </a:lnTo>
                  <a:close/>
                </a:path>
                <a:path w="3252469" h="3251200">
                  <a:moveTo>
                    <a:pt x="1674056" y="0"/>
                  </a:moveTo>
                  <a:lnTo>
                    <a:pt x="1626107" y="0"/>
                  </a:lnTo>
                  <a:lnTo>
                    <a:pt x="1626107" y="25400"/>
                  </a:lnTo>
                  <a:lnTo>
                    <a:pt x="1862215" y="25400"/>
                  </a:lnTo>
                  <a:lnTo>
                    <a:pt x="1815759" y="12700"/>
                  </a:lnTo>
                  <a:lnTo>
                    <a:pt x="1721661" y="12700"/>
                  </a:lnTo>
                  <a:lnTo>
                    <a:pt x="1674056" y="0"/>
                  </a:lnTo>
                  <a:close/>
                </a:path>
              </a:pathLst>
            </a:custGeom>
            <a:solidFill>
              <a:srgbClr val="7DAFDE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pic>
        <p:nvPicPr>
          <p:cNvPr id="22" name="object 2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5492984" y="2592259"/>
            <a:ext cx="1143037" cy="1226820"/>
          </a:xfrm>
          <a:prstGeom prst="rect">
            <a:avLst/>
          </a:prstGeom>
        </p:spPr>
      </p:pic>
      <p:pic>
        <p:nvPicPr>
          <p:cNvPr id="23" name="object 23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1200738" y="2369820"/>
            <a:ext cx="858359" cy="1232916"/>
          </a:xfrm>
          <a:prstGeom prst="rect">
            <a:avLst/>
          </a:prstGeom>
        </p:spPr>
      </p:pic>
      <p:pic>
        <p:nvPicPr>
          <p:cNvPr id="24" name="object 24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15492984" y="-38100"/>
            <a:ext cx="2795015" cy="1410153"/>
          </a:xfrm>
          <a:prstGeom prst="rect">
            <a:avLst/>
          </a:prstGeom>
        </p:spPr>
      </p:pic>
      <p:sp>
        <p:nvSpPr>
          <p:cNvPr id="25" name="object 25"/>
          <p:cNvSpPr txBox="1"/>
          <p:nvPr/>
        </p:nvSpPr>
        <p:spPr>
          <a:xfrm>
            <a:off x="10100564" y="6478846"/>
            <a:ext cx="1671320" cy="43688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lang="ru-RU" sz="2700" b="1" i="1" spc="345" dirty="0" smtClean="0">
                <a:latin typeface="Trebuchet MS"/>
                <a:cs typeface="Trebuchet MS"/>
              </a:rPr>
              <a:t>Этап</a:t>
            </a:r>
            <a:r>
              <a:rPr sz="2700" b="1" i="1" spc="-275" dirty="0" smtClean="0">
                <a:latin typeface="Trebuchet MS"/>
                <a:cs typeface="Trebuchet MS"/>
              </a:rPr>
              <a:t> </a:t>
            </a:r>
            <a:r>
              <a:rPr sz="2700" b="1" i="1" spc="15" dirty="0">
                <a:latin typeface="Trebuchet MS"/>
                <a:cs typeface="Trebuchet MS"/>
              </a:rPr>
              <a:t>3</a:t>
            </a:r>
            <a:endParaRPr sz="2700" dirty="0">
              <a:latin typeface="Trebuchet MS"/>
              <a:cs typeface="Trebuchet MS"/>
            </a:endParaRPr>
          </a:p>
        </p:txBody>
      </p:sp>
      <p:sp>
        <p:nvSpPr>
          <p:cNvPr id="26" name="object 26"/>
          <p:cNvSpPr txBox="1"/>
          <p:nvPr/>
        </p:nvSpPr>
        <p:spPr>
          <a:xfrm>
            <a:off x="886460" y="9424992"/>
            <a:ext cx="3304540" cy="274947"/>
          </a:xfrm>
          <a:prstGeom prst="rect">
            <a:avLst/>
          </a:prstGeom>
        </p:spPr>
        <p:txBody>
          <a:bodyPr vert="horz" wrap="square" lIns="0" tIns="18415" rIns="0" bIns="0" rtlCol="0">
            <a:spAutoFit/>
          </a:bodyPr>
          <a:lstStyle/>
          <a:p>
            <a:pPr marL="12700" marR="5080" indent="-635" algn="ctr">
              <a:lnSpc>
                <a:spcPct val="97900"/>
              </a:lnSpc>
              <a:spcBef>
                <a:spcPts val="145"/>
              </a:spcBef>
            </a:pPr>
            <a:r>
              <a:rPr lang="ru-RU" sz="1700" b="1" spc="-20" dirty="0">
                <a:latin typeface="Tahoma"/>
                <a:cs typeface="Tahoma"/>
              </a:rPr>
              <a:t> Введение</a:t>
            </a:r>
            <a:endParaRPr sz="1700" dirty="0">
              <a:latin typeface="Tahoma"/>
              <a:cs typeface="Tahoma"/>
            </a:endParaRPr>
          </a:p>
        </p:txBody>
      </p:sp>
      <p:sp>
        <p:nvSpPr>
          <p:cNvPr id="27" name="object 27"/>
          <p:cNvSpPr txBox="1"/>
          <p:nvPr/>
        </p:nvSpPr>
        <p:spPr>
          <a:xfrm>
            <a:off x="5276850" y="9489001"/>
            <a:ext cx="3009265" cy="531299"/>
          </a:xfrm>
          <a:prstGeom prst="rect">
            <a:avLst/>
          </a:prstGeom>
        </p:spPr>
        <p:txBody>
          <a:bodyPr vert="horz" wrap="square" lIns="0" tIns="18415" rIns="0" bIns="0" rtlCol="0">
            <a:spAutoFit/>
          </a:bodyPr>
          <a:lstStyle/>
          <a:p>
            <a:pPr marL="12700" marR="5080" algn="ctr">
              <a:lnSpc>
                <a:spcPct val="98000"/>
              </a:lnSpc>
              <a:spcBef>
                <a:spcPts val="145"/>
              </a:spcBef>
            </a:pPr>
            <a:r>
              <a:rPr lang="ru-RU" sz="1700" b="1" spc="5" dirty="0">
                <a:latin typeface="Tahoma"/>
                <a:cs typeface="Tahoma"/>
              </a:rPr>
              <a:t>Практические упражнения</a:t>
            </a:r>
            <a:endParaRPr sz="1700" dirty="0">
              <a:latin typeface="Tahoma"/>
              <a:cs typeface="Tahoma"/>
            </a:endParaRPr>
          </a:p>
        </p:txBody>
      </p:sp>
      <p:sp>
        <p:nvSpPr>
          <p:cNvPr id="28" name="object 28"/>
          <p:cNvSpPr txBox="1"/>
          <p:nvPr/>
        </p:nvSpPr>
        <p:spPr>
          <a:xfrm>
            <a:off x="9586976" y="9493903"/>
            <a:ext cx="2809240" cy="269946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algn="ctr">
              <a:lnSpc>
                <a:spcPts val="2020"/>
              </a:lnSpc>
              <a:spcBef>
                <a:spcPts val="105"/>
              </a:spcBef>
            </a:pPr>
            <a:r>
              <a:rPr lang="ru-RU" sz="1700" b="1" spc="-70" dirty="0">
                <a:latin typeface="Tahoma"/>
                <a:cs typeface="Tahoma"/>
              </a:rPr>
              <a:t>Обратная связь</a:t>
            </a:r>
            <a:endParaRPr sz="1700" dirty="0">
              <a:latin typeface="Tahoma"/>
              <a:cs typeface="Tahoma"/>
            </a:endParaRPr>
          </a:p>
        </p:txBody>
      </p:sp>
      <p:sp>
        <p:nvSpPr>
          <p:cNvPr id="29" name="object 29"/>
          <p:cNvSpPr txBox="1"/>
          <p:nvPr/>
        </p:nvSpPr>
        <p:spPr>
          <a:xfrm>
            <a:off x="14086712" y="9493903"/>
            <a:ext cx="2148840" cy="269946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algn="ctr">
              <a:lnSpc>
                <a:spcPts val="2020"/>
              </a:lnSpc>
              <a:spcBef>
                <a:spcPts val="105"/>
              </a:spcBef>
            </a:pPr>
            <a:r>
              <a:rPr lang="ru-RU" sz="1700" b="1" spc="-60" dirty="0">
                <a:latin typeface="Tahoma"/>
                <a:cs typeface="Tahoma"/>
              </a:rPr>
              <a:t>Заключение</a:t>
            </a:r>
            <a:endParaRPr sz="1700" dirty="0">
              <a:latin typeface="Tahoma"/>
              <a:cs typeface="Tahoma"/>
            </a:endParaRPr>
          </a:p>
        </p:txBody>
      </p:sp>
      <p:sp>
        <p:nvSpPr>
          <p:cNvPr id="30" name="object 30"/>
          <p:cNvSpPr txBox="1"/>
          <p:nvPr/>
        </p:nvSpPr>
        <p:spPr>
          <a:xfrm>
            <a:off x="1739900" y="6478846"/>
            <a:ext cx="1602740" cy="43688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lang="ru-RU" sz="2700" b="1" i="1" spc="345" dirty="0" smtClean="0">
                <a:latin typeface="Trebuchet MS"/>
                <a:cs typeface="Trebuchet MS"/>
              </a:rPr>
              <a:t>Этап</a:t>
            </a:r>
            <a:r>
              <a:rPr sz="2700" b="1" i="1" spc="-275" dirty="0" smtClean="0">
                <a:latin typeface="Trebuchet MS"/>
                <a:cs typeface="Trebuchet MS"/>
              </a:rPr>
              <a:t> </a:t>
            </a:r>
            <a:r>
              <a:rPr sz="2700" b="1" i="1" spc="-525" dirty="0">
                <a:latin typeface="Trebuchet MS"/>
                <a:cs typeface="Trebuchet MS"/>
              </a:rPr>
              <a:t>1</a:t>
            </a:r>
            <a:endParaRPr sz="2700" dirty="0">
              <a:latin typeface="Trebuchet MS"/>
              <a:cs typeface="Trebuchet MS"/>
            </a:endParaRPr>
          </a:p>
        </p:txBody>
      </p:sp>
      <p:sp>
        <p:nvSpPr>
          <p:cNvPr id="31" name="object 31"/>
          <p:cNvSpPr txBox="1"/>
          <p:nvPr/>
        </p:nvSpPr>
        <p:spPr>
          <a:xfrm>
            <a:off x="5902833" y="6478846"/>
            <a:ext cx="1670685" cy="43688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lang="ru-RU" sz="2700" b="1" i="1" spc="345" dirty="0" smtClean="0">
                <a:latin typeface="Trebuchet MS"/>
                <a:cs typeface="Trebuchet MS"/>
              </a:rPr>
              <a:t>Этап</a:t>
            </a:r>
            <a:r>
              <a:rPr sz="2700" b="1" i="1" spc="-275" dirty="0" smtClean="0">
                <a:latin typeface="Trebuchet MS"/>
                <a:cs typeface="Trebuchet MS"/>
              </a:rPr>
              <a:t> </a:t>
            </a:r>
            <a:r>
              <a:rPr sz="2700" b="1" i="1" spc="10" dirty="0">
                <a:latin typeface="Trebuchet MS"/>
                <a:cs typeface="Trebuchet MS"/>
              </a:rPr>
              <a:t>2</a:t>
            </a:r>
            <a:endParaRPr sz="2700" dirty="0">
              <a:latin typeface="Trebuchet MS"/>
              <a:cs typeface="Trebuchet MS"/>
            </a:endParaRPr>
          </a:p>
        </p:txBody>
      </p:sp>
      <p:sp>
        <p:nvSpPr>
          <p:cNvPr id="33" name="object 33"/>
          <p:cNvSpPr txBox="1"/>
          <p:nvPr/>
        </p:nvSpPr>
        <p:spPr>
          <a:xfrm>
            <a:off x="780694" y="3572383"/>
            <a:ext cx="1899920" cy="579120"/>
          </a:xfrm>
          <a:prstGeom prst="rect">
            <a:avLst/>
          </a:prstGeom>
        </p:spPr>
        <p:txBody>
          <a:bodyPr vert="horz" wrap="square" lIns="0" tIns="7620" rIns="0" bIns="0" rtlCol="0">
            <a:spAutoFit/>
          </a:bodyPr>
          <a:lstStyle/>
          <a:p>
            <a:pPr marL="12700" marR="5080" indent="149225">
              <a:lnSpc>
                <a:spcPct val="101699"/>
              </a:lnSpc>
              <a:spcBef>
                <a:spcPts val="60"/>
              </a:spcBef>
            </a:pPr>
            <a:r>
              <a:rPr sz="1800" b="1" spc="45" dirty="0">
                <a:latin typeface="Tahoma"/>
                <a:cs typeface="Tahoma"/>
              </a:rPr>
              <a:t>М</a:t>
            </a:r>
            <a:r>
              <a:rPr sz="1800" b="1" spc="-55" dirty="0">
                <a:latin typeface="Tahoma"/>
                <a:cs typeface="Tahoma"/>
              </a:rPr>
              <a:t>а</a:t>
            </a:r>
            <a:r>
              <a:rPr sz="1800" b="1" spc="65" dirty="0">
                <a:latin typeface="Tahoma"/>
                <a:cs typeface="Tahoma"/>
              </a:rPr>
              <a:t>с</a:t>
            </a:r>
            <a:r>
              <a:rPr sz="1800" b="1" spc="-5" dirty="0">
                <a:latin typeface="Tahoma"/>
                <a:cs typeface="Tahoma"/>
              </a:rPr>
              <a:t>т</a:t>
            </a:r>
            <a:r>
              <a:rPr sz="1800" b="1" spc="15" dirty="0">
                <a:latin typeface="Tahoma"/>
                <a:cs typeface="Tahoma"/>
              </a:rPr>
              <a:t>е</a:t>
            </a:r>
            <a:r>
              <a:rPr sz="1800" b="1" spc="50" dirty="0">
                <a:latin typeface="Tahoma"/>
                <a:cs typeface="Tahoma"/>
              </a:rPr>
              <a:t>р</a:t>
            </a:r>
            <a:r>
              <a:rPr sz="1800" b="1" spc="20" dirty="0">
                <a:latin typeface="Tahoma"/>
                <a:cs typeface="Tahoma"/>
              </a:rPr>
              <a:t>а</a:t>
            </a:r>
            <a:r>
              <a:rPr sz="1800" b="1" spc="-145" dirty="0">
                <a:latin typeface="Tahoma"/>
                <a:cs typeface="Tahoma"/>
              </a:rPr>
              <a:t> </a:t>
            </a:r>
            <a:r>
              <a:rPr sz="1800" b="1" dirty="0">
                <a:latin typeface="Tahoma"/>
                <a:cs typeface="Tahoma"/>
              </a:rPr>
              <a:t>П</a:t>
            </a:r>
            <a:r>
              <a:rPr sz="1800" b="1" spc="120" dirty="0">
                <a:latin typeface="Tahoma"/>
                <a:cs typeface="Tahoma"/>
              </a:rPr>
              <a:t>О</a:t>
            </a:r>
            <a:r>
              <a:rPr sz="1800" b="1" spc="-155" dirty="0">
                <a:latin typeface="Tahoma"/>
                <a:cs typeface="Tahoma"/>
              </a:rPr>
              <a:t> </a:t>
            </a:r>
            <a:r>
              <a:rPr sz="1800" b="1" spc="-200" dirty="0">
                <a:latin typeface="Tahoma"/>
                <a:cs typeface="Tahoma"/>
              </a:rPr>
              <a:t>/  </a:t>
            </a:r>
            <a:r>
              <a:rPr sz="1800" b="1" dirty="0">
                <a:latin typeface="Tahoma"/>
                <a:cs typeface="Tahoma"/>
              </a:rPr>
              <a:t>П</a:t>
            </a:r>
            <a:r>
              <a:rPr sz="1800" b="1" spc="50" dirty="0">
                <a:latin typeface="Tahoma"/>
                <a:cs typeface="Tahoma"/>
              </a:rPr>
              <a:t>р</a:t>
            </a:r>
            <a:r>
              <a:rPr sz="1800" b="1" spc="15" dirty="0">
                <a:latin typeface="Tahoma"/>
                <a:cs typeface="Tahoma"/>
              </a:rPr>
              <a:t>е</a:t>
            </a:r>
            <a:r>
              <a:rPr sz="1800" b="1" spc="-5" dirty="0">
                <a:latin typeface="Tahoma"/>
                <a:cs typeface="Tahoma"/>
              </a:rPr>
              <a:t>п</a:t>
            </a:r>
            <a:r>
              <a:rPr sz="1800" b="1" dirty="0">
                <a:latin typeface="Tahoma"/>
                <a:cs typeface="Tahoma"/>
              </a:rPr>
              <a:t>о</a:t>
            </a:r>
            <a:r>
              <a:rPr sz="1800" b="1" spc="55" dirty="0">
                <a:latin typeface="Tahoma"/>
                <a:cs typeface="Tahoma"/>
              </a:rPr>
              <a:t>д</a:t>
            </a:r>
            <a:r>
              <a:rPr sz="1800" b="1" spc="-55" dirty="0">
                <a:latin typeface="Tahoma"/>
                <a:cs typeface="Tahoma"/>
              </a:rPr>
              <a:t>а</a:t>
            </a:r>
            <a:r>
              <a:rPr sz="1800" b="1" spc="-45" dirty="0">
                <a:latin typeface="Tahoma"/>
                <a:cs typeface="Tahoma"/>
              </a:rPr>
              <a:t>в</a:t>
            </a:r>
            <a:r>
              <a:rPr sz="1800" b="1" spc="-55" dirty="0">
                <a:latin typeface="Tahoma"/>
                <a:cs typeface="Tahoma"/>
              </a:rPr>
              <a:t>а</a:t>
            </a:r>
            <a:r>
              <a:rPr sz="1800" b="1" spc="-5" dirty="0">
                <a:latin typeface="Tahoma"/>
                <a:cs typeface="Tahoma"/>
              </a:rPr>
              <a:t>т</a:t>
            </a:r>
            <a:r>
              <a:rPr sz="1800" b="1" spc="15" dirty="0">
                <a:latin typeface="Tahoma"/>
                <a:cs typeface="Tahoma"/>
              </a:rPr>
              <a:t>е</a:t>
            </a:r>
            <a:r>
              <a:rPr sz="1800" b="1" spc="-30" dirty="0">
                <a:latin typeface="Tahoma"/>
                <a:cs typeface="Tahoma"/>
              </a:rPr>
              <a:t>л</a:t>
            </a:r>
            <a:r>
              <a:rPr sz="1800" b="1" spc="120" dirty="0">
                <a:latin typeface="Tahoma"/>
                <a:cs typeface="Tahoma"/>
              </a:rPr>
              <a:t>и</a:t>
            </a:r>
            <a:endParaRPr sz="1800">
              <a:latin typeface="Tahoma"/>
              <a:cs typeface="Tahoma"/>
            </a:endParaRPr>
          </a:p>
        </p:txBody>
      </p:sp>
      <p:sp>
        <p:nvSpPr>
          <p:cNvPr id="34" name="object 34"/>
          <p:cNvSpPr txBox="1">
            <a:spLocks noGrp="1"/>
          </p:cNvSpPr>
          <p:nvPr>
            <p:ph type="title"/>
          </p:nvPr>
        </p:nvSpPr>
        <p:spPr>
          <a:xfrm>
            <a:off x="428244" y="296412"/>
            <a:ext cx="16706901" cy="751488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  <a:tabLst>
                <a:tab pos="8074025" algn="l"/>
              </a:tabLst>
            </a:pPr>
            <a:r>
              <a:rPr lang="ru-RU" sz="4800" u="sng" spc="171" dirty="0" smtClean="0">
                <a:solidFill>
                  <a:schemeClr val="tx1"/>
                </a:solidFill>
                <a:latin typeface="Trebuchet MS"/>
                <a:cs typeface="Trebuchet MS"/>
              </a:rPr>
              <a:t>Закрепление умений и навыков путем упражнения</a:t>
            </a:r>
            <a:endParaRPr sz="4800" dirty="0"/>
          </a:p>
        </p:txBody>
      </p:sp>
      <p:sp>
        <p:nvSpPr>
          <p:cNvPr id="36" name="object 32"/>
          <p:cNvSpPr txBox="1"/>
          <p:nvPr/>
        </p:nvSpPr>
        <p:spPr>
          <a:xfrm>
            <a:off x="13887067" y="6382292"/>
            <a:ext cx="2479168" cy="426399"/>
          </a:xfrm>
          <a:prstGeom prst="rect">
            <a:avLst/>
          </a:prstGeom>
        </p:spPr>
        <p:txBody>
          <a:bodyPr vert="horz" wrap="square" lIns="0" tIns="92075" rIns="0" bIns="0" rtlCol="0">
            <a:spAutoFit/>
          </a:bodyPr>
          <a:lstStyle/>
          <a:p>
            <a:pPr marL="12700" marR="5080" indent="180975">
              <a:lnSpc>
                <a:spcPts val="2590"/>
              </a:lnSpc>
              <a:spcBef>
                <a:spcPts val="725"/>
              </a:spcBef>
            </a:pPr>
            <a:r>
              <a:rPr lang="ru-RU" sz="2700" b="1" i="1" spc="-10" dirty="0" smtClean="0">
                <a:latin typeface="Trebuchet MS"/>
                <a:cs typeface="Trebuchet MS"/>
              </a:rPr>
              <a:t>Аттестация</a:t>
            </a:r>
            <a:endParaRPr sz="2700" dirty="0">
              <a:latin typeface="Trebuchet MS"/>
              <a:cs typeface="Trebuchet MS"/>
            </a:endParaRPr>
          </a:p>
        </p:txBody>
      </p:sp>
      <p:sp>
        <p:nvSpPr>
          <p:cNvPr id="37" name="object 13"/>
          <p:cNvSpPr/>
          <p:nvPr/>
        </p:nvSpPr>
        <p:spPr>
          <a:xfrm>
            <a:off x="1932381" y="7255777"/>
            <a:ext cx="984885" cy="985519"/>
          </a:xfrm>
          <a:custGeom>
            <a:avLst/>
            <a:gdLst/>
            <a:ahLst/>
            <a:cxnLst/>
            <a:rect l="l" t="t" r="r" b="b"/>
            <a:pathLst>
              <a:path w="984885" h="985520">
                <a:moveTo>
                  <a:pt x="765594" y="492556"/>
                </a:moveTo>
                <a:lnTo>
                  <a:pt x="761187" y="443420"/>
                </a:lnTo>
                <a:lnTo>
                  <a:pt x="748461" y="397167"/>
                </a:lnTo>
                <a:lnTo>
                  <a:pt x="728218" y="354545"/>
                </a:lnTo>
                <a:lnTo>
                  <a:pt x="710907" y="330060"/>
                </a:lnTo>
                <a:lnTo>
                  <a:pt x="710907" y="492556"/>
                </a:lnTo>
                <a:lnTo>
                  <a:pt x="705129" y="542683"/>
                </a:lnTo>
                <a:lnTo>
                  <a:pt x="688644" y="588733"/>
                </a:lnTo>
                <a:lnTo>
                  <a:pt x="662800" y="629386"/>
                </a:lnTo>
                <a:lnTo>
                  <a:pt x="628904" y="663308"/>
                </a:lnTo>
                <a:lnTo>
                  <a:pt x="588289" y="689178"/>
                </a:lnTo>
                <a:lnTo>
                  <a:pt x="542264" y="705662"/>
                </a:lnTo>
                <a:lnTo>
                  <a:pt x="492175" y="711454"/>
                </a:lnTo>
                <a:lnTo>
                  <a:pt x="442074" y="705662"/>
                </a:lnTo>
                <a:lnTo>
                  <a:pt x="396062" y="689178"/>
                </a:lnTo>
                <a:lnTo>
                  <a:pt x="355447" y="663308"/>
                </a:lnTo>
                <a:lnTo>
                  <a:pt x="321551" y="629386"/>
                </a:lnTo>
                <a:lnTo>
                  <a:pt x="295694" y="588733"/>
                </a:lnTo>
                <a:lnTo>
                  <a:pt x="279222" y="542683"/>
                </a:lnTo>
                <a:lnTo>
                  <a:pt x="273431" y="492556"/>
                </a:lnTo>
                <a:lnTo>
                  <a:pt x="279222" y="442417"/>
                </a:lnTo>
                <a:lnTo>
                  <a:pt x="295694" y="396367"/>
                </a:lnTo>
                <a:lnTo>
                  <a:pt x="321551" y="355714"/>
                </a:lnTo>
                <a:lnTo>
                  <a:pt x="355447" y="321792"/>
                </a:lnTo>
                <a:lnTo>
                  <a:pt x="396062" y="295922"/>
                </a:lnTo>
                <a:lnTo>
                  <a:pt x="442074" y="279438"/>
                </a:lnTo>
                <a:lnTo>
                  <a:pt x="492175" y="273646"/>
                </a:lnTo>
                <a:lnTo>
                  <a:pt x="542264" y="279438"/>
                </a:lnTo>
                <a:lnTo>
                  <a:pt x="588289" y="295922"/>
                </a:lnTo>
                <a:lnTo>
                  <a:pt x="628904" y="321792"/>
                </a:lnTo>
                <a:lnTo>
                  <a:pt x="662800" y="355714"/>
                </a:lnTo>
                <a:lnTo>
                  <a:pt x="688644" y="396367"/>
                </a:lnTo>
                <a:lnTo>
                  <a:pt x="705129" y="442417"/>
                </a:lnTo>
                <a:lnTo>
                  <a:pt x="710907" y="492556"/>
                </a:lnTo>
                <a:lnTo>
                  <a:pt x="710907" y="330060"/>
                </a:lnTo>
                <a:lnTo>
                  <a:pt x="701217" y="316344"/>
                </a:lnTo>
                <a:lnTo>
                  <a:pt x="668235" y="283349"/>
                </a:lnTo>
                <a:lnTo>
                  <a:pt x="654532" y="273646"/>
                </a:lnTo>
                <a:lnTo>
                  <a:pt x="630072" y="256324"/>
                </a:lnTo>
                <a:lnTo>
                  <a:pt x="587476" y="236054"/>
                </a:lnTo>
                <a:lnTo>
                  <a:pt x="541261" y="223329"/>
                </a:lnTo>
                <a:lnTo>
                  <a:pt x="492175" y="218909"/>
                </a:lnTo>
                <a:lnTo>
                  <a:pt x="443090" y="223329"/>
                </a:lnTo>
                <a:lnTo>
                  <a:pt x="396862" y="236054"/>
                </a:lnTo>
                <a:lnTo>
                  <a:pt x="354279" y="256324"/>
                </a:lnTo>
                <a:lnTo>
                  <a:pt x="316115" y="283349"/>
                </a:lnTo>
                <a:lnTo>
                  <a:pt x="283133" y="316344"/>
                </a:lnTo>
                <a:lnTo>
                  <a:pt x="256133" y="354545"/>
                </a:lnTo>
                <a:lnTo>
                  <a:pt x="235877" y="397167"/>
                </a:lnTo>
                <a:lnTo>
                  <a:pt x="223164" y="443420"/>
                </a:lnTo>
                <a:lnTo>
                  <a:pt x="218744" y="492556"/>
                </a:lnTo>
                <a:lnTo>
                  <a:pt x="223164" y="541680"/>
                </a:lnTo>
                <a:lnTo>
                  <a:pt x="235877" y="587933"/>
                </a:lnTo>
                <a:lnTo>
                  <a:pt x="256133" y="630555"/>
                </a:lnTo>
                <a:lnTo>
                  <a:pt x="283133" y="668756"/>
                </a:lnTo>
                <a:lnTo>
                  <a:pt x="316115" y="701751"/>
                </a:lnTo>
                <a:lnTo>
                  <a:pt x="354279" y="728776"/>
                </a:lnTo>
                <a:lnTo>
                  <a:pt x="396862" y="749046"/>
                </a:lnTo>
                <a:lnTo>
                  <a:pt x="443090" y="761771"/>
                </a:lnTo>
                <a:lnTo>
                  <a:pt x="492175" y="766191"/>
                </a:lnTo>
                <a:lnTo>
                  <a:pt x="541261" y="761771"/>
                </a:lnTo>
                <a:lnTo>
                  <a:pt x="587476" y="749046"/>
                </a:lnTo>
                <a:lnTo>
                  <a:pt x="630072" y="728776"/>
                </a:lnTo>
                <a:lnTo>
                  <a:pt x="654532" y="711454"/>
                </a:lnTo>
                <a:lnTo>
                  <a:pt x="668235" y="701751"/>
                </a:lnTo>
                <a:lnTo>
                  <a:pt x="701217" y="668756"/>
                </a:lnTo>
                <a:lnTo>
                  <a:pt x="728218" y="630555"/>
                </a:lnTo>
                <a:lnTo>
                  <a:pt x="748461" y="587933"/>
                </a:lnTo>
                <a:lnTo>
                  <a:pt x="761187" y="541680"/>
                </a:lnTo>
                <a:lnTo>
                  <a:pt x="765594" y="492556"/>
                </a:lnTo>
                <a:close/>
              </a:path>
              <a:path w="984885" h="985520">
                <a:moveTo>
                  <a:pt x="984338" y="410464"/>
                </a:moveTo>
                <a:lnTo>
                  <a:pt x="982192" y="399821"/>
                </a:lnTo>
                <a:lnTo>
                  <a:pt x="976337" y="391121"/>
                </a:lnTo>
                <a:lnTo>
                  <a:pt x="967651" y="385254"/>
                </a:lnTo>
                <a:lnTo>
                  <a:pt x="956995" y="383095"/>
                </a:lnTo>
                <a:lnTo>
                  <a:pt x="929652" y="383095"/>
                </a:lnTo>
                <a:lnTo>
                  <a:pt x="929652" y="437819"/>
                </a:lnTo>
                <a:lnTo>
                  <a:pt x="929652" y="547281"/>
                </a:lnTo>
                <a:lnTo>
                  <a:pt x="865949" y="547281"/>
                </a:lnTo>
                <a:lnTo>
                  <a:pt x="856742" y="548868"/>
                </a:lnTo>
                <a:lnTo>
                  <a:pt x="848804" y="553313"/>
                </a:lnTo>
                <a:lnTo>
                  <a:pt x="842772" y="560120"/>
                </a:lnTo>
                <a:lnTo>
                  <a:pt x="839241" y="568782"/>
                </a:lnTo>
                <a:lnTo>
                  <a:pt x="831164" y="599097"/>
                </a:lnTo>
                <a:lnTo>
                  <a:pt x="820445" y="628510"/>
                </a:lnTo>
                <a:lnTo>
                  <a:pt x="807148" y="656894"/>
                </a:lnTo>
                <a:lnTo>
                  <a:pt x="791324" y="684136"/>
                </a:lnTo>
                <a:lnTo>
                  <a:pt x="787704" y="692721"/>
                </a:lnTo>
                <a:lnTo>
                  <a:pt x="787171" y="701814"/>
                </a:lnTo>
                <a:lnTo>
                  <a:pt x="789647" y="710577"/>
                </a:lnTo>
                <a:lnTo>
                  <a:pt x="795032" y="718210"/>
                </a:lnTo>
                <a:lnTo>
                  <a:pt x="840193" y="763422"/>
                </a:lnTo>
                <a:lnTo>
                  <a:pt x="762838" y="840841"/>
                </a:lnTo>
                <a:lnTo>
                  <a:pt x="717702" y="795629"/>
                </a:lnTo>
                <a:lnTo>
                  <a:pt x="710044" y="790244"/>
                </a:lnTo>
                <a:lnTo>
                  <a:pt x="701294" y="787781"/>
                </a:lnTo>
                <a:lnTo>
                  <a:pt x="692213" y="788314"/>
                </a:lnTo>
                <a:lnTo>
                  <a:pt x="683615" y="791933"/>
                </a:lnTo>
                <a:lnTo>
                  <a:pt x="656259" y="807834"/>
                </a:lnTo>
                <a:lnTo>
                  <a:pt x="627926" y="821131"/>
                </a:lnTo>
                <a:lnTo>
                  <a:pt x="598563" y="831824"/>
                </a:lnTo>
                <a:lnTo>
                  <a:pt x="568363" y="839838"/>
                </a:lnTo>
                <a:lnTo>
                  <a:pt x="559701" y="843394"/>
                </a:lnTo>
                <a:lnTo>
                  <a:pt x="552907" y="849452"/>
                </a:lnTo>
                <a:lnTo>
                  <a:pt x="548449" y="857402"/>
                </a:lnTo>
                <a:lnTo>
                  <a:pt x="546862" y="866609"/>
                </a:lnTo>
                <a:lnTo>
                  <a:pt x="546862" y="930363"/>
                </a:lnTo>
                <a:lnTo>
                  <a:pt x="437489" y="930363"/>
                </a:lnTo>
                <a:lnTo>
                  <a:pt x="437489" y="866609"/>
                </a:lnTo>
                <a:lnTo>
                  <a:pt x="435889" y="857389"/>
                </a:lnTo>
                <a:lnTo>
                  <a:pt x="385673" y="831811"/>
                </a:lnTo>
                <a:lnTo>
                  <a:pt x="356311" y="821105"/>
                </a:lnTo>
                <a:lnTo>
                  <a:pt x="327914" y="807808"/>
                </a:lnTo>
                <a:lnTo>
                  <a:pt x="300723" y="791997"/>
                </a:lnTo>
                <a:lnTo>
                  <a:pt x="292112" y="788352"/>
                </a:lnTo>
                <a:lnTo>
                  <a:pt x="283032" y="787806"/>
                </a:lnTo>
                <a:lnTo>
                  <a:pt x="274281" y="790282"/>
                </a:lnTo>
                <a:lnTo>
                  <a:pt x="266636" y="795693"/>
                </a:lnTo>
                <a:lnTo>
                  <a:pt x="221526" y="840841"/>
                </a:lnTo>
                <a:lnTo>
                  <a:pt x="144170" y="763422"/>
                </a:lnTo>
                <a:lnTo>
                  <a:pt x="189280" y="718273"/>
                </a:lnTo>
                <a:lnTo>
                  <a:pt x="194665" y="710628"/>
                </a:lnTo>
                <a:lnTo>
                  <a:pt x="197142" y="701865"/>
                </a:lnTo>
                <a:lnTo>
                  <a:pt x="196608" y="692772"/>
                </a:lnTo>
                <a:lnTo>
                  <a:pt x="192951" y="684098"/>
                </a:lnTo>
                <a:lnTo>
                  <a:pt x="177101" y="656818"/>
                </a:lnTo>
                <a:lnTo>
                  <a:pt x="163830" y="628434"/>
                </a:lnTo>
                <a:lnTo>
                  <a:pt x="153162" y="599046"/>
                </a:lnTo>
                <a:lnTo>
                  <a:pt x="145122" y="568756"/>
                </a:lnTo>
                <a:lnTo>
                  <a:pt x="141592" y="560108"/>
                </a:lnTo>
                <a:lnTo>
                  <a:pt x="135547" y="553313"/>
                </a:lnTo>
                <a:lnTo>
                  <a:pt x="127609" y="548868"/>
                </a:lnTo>
                <a:lnTo>
                  <a:pt x="118402" y="547281"/>
                </a:lnTo>
                <a:lnTo>
                  <a:pt x="54686" y="547281"/>
                </a:lnTo>
                <a:lnTo>
                  <a:pt x="54686" y="437819"/>
                </a:lnTo>
                <a:lnTo>
                  <a:pt x="118402" y="437819"/>
                </a:lnTo>
                <a:lnTo>
                  <a:pt x="127609" y="436232"/>
                </a:lnTo>
                <a:lnTo>
                  <a:pt x="135547" y="431787"/>
                </a:lnTo>
                <a:lnTo>
                  <a:pt x="141592" y="424980"/>
                </a:lnTo>
                <a:lnTo>
                  <a:pt x="145122" y="416318"/>
                </a:lnTo>
                <a:lnTo>
                  <a:pt x="153187" y="386003"/>
                </a:lnTo>
                <a:lnTo>
                  <a:pt x="163906" y="356590"/>
                </a:lnTo>
                <a:lnTo>
                  <a:pt x="177215" y="328206"/>
                </a:lnTo>
                <a:lnTo>
                  <a:pt x="193040" y="300964"/>
                </a:lnTo>
                <a:lnTo>
                  <a:pt x="196659" y="292379"/>
                </a:lnTo>
                <a:lnTo>
                  <a:pt x="197192" y="283286"/>
                </a:lnTo>
                <a:lnTo>
                  <a:pt x="194716" y="274523"/>
                </a:lnTo>
                <a:lnTo>
                  <a:pt x="189331" y="266890"/>
                </a:lnTo>
                <a:lnTo>
                  <a:pt x="144170" y="221678"/>
                </a:lnTo>
                <a:lnTo>
                  <a:pt x="221526" y="144259"/>
                </a:lnTo>
                <a:lnTo>
                  <a:pt x="266661" y="189471"/>
                </a:lnTo>
                <a:lnTo>
                  <a:pt x="274332" y="194881"/>
                </a:lnTo>
                <a:lnTo>
                  <a:pt x="283095" y="197345"/>
                </a:lnTo>
                <a:lnTo>
                  <a:pt x="292163" y="196786"/>
                </a:lnTo>
                <a:lnTo>
                  <a:pt x="300748" y="193167"/>
                </a:lnTo>
                <a:lnTo>
                  <a:pt x="328091" y="177266"/>
                </a:lnTo>
                <a:lnTo>
                  <a:pt x="356400" y="163969"/>
                </a:lnTo>
                <a:lnTo>
                  <a:pt x="385749" y="153276"/>
                </a:lnTo>
                <a:lnTo>
                  <a:pt x="416001" y="145211"/>
                </a:lnTo>
                <a:lnTo>
                  <a:pt x="418350" y="144259"/>
                </a:lnTo>
                <a:lnTo>
                  <a:pt x="437489" y="118491"/>
                </a:lnTo>
                <a:lnTo>
                  <a:pt x="437489" y="54737"/>
                </a:lnTo>
                <a:lnTo>
                  <a:pt x="546862" y="54737"/>
                </a:lnTo>
                <a:lnTo>
                  <a:pt x="546862" y="118491"/>
                </a:lnTo>
                <a:lnTo>
                  <a:pt x="548449" y="127711"/>
                </a:lnTo>
                <a:lnTo>
                  <a:pt x="552907" y="135648"/>
                </a:lnTo>
                <a:lnTo>
                  <a:pt x="559727" y="141693"/>
                </a:lnTo>
                <a:lnTo>
                  <a:pt x="568363" y="145211"/>
                </a:lnTo>
                <a:lnTo>
                  <a:pt x="598652" y="153276"/>
                </a:lnTo>
                <a:lnTo>
                  <a:pt x="628027" y="163969"/>
                </a:lnTo>
                <a:lnTo>
                  <a:pt x="656437" y="177292"/>
                </a:lnTo>
                <a:lnTo>
                  <a:pt x="683641" y="193103"/>
                </a:lnTo>
                <a:lnTo>
                  <a:pt x="692238" y="196735"/>
                </a:lnTo>
                <a:lnTo>
                  <a:pt x="701306" y="197269"/>
                </a:lnTo>
                <a:lnTo>
                  <a:pt x="710057" y="194805"/>
                </a:lnTo>
                <a:lnTo>
                  <a:pt x="717727" y="189407"/>
                </a:lnTo>
                <a:lnTo>
                  <a:pt x="762838" y="144259"/>
                </a:lnTo>
                <a:lnTo>
                  <a:pt x="840193" y="221678"/>
                </a:lnTo>
                <a:lnTo>
                  <a:pt x="795083" y="266827"/>
                </a:lnTo>
                <a:lnTo>
                  <a:pt x="789698" y="274472"/>
                </a:lnTo>
                <a:lnTo>
                  <a:pt x="787222" y="283235"/>
                </a:lnTo>
                <a:lnTo>
                  <a:pt x="787755" y="292328"/>
                </a:lnTo>
                <a:lnTo>
                  <a:pt x="791413" y="301002"/>
                </a:lnTo>
                <a:lnTo>
                  <a:pt x="807250" y="328282"/>
                </a:lnTo>
                <a:lnTo>
                  <a:pt x="820521" y="356666"/>
                </a:lnTo>
                <a:lnTo>
                  <a:pt x="831189" y="386054"/>
                </a:lnTo>
                <a:lnTo>
                  <a:pt x="839241" y="416344"/>
                </a:lnTo>
                <a:lnTo>
                  <a:pt x="842772" y="424992"/>
                </a:lnTo>
                <a:lnTo>
                  <a:pt x="848804" y="431787"/>
                </a:lnTo>
                <a:lnTo>
                  <a:pt x="856742" y="436232"/>
                </a:lnTo>
                <a:lnTo>
                  <a:pt x="865936" y="437819"/>
                </a:lnTo>
                <a:lnTo>
                  <a:pt x="929652" y="437819"/>
                </a:lnTo>
                <a:lnTo>
                  <a:pt x="929652" y="383095"/>
                </a:lnTo>
                <a:lnTo>
                  <a:pt x="887336" y="383095"/>
                </a:lnTo>
                <a:lnTo>
                  <a:pt x="879894" y="359067"/>
                </a:lnTo>
                <a:lnTo>
                  <a:pt x="870991" y="335572"/>
                </a:lnTo>
                <a:lnTo>
                  <a:pt x="860653" y="312648"/>
                </a:lnTo>
                <a:lnTo>
                  <a:pt x="848893" y="290360"/>
                </a:lnTo>
                <a:lnTo>
                  <a:pt x="898207" y="240982"/>
                </a:lnTo>
                <a:lnTo>
                  <a:pt x="903351" y="235851"/>
                </a:lnTo>
                <a:lnTo>
                  <a:pt x="906221" y="228930"/>
                </a:lnTo>
                <a:lnTo>
                  <a:pt x="906233" y="214401"/>
                </a:lnTo>
                <a:lnTo>
                  <a:pt x="903351" y="207416"/>
                </a:lnTo>
                <a:lnTo>
                  <a:pt x="898207" y="202311"/>
                </a:lnTo>
                <a:lnTo>
                  <a:pt x="840206" y="144259"/>
                </a:lnTo>
                <a:lnTo>
                  <a:pt x="831507" y="135547"/>
                </a:lnTo>
                <a:lnTo>
                  <a:pt x="782205" y="86194"/>
                </a:lnTo>
                <a:lnTo>
                  <a:pt x="773163" y="80187"/>
                </a:lnTo>
                <a:lnTo>
                  <a:pt x="762876" y="78181"/>
                </a:lnTo>
                <a:lnTo>
                  <a:pt x="752589" y="80187"/>
                </a:lnTo>
                <a:lnTo>
                  <a:pt x="743521" y="86220"/>
                </a:lnTo>
                <a:lnTo>
                  <a:pt x="694207" y="135547"/>
                </a:lnTo>
                <a:lnTo>
                  <a:pt x="671931" y="123761"/>
                </a:lnTo>
                <a:lnTo>
                  <a:pt x="649033" y="113398"/>
                </a:lnTo>
                <a:lnTo>
                  <a:pt x="625551" y="104495"/>
                </a:lnTo>
                <a:lnTo>
                  <a:pt x="601535" y="97053"/>
                </a:lnTo>
                <a:lnTo>
                  <a:pt x="601535" y="54737"/>
                </a:lnTo>
                <a:lnTo>
                  <a:pt x="601535" y="27368"/>
                </a:lnTo>
                <a:lnTo>
                  <a:pt x="599401" y="16725"/>
                </a:lnTo>
                <a:lnTo>
                  <a:pt x="593547" y="8026"/>
                </a:lnTo>
                <a:lnTo>
                  <a:pt x="584847" y="2159"/>
                </a:lnTo>
                <a:lnTo>
                  <a:pt x="574192" y="0"/>
                </a:lnTo>
                <a:lnTo>
                  <a:pt x="410146" y="0"/>
                </a:lnTo>
                <a:lnTo>
                  <a:pt x="399491" y="2159"/>
                </a:lnTo>
                <a:lnTo>
                  <a:pt x="390804" y="8026"/>
                </a:lnTo>
                <a:lnTo>
                  <a:pt x="384949" y="16725"/>
                </a:lnTo>
                <a:lnTo>
                  <a:pt x="382803" y="27368"/>
                </a:lnTo>
                <a:lnTo>
                  <a:pt x="382803" y="97104"/>
                </a:lnTo>
                <a:lnTo>
                  <a:pt x="358825" y="104546"/>
                </a:lnTo>
                <a:lnTo>
                  <a:pt x="335381" y="113449"/>
                </a:lnTo>
                <a:lnTo>
                  <a:pt x="312483" y="123812"/>
                </a:lnTo>
                <a:lnTo>
                  <a:pt x="290182" y="135610"/>
                </a:lnTo>
                <a:lnTo>
                  <a:pt x="240830" y="86194"/>
                </a:lnTo>
                <a:lnTo>
                  <a:pt x="235699" y="81089"/>
                </a:lnTo>
                <a:lnTo>
                  <a:pt x="228790" y="78219"/>
                </a:lnTo>
                <a:lnTo>
                  <a:pt x="214236" y="78219"/>
                </a:lnTo>
                <a:lnTo>
                  <a:pt x="207302" y="81089"/>
                </a:lnTo>
                <a:lnTo>
                  <a:pt x="86182" y="202336"/>
                </a:lnTo>
                <a:lnTo>
                  <a:pt x="81026" y="207467"/>
                </a:lnTo>
                <a:lnTo>
                  <a:pt x="78168" y="214401"/>
                </a:lnTo>
                <a:lnTo>
                  <a:pt x="78155" y="228930"/>
                </a:lnTo>
                <a:lnTo>
                  <a:pt x="81026" y="235902"/>
                </a:lnTo>
                <a:lnTo>
                  <a:pt x="135559" y="290423"/>
                </a:lnTo>
                <a:lnTo>
                  <a:pt x="123774" y="312737"/>
                </a:lnTo>
                <a:lnTo>
                  <a:pt x="113411" y="335635"/>
                </a:lnTo>
                <a:lnTo>
                  <a:pt x="104495" y="359105"/>
                </a:lnTo>
                <a:lnTo>
                  <a:pt x="97053" y="383095"/>
                </a:lnTo>
                <a:lnTo>
                  <a:pt x="27343" y="383095"/>
                </a:lnTo>
                <a:lnTo>
                  <a:pt x="16700" y="385254"/>
                </a:lnTo>
                <a:lnTo>
                  <a:pt x="8013" y="391121"/>
                </a:lnTo>
                <a:lnTo>
                  <a:pt x="2159" y="399821"/>
                </a:lnTo>
                <a:lnTo>
                  <a:pt x="0" y="410464"/>
                </a:lnTo>
                <a:lnTo>
                  <a:pt x="0" y="574636"/>
                </a:lnTo>
                <a:lnTo>
                  <a:pt x="2159" y="585279"/>
                </a:lnTo>
                <a:lnTo>
                  <a:pt x="8013" y="593979"/>
                </a:lnTo>
                <a:lnTo>
                  <a:pt x="16700" y="599846"/>
                </a:lnTo>
                <a:lnTo>
                  <a:pt x="27343" y="602005"/>
                </a:lnTo>
                <a:lnTo>
                  <a:pt x="97028" y="602005"/>
                </a:lnTo>
                <a:lnTo>
                  <a:pt x="104457" y="626033"/>
                </a:lnTo>
                <a:lnTo>
                  <a:pt x="113360" y="649528"/>
                </a:lnTo>
                <a:lnTo>
                  <a:pt x="123710" y="672452"/>
                </a:lnTo>
                <a:lnTo>
                  <a:pt x="135458" y="694740"/>
                </a:lnTo>
                <a:lnTo>
                  <a:pt x="81013" y="749249"/>
                </a:lnTo>
                <a:lnTo>
                  <a:pt x="78143" y="756170"/>
                </a:lnTo>
                <a:lnTo>
                  <a:pt x="78130" y="770699"/>
                </a:lnTo>
                <a:lnTo>
                  <a:pt x="81013" y="777684"/>
                </a:lnTo>
                <a:lnTo>
                  <a:pt x="202158" y="898906"/>
                </a:lnTo>
                <a:lnTo>
                  <a:pt x="211201" y="904913"/>
                </a:lnTo>
                <a:lnTo>
                  <a:pt x="221488" y="906919"/>
                </a:lnTo>
                <a:lnTo>
                  <a:pt x="231775" y="904913"/>
                </a:lnTo>
                <a:lnTo>
                  <a:pt x="240842" y="898880"/>
                </a:lnTo>
                <a:lnTo>
                  <a:pt x="290156" y="849553"/>
                </a:lnTo>
                <a:lnTo>
                  <a:pt x="312432" y="861339"/>
                </a:lnTo>
                <a:lnTo>
                  <a:pt x="335330" y="871702"/>
                </a:lnTo>
                <a:lnTo>
                  <a:pt x="358800" y="880605"/>
                </a:lnTo>
                <a:lnTo>
                  <a:pt x="382803" y="888047"/>
                </a:lnTo>
                <a:lnTo>
                  <a:pt x="382803" y="957732"/>
                </a:lnTo>
                <a:lnTo>
                  <a:pt x="384949" y="968375"/>
                </a:lnTo>
                <a:lnTo>
                  <a:pt x="390804" y="977074"/>
                </a:lnTo>
                <a:lnTo>
                  <a:pt x="399503" y="982941"/>
                </a:lnTo>
                <a:lnTo>
                  <a:pt x="410146" y="985100"/>
                </a:lnTo>
                <a:lnTo>
                  <a:pt x="574192" y="985100"/>
                </a:lnTo>
                <a:lnTo>
                  <a:pt x="584847" y="982941"/>
                </a:lnTo>
                <a:lnTo>
                  <a:pt x="593547" y="977074"/>
                </a:lnTo>
                <a:lnTo>
                  <a:pt x="599401" y="968375"/>
                </a:lnTo>
                <a:lnTo>
                  <a:pt x="601535" y="957732"/>
                </a:lnTo>
                <a:lnTo>
                  <a:pt x="601535" y="930363"/>
                </a:lnTo>
                <a:lnTo>
                  <a:pt x="601535" y="887996"/>
                </a:lnTo>
                <a:lnTo>
                  <a:pt x="625525" y="880554"/>
                </a:lnTo>
                <a:lnTo>
                  <a:pt x="648970" y="871651"/>
                </a:lnTo>
                <a:lnTo>
                  <a:pt x="671868" y="861288"/>
                </a:lnTo>
                <a:lnTo>
                  <a:pt x="694182" y="849490"/>
                </a:lnTo>
                <a:lnTo>
                  <a:pt x="743559" y="898906"/>
                </a:lnTo>
                <a:lnTo>
                  <a:pt x="748690" y="904011"/>
                </a:lnTo>
                <a:lnTo>
                  <a:pt x="755599" y="906881"/>
                </a:lnTo>
                <a:lnTo>
                  <a:pt x="770153" y="906881"/>
                </a:lnTo>
                <a:lnTo>
                  <a:pt x="777074" y="904011"/>
                </a:lnTo>
                <a:lnTo>
                  <a:pt x="831545" y="849490"/>
                </a:lnTo>
                <a:lnTo>
                  <a:pt x="840181" y="840841"/>
                </a:lnTo>
                <a:lnTo>
                  <a:pt x="898207" y="782764"/>
                </a:lnTo>
                <a:lnTo>
                  <a:pt x="903351" y="777633"/>
                </a:lnTo>
                <a:lnTo>
                  <a:pt x="906221" y="770699"/>
                </a:lnTo>
                <a:lnTo>
                  <a:pt x="906233" y="756170"/>
                </a:lnTo>
                <a:lnTo>
                  <a:pt x="903351" y="749198"/>
                </a:lnTo>
                <a:lnTo>
                  <a:pt x="848829" y="694677"/>
                </a:lnTo>
                <a:lnTo>
                  <a:pt x="860615" y="672363"/>
                </a:lnTo>
                <a:lnTo>
                  <a:pt x="870978" y="649465"/>
                </a:lnTo>
                <a:lnTo>
                  <a:pt x="879881" y="625995"/>
                </a:lnTo>
                <a:lnTo>
                  <a:pt x="887336" y="602005"/>
                </a:lnTo>
                <a:lnTo>
                  <a:pt x="956995" y="602005"/>
                </a:lnTo>
                <a:lnTo>
                  <a:pt x="967651" y="599846"/>
                </a:lnTo>
                <a:lnTo>
                  <a:pt x="976337" y="593979"/>
                </a:lnTo>
                <a:lnTo>
                  <a:pt x="982192" y="585279"/>
                </a:lnTo>
                <a:lnTo>
                  <a:pt x="984338" y="574636"/>
                </a:lnTo>
                <a:lnTo>
                  <a:pt x="984338" y="410464"/>
                </a:lnTo>
                <a:close/>
              </a:path>
            </a:pathLst>
          </a:custGeom>
          <a:solidFill>
            <a:srgbClr val="385295"/>
          </a:solidFill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38" name="object 14"/>
          <p:cNvPicPr/>
          <p:nvPr/>
        </p:nvPicPr>
        <p:blipFill>
          <a:blip r:embed="rId5" cstate="print"/>
          <a:stretch>
            <a:fillRect/>
          </a:stretch>
        </p:blipFill>
        <p:spPr>
          <a:xfrm>
            <a:off x="2342530" y="6927411"/>
            <a:ext cx="164055" cy="164182"/>
          </a:xfrm>
          <a:prstGeom prst="rect">
            <a:avLst/>
          </a:prstGeom>
        </p:spPr>
      </p:pic>
      <p:pic>
        <p:nvPicPr>
          <p:cNvPr id="39" name="object 15"/>
          <p:cNvPicPr/>
          <p:nvPr/>
        </p:nvPicPr>
        <p:blipFill>
          <a:blip r:embed="rId6" cstate="print"/>
          <a:stretch>
            <a:fillRect/>
          </a:stretch>
        </p:blipFill>
        <p:spPr>
          <a:xfrm>
            <a:off x="2342530" y="8405048"/>
            <a:ext cx="164055" cy="164182"/>
          </a:xfrm>
          <a:prstGeom prst="rect">
            <a:avLst/>
          </a:prstGeom>
        </p:spPr>
      </p:pic>
      <p:pic>
        <p:nvPicPr>
          <p:cNvPr id="40" name="object 16"/>
          <p:cNvPicPr/>
          <p:nvPr/>
        </p:nvPicPr>
        <p:blipFill>
          <a:blip r:embed="rId6" cstate="print"/>
          <a:stretch>
            <a:fillRect/>
          </a:stretch>
        </p:blipFill>
        <p:spPr>
          <a:xfrm>
            <a:off x="3080779" y="7666231"/>
            <a:ext cx="164055" cy="164182"/>
          </a:xfrm>
          <a:prstGeom prst="rect">
            <a:avLst/>
          </a:prstGeom>
        </p:spPr>
      </p:pic>
      <p:pic>
        <p:nvPicPr>
          <p:cNvPr id="41" name="object 17"/>
          <p:cNvPicPr/>
          <p:nvPr/>
        </p:nvPicPr>
        <p:blipFill>
          <a:blip r:embed="rId7" cstate="print"/>
          <a:stretch>
            <a:fillRect/>
          </a:stretch>
        </p:blipFill>
        <p:spPr>
          <a:xfrm>
            <a:off x="1604289" y="7666231"/>
            <a:ext cx="164054" cy="164182"/>
          </a:xfrm>
          <a:prstGeom prst="rect">
            <a:avLst/>
          </a:prstGeom>
        </p:spPr>
      </p:pic>
      <p:sp>
        <p:nvSpPr>
          <p:cNvPr id="42" name="object 18"/>
          <p:cNvSpPr/>
          <p:nvPr/>
        </p:nvSpPr>
        <p:spPr>
          <a:xfrm>
            <a:off x="1659140" y="6953149"/>
            <a:ext cx="14145894" cy="1796414"/>
          </a:xfrm>
          <a:custGeom>
            <a:avLst/>
            <a:gdLst/>
            <a:ahLst/>
            <a:cxnLst/>
            <a:rect l="l" t="t" r="r" b="b"/>
            <a:pathLst>
              <a:path w="14145894" h="1796415">
                <a:moveTo>
                  <a:pt x="628675" y="82562"/>
                </a:moveTo>
                <a:lnTo>
                  <a:pt x="543369" y="47815"/>
                </a:lnTo>
                <a:lnTo>
                  <a:pt x="543369" y="103060"/>
                </a:lnTo>
                <a:lnTo>
                  <a:pt x="476631" y="169900"/>
                </a:lnTo>
                <a:lnTo>
                  <a:pt x="449872" y="89725"/>
                </a:lnTo>
                <a:lnTo>
                  <a:pt x="543369" y="103060"/>
                </a:lnTo>
                <a:lnTo>
                  <a:pt x="543369" y="47815"/>
                </a:lnTo>
                <a:lnTo>
                  <a:pt x="413829" y="29286"/>
                </a:lnTo>
                <a:lnTo>
                  <a:pt x="406781" y="29184"/>
                </a:lnTo>
                <a:lnTo>
                  <a:pt x="400100" y="30822"/>
                </a:lnTo>
                <a:lnTo>
                  <a:pt x="382765" y="56654"/>
                </a:lnTo>
                <a:lnTo>
                  <a:pt x="382790" y="58762"/>
                </a:lnTo>
                <a:lnTo>
                  <a:pt x="384022" y="65024"/>
                </a:lnTo>
                <a:lnTo>
                  <a:pt x="402640" y="120942"/>
                </a:lnTo>
                <a:lnTo>
                  <a:pt x="360172" y="145707"/>
                </a:lnTo>
                <a:lnTo>
                  <a:pt x="319557" y="173024"/>
                </a:lnTo>
                <a:lnTo>
                  <a:pt x="280898" y="202780"/>
                </a:lnTo>
                <a:lnTo>
                  <a:pt x="244284" y="234823"/>
                </a:lnTo>
                <a:lnTo>
                  <a:pt x="209829" y="269049"/>
                </a:lnTo>
                <a:lnTo>
                  <a:pt x="177622" y="305308"/>
                </a:lnTo>
                <a:lnTo>
                  <a:pt x="147764" y="343471"/>
                </a:lnTo>
                <a:lnTo>
                  <a:pt x="120357" y="383425"/>
                </a:lnTo>
                <a:lnTo>
                  <a:pt x="95504" y="425030"/>
                </a:lnTo>
                <a:lnTo>
                  <a:pt x="73291" y="468160"/>
                </a:lnTo>
                <a:lnTo>
                  <a:pt x="53835" y="512686"/>
                </a:lnTo>
                <a:lnTo>
                  <a:pt x="37223" y="558469"/>
                </a:lnTo>
                <a:lnTo>
                  <a:pt x="23571" y="605396"/>
                </a:lnTo>
                <a:lnTo>
                  <a:pt x="12954" y="653326"/>
                </a:lnTo>
                <a:lnTo>
                  <a:pt x="66675" y="663397"/>
                </a:lnTo>
                <a:lnTo>
                  <a:pt x="77228" y="616216"/>
                </a:lnTo>
                <a:lnTo>
                  <a:pt x="90957" y="570090"/>
                </a:lnTo>
                <a:lnTo>
                  <a:pt x="107759" y="525170"/>
                </a:lnTo>
                <a:lnTo>
                  <a:pt x="127508" y="481584"/>
                </a:lnTo>
                <a:lnTo>
                  <a:pt x="150101" y="439496"/>
                </a:lnTo>
                <a:lnTo>
                  <a:pt x="175437" y="399034"/>
                </a:lnTo>
                <a:lnTo>
                  <a:pt x="203403" y="360362"/>
                </a:lnTo>
                <a:lnTo>
                  <a:pt x="233883" y="323596"/>
                </a:lnTo>
                <a:lnTo>
                  <a:pt x="266763" y="288899"/>
                </a:lnTo>
                <a:lnTo>
                  <a:pt x="301955" y="256400"/>
                </a:lnTo>
                <a:lnTo>
                  <a:pt x="339318" y="226250"/>
                </a:lnTo>
                <a:lnTo>
                  <a:pt x="378764" y="198602"/>
                </a:lnTo>
                <a:lnTo>
                  <a:pt x="420192" y="173583"/>
                </a:lnTo>
                <a:lnTo>
                  <a:pt x="438708" y="229184"/>
                </a:lnTo>
                <a:lnTo>
                  <a:pt x="441731" y="235483"/>
                </a:lnTo>
                <a:lnTo>
                  <a:pt x="462572" y="247904"/>
                </a:lnTo>
                <a:lnTo>
                  <a:pt x="471817" y="247904"/>
                </a:lnTo>
                <a:lnTo>
                  <a:pt x="478815" y="245071"/>
                </a:lnTo>
                <a:lnTo>
                  <a:pt x="550227" y="173583"/>
                </a:lnTo>
                <a:lnTo>
                  <a:pt x="553910" y="169900"/>
                </a:lnTo>
                <a:lnTo>
                  <a:pt x="620699" y="103060"/>
                </a:lnTo>
                <a:lnTo>
                  <a:pt x="625271" y="96977"/>
                </a:lnTo>
                <a:lnTo>
                  <a:pt x="627964" y="90004"/>
                </a:lnTo>
                <a:lnTo>
                  <a:pt x="627989" y="89725"/>
                </a:lnTo>
                <a:lnTo>
                  <a:pt x="628675" y="82562"/>
                </a:lnTo>
                <a:close/>
              </a:path>
              <a:path w="14145894" h="1796415">
                <a:moveTo>
                  <a:pt x="633717" y="1494510"/>
                </a:moveTo>
                <a:lnTo>
                  <a:pt x="586498" y="1483969"/>
                </a:lnTo>
                <a:lnTo>
                  <a:pt x="540346" y="1470253"/>
                </a:lnTo>
                <a:lnTo>
                  <a:pt x="495414" y="1453451"/>
                </a:lnTo>
                <a:lnTo>
                  <a:pt x="451840" y="1433703"/>
                </a:lnTo>
                <a:lnTo>
                  <a:pt x="409752" y="1411084"/>
                </a:lnTo>
                <a:lnTo>
                  <a:pt x="369316" y="1385735"/>
                </a:lnTo>
                <a:lnTo>
                  <a:pt x="330657" y="1357744"/>
                </a:lnTo>
                <a:lnTo>
                  <a:pt x="293928" y="1327226"/>
                </a:lnTo>
                <a:lnTo>
                  <a:pt x="259283" y="1294307"/>
                </a:lnTo>
                <a:lnTo>
                  <a:pt x="226847" y="1259078"/>
                </a:lnTo>
                <a:lnTo>
                  <a:pt x="196761" y="1221651"/>
                </a:lnTo>
                <a:lnTo>
                  <a:pt x="169189" y="1182154"/>
                </a:lnTo>
                <a:lnTo>
                  <a:pt x="144246" y="1140663"/>
                </a:lnTo>
                <a:lnTo>
                  <a:pt x="199872" y="1122133"/>
                </a:lnTo>
                <a:lnTo>
                  <a:pt x="206184" y="1119098"/>
                </a:lnTo>
                <a:lnTo>
                  <a:pt x="211429" y="1114640"/>
                </a:lnTo>
                <a:lnTo>
                  <a:pt x="214020" y="1110957"/>
                </a:lnTo>
                <a:lnTo>
                  <a:pt x="215392" y="1109014"/>
                </a:lnTo>
                <a:lnTo>
                  <a:pt x="217855" y="1102474"/>
                </a:lnTo>
                <a:lnTo>
                  <a:pt x="218567" y="1095527"/>
                </a:lnTo>
                <a:lnTo>
                  <a:pt x="217538" y="1088720"/>
                </a:lnTo>
                <a:lnTo>
                  <a:pt x="214845" y="1082382"/>
                </a:lnTo>
                <a:lnTo>
                  <a:pt x="210566" y="1076845"/>
                </a:lnTo>
                <a:lnTo>
                  <a:pt x="151155" y="1017397"/>
                </a:lnTo>
                <a:lnTo>
                  <a:pt x="140589" y="1006830"/>
                </a:lnTo>
                <a:lnTo>
                  <a:pt x="140589" y="1084237"/>
                </a:lnTo>
                <a:lnTo>
                  <a:pt x="60477" y="1110957"/>
                </a:lnTo>
                <a:lnTo>
                  <a:pt x="73837" y="1017397"/>
                </a:lnTo>
                <a:lnTo>
                  <a:pt x="140589" y="1084237"/>
                </a:lnTo>
                <a:lnTo>
                  <a:pt x="140589" y="1006830"/>
                </a:lnTo>
                <a:lnTo>
                  <a:pt x="73837" y="940028"/>
                </a:lnTo>
                <a:lnTo>
                  <a:pt x="67767" y="935418"/>
                </a:lnTo>
                <a:lnTo>
                  <a:pt x="60794" y="932713"/>
                </a:lnTo>
                <a:lnTo>
                  <a:pt x="53365" y="932002"/>
                </a:lnTo>
                <a:lnTo>
                  <a:pt x="45872" y="933386"/>
                </a:lnTo>
                <a:lnTo>
                  <a:pt x="101" y="1147025"/>
                </a:lnTo>
                <a:lnTo>
                  <a:pt x="0" y="1154023"/>
                </a:lnTo>
                <a:lnTo>
                  <a:pt x="1651" y="1160703"/>
                </a:lnTo>
                <a:lnTo>
                  <a:pt x="4902" y="1166774"/>
                </a:lnTo>
                <a:lnTo>
                  <a:pt x="9664" y="1171879"/>
                </a:lnTo>
                <a:lnTo>
                  <a:pt x="14643" y="1176083"/>
                </a:lnTo>
                <a:lnTo>
                  <a:pt x="20878" y="1178267"/>
                </a:lnTo>
                <a:lnTo>
                  <a:pt x="30073" y="1178267"/>
                </a:lnTo>
                <a:lnTo>
                  <a:pt x="32994" y="1177810"/>
                </a:lnTo>
                <a:lnTo>
                  <a:pt x="91643" y="1158252"/>
                </a:lnTo>
                <a:lnTo>
                  <a:pt x="116332" y="1200785"/>
                </a:lnTo>
                <a:lnTo>
                  <a:pt x="143598" y="1241450"/>
                </a:lnTo>
                <a:lnTo>
                  <a:pt x="173291" y="1280172"/>
                </a:lnTo>
                <a:lnTo>
                  <a:pt x="205282" y="1316824"/>
                </a:lnTo>
                <a:lnTo>
                  <a:pt x="239458" y="1351318"/>
                </a:lnTo>
                <a:lnTo>
                  <a:pt x="275678" y="1383563"/>
                </a:lnTo>
                <a:lnTo>
                  <a:pt x="313817" y="1413446"/>
                </a:lnTo>
                <a:lnTo>
                  <a:pt x="353758" y="1440878"/>
                </a:lnTo>
                <a:lnTo>
                  <a:pt x="395338" y="1465745"/>
                </a:lnTo>
                <a:lnTo>
                  <a:pt x="438467" y="1487970"/>
                </a:lnTo>
                <a:lnTo>
                  <a:pt x="482993" y="1507426"/>
                </a:lnTo>
                <a:lnTo>
                  <a:pt x="528789" y="1524038"/>
                </a:lnTo>
                <a:lnTo>
                  <a:pt x="575729" y="1537703"/>
                </a:lnTo>
                <a:lnTo>
                  <a:pt x="623684" y="1548307"/>
                </a:lnTo>
                <a:lnTo>
                  <a:pt x="633717" y="1494510"/>
                </a:lnTo>
                <a:close/>
              </a:path>
              <a:path w="14145894" h="1796415">
                <a:moveTo>
                  <a:pt x="1517942" y="937056"/>
                </a:moveTo>
                <a:lnTo>
                  <a:pt x="1464221" y="926960"/>
                </a:lnTo>
                <a:lnTo>
                  <a:pt x="1453642" y="974178"/>
                </a:lnTo>
                <a:lnTo>
                  <a:pt x="1439900" y="1020330"/>
                </a:lnTo>
                <a:lnTo>
                  <a:pt x="1423085" y="1065288"/>
                </a:lnTo>
                <a:lnTo>
                  <a:pt x="1403324" y="1108887"/>
                </a:lnTo>
                <a:lnTo>
                  <a:pt x="1380718" y="1150988"/>
                </a:lnTo>
                <a:lnTo>
                  <a:pt x="1355369" y="1191450"/>
                </a:lnTo>
                <a:lnTo>
                  <a:pt x="1327404" y="1230147"/>
                </a:lnTo>
                <a:lnTo>
                  <a:pt x="1296911" y="1266901"/>
                </a:lnTo>
                <a:lnTo>
                  <a:pt x="1264031" y="1301597"/>
                </a:lnTo>
                <a:lnTo>
                  <a:pt x="1228839" y="1334071"/>
                </a:lnTo>
                <a:lnTo>
                  <a:pt x="1191475" y="1364195"/>
                </a:lnTo>
                <a:lnTo>
                  <a:pt x="1152029" y="1391818"/>
                </a:lnTo>
                <a:lnTo>
                  <a:pt x="1110615" y="1416799"/>
                </a:lnTo>
                <a:lnTo>
                  <a:pt x="1092085" y="1361173"/>
                </a:lnTo>
                <a:lnTo>
                  <a:pt x="1089050" y="1354874"/>
                </a:lnTo>
                <a:lnTo>
                  <a:pt x="1084605" y="1349616"/>
                </a:lnTo>
                <a:lnTo>
                  <a:pt x="1080947" y="1347050"/>
                </a:lnTo>
                <a:lnTo>
                  <a:pt x="1080947" y="1500644"/>
                </a:lnTo>
                <a:lnTo>
                  <a:pt x="987475" y="1487284"/>
                </a:lnTo>
                <a:lnTo>
                  <a:pt x="1054214" y="1420469"/>
                </a:lnTo>
                <a:lnTo>
                  <a:pt x="1080947" y="1500644"/>
                </a:lnTo>
                <a:lnTo>
                  <a:pt x="1080947" y="1347050"/>
                </a:lnTo>
                <a:lnTo>
                  <a:pt x="1078979" y="1345653"/>
                </a:lnTo>
                <a:lnTo>
                  <a:pt x="1072426" y="1343177"/>
                </a:lnTo>
                <a:lnTo>
                  <a:pt x="1065479" y="1342440"/>
                </a:lnTo>
                <a:lnTo>
                  <a:pt x="1058684" y="1343482"/>
                </a:lnTo>
                <a:lnTo>
                  <a:pt x="910094" y="1487284"/>
                </a:lnTo>
                <a:lnTo>
                  <a:pt x="902106" y="1507794"/>
                </a:lnTo>
                <a:lnTo>
                  <a:pt x="903490" y="1515275"/>
                </a:lnTo>
                <a:lnTo>
                  <a:pt x="1116965" y="1561058"/>
                </a:lnTo>
                <a:lnTo>
                  <a:pt x="1118311" y="1561274"/>
                </a:lnTo>
                <a:lnTo>
                  <a:pt x="1119593" y="1561363"/>
                </a:lnTo>
                <a:lnTo>
                  <a:pt x="1128903" y="1561363"/>
                </a:lnTo>
                <a:lnTo>
                  <a:pt x="1148080" y="1533690"/>
                </a:lnTo>
                <a:lnTo>
                  <a:pt x="1148041" y="1531581"/>
                </a:lnTo>
                <a:lnTo>
                  <a:pt x="1146822" y="1525346"/>
                </a:lnTo>
                <a:lnTo>
                  <a:pt x="1138593" y="1500644"/>
                </a:lnTo>
                <a:lnTo>
                  <a:pt x="1128204" y="1469440"/>
                </a:lnTo>
                <a:lnTo>
                  <a:pt x="1170660" y="1444713"/>
                </a:lnTo>
                <a:lnTo>
                  <a:pt x="1206728" y="1420469"/>
                </a:lnTo>
                <a:lnTo>
                  <a:pt x="1249921" y="1387678"/>
                </a:lnTo>
                <a:lnTo>
                  <a:pt x="1286535" y="1355648"/>
                </a:lnTo>
                <a:lnTo>
                  <a:pt x="1320990" y="1321447"/>
                </a:lnTo>
                <a:lnTo>
                  <a:pt x="1353197" y="1285189"/>
                </a:lnTo>
                <a:lnTo>
                  <a:pt x="1383055" y="1247025"/>
                </a:lnTo>
                <a:lnTo>
                  <a:pt x="1410462" y="1207071"/>
                </a:lnTo>
                <a:lnTo>
                  <a:pt x="1435328" y="1165453"/>
                </a:lnTo>
                <a:lnTo>
                  <a:pt x="1457540" y="1122324"/>
                </a:lnTo>
                <a:lnTo>
                  <a:pt x="1477010" y="1077785"/>
                </a:lnTo>
                <a:lnTo>
                  <a:pt x="1493634" y="1031976"/>
                </a:lnTo>
                <a:lnTo>
                  <a:pt x="1507312" y="985024"/>
                </a:lnTo>
                <a:lnTo>
                  <a:pt x="1517942" y="937056"/>
                </a:lnTo>
                <a:close/>
              </a:path>
              <a:path w="14145894" h="1796415">
                <a:moveTo>
                  <a:pt x="1530832" y="436333"/>
                </a:moveTo>
                <a:lnTo>
                  <a:pt x="1529803" y="432155"/>
                </a:lnTo>
                <a:lnTo>
                  <a:pt x="1529194" y="429653"/>
                </a:lnTo>
                <a:lnTo>
                  <a:pt x="1525930" y="423583"/>
                </a:lnTo>
                <a:lnTo>
                  <a:pt x="1521155" y="418477"/>
                </a:lnTo>
                <a:lnTo>
                  <a:pt x="1515262" y="414718"/>
                </a:lnTo>
                <a:lnTo>
                  <a:pt x="1508709" y="412610"/>
                </a:lnTo>
                <a:lnTo>
                  <a:pt x="1501851" y="412191"/>
                </a:lnTo>
                <a:lnTo>
                  <a:pt x="1495005" y="413499"/>
                </a:lnTo>
                <a:lnTo>
                  <a:pt x="1470367" y="421741"/>
                </a:lnTo>
                <a:lnTo>
                  <a:pt x="1470367" y="479399"/>
                </a:lnTo>
                <a:lnTo>
                  <a:pt x="1456994" y="572960"/>
                </a:lnTo>
                <a:lnTo>
                  <a:pt x="1390256" y="506133"/>
                </a:lnTo>
                <a:lnTo>
                  <a:pt x="1470367" y="479399"/>
                </a:lnTo>
                <a:lnTo>
                  <a:pt x="1470367" y="421741"/>
                </a:lnTo>
                <a:lnTo>
                  <a:pt x="1439176" y="432155"/>
                </a:lnTo>
                <a:lnTo>
                  <a:pt x="1414513" y="389674"/>
                </a:lnTo>
                <a:lnTo>
                  <a:pt x="1387284" y="349034"/>
                </a:lnTo>
                <a:lnTo>
                  <a:pt x="1357617" y="310362"/>
                </a:lnTo>
                <a:lnTo>
                  <a:pt x="1325638" y="273723"/>
                </a:lnTo>
                <a:lnTo>
                  <a:pt x="1291475" y="239255"/>
                </a:lnTo>
                <a:lnTo>
                  <a:pt x="1255268" y="207022"/>
                </a:lnTo>
                <a:lnTo>
                  <a:pt x="1217129" y="177139"/>
                </a:lnTo>
                <a:lnTo>
                  <a:pt x="1177201" y="149694"/>
                </a:lnTo>
                <a:lnTo>
                  <a:pt x="1135608" y="124815"/>
                </a:lnTo>
                <a:lnTo>
                  <a:pt x="1092479" y="102565"/>
                </a:lnTo>
                <a:lnTo>
                  <a:pt x="1047940" y="83070"/>
                </a:lnTo>
                <a:lnTo>
                  <a:pt x="1002131" y="66421"/>
                </a:lnTo>
                <a:lnTo>
                  <a:pt x="955167" y="52705"/>
                </a:lnTo>
                <a:lnTo>
                  <a:pt x="907186" y="42037"/>
                </a:lnTo>
                <a:lnTo>
                  <a:pt x="897115" y="95859"/>
                </a:lnTo>
                <a:lnTo>
                  <a:pt x="944346" y="106451"/>
                </a:lnTo>
                <a:lnTo>
                  <a:pt x="990511" y="120218"/>
                </a:lnTo>
                <a:lnTo>
                  <a:pt x="1035456" y="137045"/>
                </a:lnTo>
                <a:lnTo>
                  <a:pt x="1079055" y="156832"/>
                </a:lnTo>
                <a:lnTo>
                  <a:pt x="1121143" y="179463"/>
                </a:lnTo>
                <a:lnTo>
                  <a:pt x="1161580" y="204825"/>
                </a:lnTo>
                <a:lnTo>
                  <a:pt x="1200238" y="232816"/>
                </a:lnTo>
                <a:lnTo>
                  <a:pt x="1236954" y="263321"/>
                </a:lnTo>
                <a:lnTo>
                  <a:pt x="1271612" y="296214"/>
                </a:lnTo>
                <a:lnTo>
                  <a:pt x="1304036" y="331419"/>
                </a:lnTo>
                <a:lnTo>
                  <a:pt x="1334096" y="368795"/>
                </a:lnTo>
                <a:lnTo>
                  <a:pt x="1361655" y="408254"/>
                </a:lnTo>
                <a:lnTo>
                  <a:pt x="1386560" y="449668"/>
                </a:lnTo>
                <a:lnTo>
                  <a:pt x="1330947" y="468210"/>
                </a:lnTo>
                <a:lnTo>
                  <a:pt x="1324648" y="471258"/>
                </a:lnTo>
                <a:lnTo>
                  <a:pt x="1319415" y="475716"/>
                </a:lnTo>
                <a:lnTo>
                  <a:pt x="1315453" y="481342"/>
                </a:lnTo>
                <a:lnTo>
                  <a:pt x="1312989" y="487883"/>
                </a:lnTo>
                <a:lnTo>
                  <a:pt x="1312265" y="494830"/>
                </a:lnTo>
                <a:lnTo>
                  <a:pt x="1313307" y="501637"/>
                </a:lnTo>
                <a:lnTo>
                  <a:pt x="1315999" y="507974"/>
                </a:lnTo>
                <a:lnTo>
                  <a:pt x="1320279" y="513511"/>
                </a:lnTo>
                <a:lnTo>
                  <a:pt x="1462189" y="655574"/>
                </a:lnTo>
                <a:lnTo>
                  <a:pt x="1469186" y="658355"/>
                </a:lnTo>
                <a:lnTo>
                  <a:pt x="1479194" y="658355"/>
                </a:lnTo>
                <a:lnTo>
                  <a:pt x="1512227" y="572960"/>
                </a:lnTo>
                <a:lnTo>
                  <a:pt x="1525574" y="479399"/>
                </a:lnTo>
                <a:lnTo>
                  <a:pt x="1530731" y="443331"/>
                </a:lnTo>
                <a:lnTo>
                  <a:pt x="1530832" y="436333"/>
                </a:lnTo>
                <a:close/>
              </a:path>
              <a:path w="14145894" h="1796415">
                <a:moveTo>
                  <a:pt x="4818837" y="195795"/>
                </a:moveTo>
                <a:lnTo>
                  <a:pt x="4782274" y="145567"/>
                </a:lnTo>
                <a:lnTo>
                  <a:pt x="4754270" y="123101"/>
                </a:lnTo>
                <a:lnTo>
                  <a:pt x="4754270" y="197027"/>
                </a:lnTo>
                <a:lnTo>
                  <a:pt x="4747831" y="204254"/>
                </a:lnTo>
                <a:lnTo>
                  <a:pt x="4739970" y="212344"/>
                </a:lnTo>
                <a:lnTo>
                  <a:pt x="4730674" y="221005"/>
                </a:lnTo>
                <a:lnTo>
                  <a:pt x="4719879" y="230022"/>
                </a:lnTo>
                <a:lnTo>
                  <a:pt x="4708830" y="237490"/>
                </a:lnTo>
                <a:lnTo>
                  <a:pt x="4708830" y="304825"/>
                </a:lnTo>
                <a:lnTo>
                  <a:pt x="4708830" y="497255"/>
                </a:lnTo>
                <a:lnTo>
                  <a:pt x="4703521" y="539318"/>
                </a:lnTo>
                <a:lnTo>
                  <a:pt x="4689411" y="575818"/>
                </a:lnTo>
                <a:lnTo>
                  <a:pt x="4640338" y="631342"/>
                </a:lnTo>
                <a:lnTo>
                  <a:pt x="4572774" y="662203"/>
                </a:lnTo>
                <a:lnTo>
                  <a:pt x="4535525" y="667854"/>
                </a:lnTo>
                <a:lnTo>
                  <a:pt x="4497819" y="666724"/>
                </a:lnTo>
                <a:lnTo>
                  <a:pt x="4426610" y="643267"/>
                </a:lnTo>
                <a:lnTo>
                  <a:pt x="4395889" y="620534"/>
                </a:lnTo>
                <a:lnTo>
                  <a:pt x="4370286" y="590194"/>
                </a:lnTo>
                <a:lnTo>
                  <a:pt x="4361954" y="573557"/>
                </a:lnTo>
                <a:lnTo>
                  <a:pt x="4351172" y="552030"/>
                </a:lnTo>
                <a:lnTo>
                  <a:pt x="4392422" y="521589"/>
                </a:lnTo>
                <a:lnTo>
                  <a:pt x="4423232" y="481787"/>
                </a:lnTo>
                <a:lnTo>
                  <a:pt x="4443717" y="435444"/>
                </a:lnTo>
                <a:lnTo>
                  <a:pt x="4454004" y="385381"/>
                </a:lnTo>
                <a:lnTo>
                  <a:pt x="4454233" y="334416"/>
                </a:lnTo>
                <a:lnTo>
                  <a:pt x="4506112" y="342023"/>
                </a:lnTo>
                <a:lnTo>
                  <a:pt x="4558462" y="343496"/>
                </a:lnTo>
                <a:lnTo>
                  <a:pt x="4610341" y="338201"/>
                </a:lnTo>
                <a:lnTo>
                  <a:pt x="4660785" y="325513"/>
                </a:lnTo>
                <a:lnTo>
                  <a:pt x="4708830" y="304825"/>
                </a:lnTo>
                <a:lnTo>
                  <a:pt x="4708830" y="237490"/>
                </a:lnTo>
                <a:lnTo>
                  <a:pt x="4683722" y="254508"/>
                </a:lnTo>
                <a:lnTo>
                  <a:pt x="4638637" y="272288"/>
                </a:lnTo>
                <a:lnTo>
                  <a:pt x="4587494" y="283032"/>
                </a:lnTo>
                <a:lnTo>
                  <a:pt x="4533227" y="286359"/>
                </a:lnTo>
                <a:lnTo>
                  <a:pt x="4478744" y="281889"/>
                </a:lnTo>
                <a:lnTo>
                  <a:pt x="4427004" y="269252"/>
                </a:lnTo>
                <a:lnTo>
                  <a:pt x="4412056" y="269062"/>
                </a:lnTo>
                <a:lnTo>
                  <a:pt x="4399458" y="276453"/>
                </a:lnTo>
                <a:lnTo>
                  <a:pt x="4391787" y="288886"/>
                </a:lnTo>
                <a:lnTo>
                  <a:pt x="4391660" y="303847"/>
                </a:lnTo>
                <a:lnTo>
                  <a:pt x="4396600" y="333375"/>
                </a:lnTo>
                <a:lnTo>
                  <a:pt x="4397959" y="363410"/>
                </a:lnTo>
                <a:lnTo>
                  <a:pt x="4388497" y="422554"/>
                </a:lnTo>
                <a:lnTo>
                  <a:pt x="4359072" y="473468"/>
                </a:lnTo>
                <a:lnTo>
                  <a:pt x="4311408" y="508063"/>
                </a:lnTo>
                <a:lnTo>
                  <a:pt x="4302569" y="431812"/>
                </a:lnTo>
                <a:lnTo>
                  <a:pt x="4301121" y="366610"/>
                </a:lnTo>
                <a:lnTo>
                  <a:pt x="4305312" y="311975"/>
                </a:lnTo>
                <a:lnTo>
                  <a:pt x="4313402" y="267411"/>
                </a:lnTo>
                <a:lnTo>
                  <a:pt x="4334205" y="206514"/>
                </a:lnTo>
                <a:lnTo>
                  <a:pt x="4366387" y="169773"/>
                </a:lnTo>
                <a:lnTo>
                  <a:pt x="4413415" y="144970"/>
                </a:lnTo>
                <a:lnTo>
                  <a:pt x="4466945" y="129755"/>
                </a:lnTo>
                <a:lnTo>
                  <a:pt x="4518622" y="121754"/>
                </a:lnTo>
                <a:lnTo>
                  <a:pt x="4560074" y="118605"/>
                </a:lnTo>
                <a:lnTo>
                  <a:pt x="4632503" y="127114"/>
                </a:lnTo>
                <a:lnTo>
                  <a:pt x="4688446" y="147840"/>
                </a:lnTo>
                <a:lnTo>
                  <a:pt x="4728756" y="173545"/>
                </a:lnTo>
                <a:lnTo>
                  <a:pt x="4754270" y="197027"/>
                </a:lnTo>
                <a:lnTo>
                  <a:pt x="4754270" y="123101"/>
                </a:lnTo>
                <a:lnTo>
                  <a:pt x="4686020" y="85598"/>
                </a:lnTo>
                <a:lnTo>
                  <a:pt x="4638878" y="70980"/>
                </a:lnTo>
                <a:lnTo>
                  <a:pt x="4583938" y="62941"/>
                </a:lnTo>
                <a:lnTo>
                  <a:pt x="4521035" y="63817"/>
                </a:lnTo>
                <a:lnTo>
                  <a:pt x="4450016" y="75933"/>
                </a:lnTo>
                <a:lnTo>
                  <a:pt x="4370730" y="101625"/>
                </a:lnTo>
                <a:lnTo>
                  <a:pt x="4318292" y="134226"/>
                </a:lnTo>
                <a:lnTo>
                  <a:pt x="4282694" y="182168"/>
                </a:lnTo>
                <a:lnTo>
                  <a:pt x="4261409" y="240068"/>
                </a:lnTo>
                <a:lnTo>
                  <a:pt x="4246791" y="319633"/>
                </a:lnTo>
                <a:lnTo>
                  <a:pt x="4243844" y="368185"/>
                </a:lnTo>
                <a:lnTo>
                  <a:pt x="4244797" y="422948"/>
                </a:lnTo>
                <a:lnTo>
                  <a:pt x="4250385" y="484162"/>
                </a:lnTo>
                <a:lnTo>
                  <a:pt x="4261358" y="552094"/>
                </a:lnTo>
                <a:lnTo>
                  <a:pt x="4292371" y="574979"/>
                </a:lnTo>
                <a:lnTo>
                  <a:pt x="4298493" y="573557"/>
                </a:lnTo>
                <a:lnTo>
                  <a:pt x="4316285" y="610831"/>
                </a:lnTo>
                <a:lnTo>
                  <a:pt x="4338599" y="642645"/>
                </a:lnTo>
                <a:lnTo>
                  <a:pt x="4394124" y="690359"/>
                </a:lnTo>
                <a:lnTo>
                  <a:pt x="4459706" y="717550"/>
                </a:lnTo>
                <a:lnTo>
                  <a:pt x="4530014" y="725055"/>
                </a:lnTo>
                <a:lnTo>
                  <a:pt x="4565281" y="721690"/>
                </a:lnTo>
                <a:lnTo>
                  <a:pt x="4632693" y="701281"/>
                </a:lnTo>
                <a:lnTo>
                  <a:pt x="4685487" y="667854"/>
                </a:lnTo>
                <a:lnTo>
                  <a:pt x="4715992" y="638035"/>
                </a:lnTo>
                <a:lnTo>
                  <a:pt x="4751883" y="575348"/>
                </a:lnTo>
                <a:lnTo>
                  <a:pt x="4761928" y="538175"/>
                </a:lnTo>
                <a:lnTo>
                  <a:pt x="4765827" y="497255"/>
                </a:lnTo>
                <a:lnTo>
                  <a:pt x="4765827" y="304825"/>
                </a:lnTo>
                <a:lnTo>
                  <a:pt x="4765827" y="286359"/>
                </a:lnTo>
                <a:lnTo>
                  <a:pt x="4765827" y="265760"/>
                </a:lnTo>
                <a:lnTo>
                  <a:pt x="4787049" y="245554"/>
                </a:lnTo>
                <a:lnTo>
                  <a:pt x="4802175" y="228358"/>
                </a:lnTo>
                <a:lnTo>
                  <a:pt x="4811344" y="216179"/>
                </a:lnTo>
                <a:lnTo>
                  <a:pt x="4814722" y="211099"/>
                </a:lnTo>
                <a:lnTo>
                  <a:pt x="4817897" y="203657"/>
                </a:lnTo>
                <a:lnTo>
                  <a:pt x="4818837" y="195795"/>
                </a:lnTo>
                <a:close/>
              </a:path>
              <a:path w="14145894" h="1796415">
                <a:moveTo>
                  <a:pt x="4844745" y="1038567"/>
                </a:moveTo>
                <a:lnTo>
                  <a:pt x="4840884" y="989634"/>
                </a:lnTo>
                <a:lnTo>
                  <a:pt x="4829467" y="942606"/>
                </a:lnTo>
                <a:lnTo>
                  <a:pt x="4810798" y="898156"/>
                </a:lnTo>
                <a:lnTo>
                  <a:pt x="4787760" y="861174"/>
                </a:lnTo>
                <a:lnTo>
                  <a:pt x="4787760" y="1038567"/>
                </a:lnTo>
                <a:lnTo>
                  <a:pt x="4787760" y="1086662"/>
                </a:lnTo>
                <a:lnTo>
                  <a:pt x="4274820" y="1086662"/>
                </a:lnTo>
                <a:lnTo>
                  <a:pt x="4274820" y="1038567"/>
                </a:lnTo>
                <a:lnTo>
                  <a:pt x="4279493" y="990663"/>
                </a:lnTo>
                <a:lnTo>
                  <a:pt x="4293019" y="945362"/>
                </a:lnTo>
                <a:lnTo>
                  <a:pt x="4314622" y="903706"/>
                </a:lnTo>
                <a:lnTo>
                  <a:pt x="4343578" y="866749"/>
                </a:lnTo>
                <a:lnTo>
                  <a:pt x="4379112" y="835545"/>
                </a:lnTo>
                <a:lnTo>
                  <a:pt x="4420489" y="811136"/>
                </a:lnTo>
                <a:lnTo>
                  <a:pt x="4505312" y="999236"/>
                </a:lnTo>
                <a:lnTo>
                  <a:pt x="4509732" y="1006157"/>
                </a:lnTo>
                <a:lnTo>
                  <a:pt x="4515828" y="1011440"/>
                </a:lnTo>
                <a:lnTo>
                  <a:pt x="4523156" y="1014806"/>
                </a:lnTo>
                <a:lnTo>
                  <a:pt x="4531296" y="1016000"/>
                </a:lnTo>
                <a:lnTo>
                  <a:pt x="4539437" y="1014806"/>
                </a:lnTo>
                <a:lnTo>
                  <a:pt x="4593806" y="918210"/>
                </a:lnTo>
                <a:lnTo>
                  <a:pt x="4642155" y="810983"/>
                </a:lnTo>
                <a:lnTo>
                  <a:pt x="4683226" y="835025"/>
                </a:lnTo>
                <a:lnTo>
                  <a:pt x="4718824" y="866406"/>
                </a:lnTo>
                <a:lnTo>
                  <a:pt x="4748022" y="903782"/>
                </a:lnTo>
                <a:lnTo>
                  <a:pt x="4769866" y="945832"/>
                </a:lnTo>
                <a:lnTo>
                  <a:pt x="4783429" y="991209"/>
                </a:lnTo>
                <a:lnTo>
                  <a:pt x="4787760" y="1038567"/>
                </a:lnTo>
                <a:lnTo>
                  <a:pt x="4787760" y="861174"/>
                </a:lnTo>
                <a:lnTo>
                  <a:pt x="4752848" y="819759"/>
                </a:lnTo>
                <a:lnTo>
                  <a:pt x="4721923" y="793546"/>
                </a:lnTo>
                <a:lnTo>
                  <a:pt x="4676533" y="763447"/>
                </a:lnTo>
                <a:lnTo>
                  <a:pt x="4631448" y="747242"/>
                </a:lnTo>
                <a:lnTo>
                  <a:pt x="4601413" y="762711"/>
                </a:lnTo>
                <a:lnTo>
                  <a:pt x="4531296" y="918210"/>
                </a:lnTo>
                <a:lnTo>
                  <a:pt x="4482998" y="811136"/>
                </a:lnTo>
                <a:lnTo>
                  <a:pt x="4461154" y="762711"/>
                </a:lnTo>
                <a:lnTo>
                  <a:pt x="4455058" y="753973"/>
                </a:lnTo>
                <a:lnTo>
                  <a:pt x="4446460" y="748233"/>
                </a:lnTo>
                <a:lnTo>
                  <a:pt x="4436364" y="745947"/>
                </a:lnTo>
                <a:lnTo>
                  <a:pt x="4425747" y="747572"/>
                </a:lnTo>
                <a:lnTo>
                  <a:pt x="4381106" y="767219"/>
                </a:lnTo>
                <a:lnTo>
                  <a:pt x="4340796" y="793051"/>
                </a:lnTo>
                <a:lnTo>
                  <a:pt x="4305312" y="824357"/>
                </a:lnTo>
                <a:lnTo>
                  <a:pt x="4275150" y="860450"/>
                </a:lnTo>
                <a:lnTo>
                  <a:pt x="4250829" y="900620"/>
                </a:lnTo>
                <a:lnTo>
                  <a:pt x="4232834" y="944168"/>
                </a:lnTo>
                <a:lnTo>
                  <a:pt x="4221658" y="990384"/>
                </a:lnTo>
                <a:lnTo>
                  <a:pt x="4217835" y="1038567"/>
                </a:lnTo>
                <a:lnTo>
                  <a:pt x="4217835" y="1115136"/>
                </a:lnTo>
                <a:lnTo>
                  <a:pt x="4220070" y="1126223"/>
                </a:lnTo>
                <a:lnTo>
                  <a:pt x="4226179" y="1135265"/>
                </a:lnTo>
                <a:lnTo>
                  <a:pt x="4235234" y="1141374"/>
                </a:lnTo>
                <a:lnTo>
                  <a:pt x="4246321" y="1143609"/>
                </a:lnTo>
                <a:lnTo>
                  <a:pt x="4816259" y="1143609"/>
                </a:lnTo>
                <a:lnTo>
                  <a:pt x="4827346" y="1141374"/>
                </a:lnTo>
                <a:lnTo>
                  <a:pt x="4836401" y="1135265"/>
                </a:lnTo>
                <a:lnTo>
                  <a:pt x="4842510" y="1126223"/>
                </a:lnTo>
                <a:lnTo>
                  <a:pt x="4844745" y="1115136"/>
                </a:lnTo>
                <a:lnTo>
                  <a:pt x="4844745" y="1086662"/>
                </a:lnTo>
                <a:lnTo>
                  <a:pt x="4844745" y="1038567"/>
                </a:lnTo>
                <a:close/>
              </a:path>
              <a:path w="14145894" h="1796415">
                <a:moveTo>
                  <a:pt x="5557164" y="944321"/>
                </a:moveTo>
                <a:lnTo>
                  <a:pt x="5554929" y="933234"/>
                </a:lnTo>
                <a:lnTo>
                  <a:pt x="5548808" y="924191"/>
                </a:lnTo>
                <a:lnTo>
                  <a:pt x="5539752" y="918083"/>
                </a:lnTo>
                <a:lnTo>
                  <a:pt x="5528665" y="915847"/>
                </a:lnTo>
                <a:lnTo>
                  <a:pt x="5500167" y="915847"/>
                </a:lnTo>
                <a:lnTo>
                  <a:pt x="5500167" y="972794"/>
                </a:lnTo>
                <a:lnTo>
                  <a:pt x="5500167" y="1086662"/>
                </a:lnTo>
                <a:lnTo>
                  <a:pt x="4958727" y="1086662"/>
                </a:lnTo>
                <a:lnTo>
                  <a:pt x="4958727" y="972794"/>
                </a:lnTo>
                <a:lnTo>
                  <a:pt x="5500167" y="972794"/>
                </a:lnTo>
                <a:lnTo>
                  <a:pt x="5500167" y="915847"/>
                </a:lnTo>
                <a:lnTo>
                  <a:pt x="5272189" y="915847"/>
                </a:lnTo>
                <a:lnTo>
                  <a:pt x="5272189" y="801979"/>
                </a:lnTo>
                <a:lnTo>
                  <a:pt x="5271008" y="793851"/>
                </a:lnTo>
                <a:lnTo>
                  <a:pt x="5156390" y="731037"/>
                </a:lnTo>
                <a:lnTo>
                  <a:pt x="5124475" y="716546"/>
                </a:lnTo>
                <a:lnTo>
                  <a:pt x="5042116" y="679132"/>
                </a:lnTo>
                <a:lnTo>
                  <a:pt x="5040185" y="629297"/>
                </a:lnTo>
                <a:lnTo>
                  <a:pt x="5025999" y="602665"/>
                </a:lnTo>
                <a:lnTo>
                  <a:pt x="5017389" y="586486"/>
                </a:lnTo>
                <a:lnTo>
                  <a:pt x="4984331" y="560806"/>
                </a:lnTo>
                <a:lnTo>
                  <a:pt x="4984331" y="643039"/>
                </a:lnTo>
                <a:lnTo>
                  <a:pt x="4984318" y="676186"/>
                </a:lnTo>
                <a:lnTo>
                  <a:pt x="4966284" y="704151"/>
                </a:lnTo>
                <a:lnTo>
                  <a:pt x="4930241" y="716546"/>
                </a:lnTo>
                <a:lnTo>
                  <a:pt x="4894161" y="704138"/>
                </a:lnTo>
                <a:lnTo>
                  <a:pt x="4876139" y="676186"/>
                </a:lnTo>
                <a:lnTo>
                  <a:pt x="4876139" y="643039"/>
                </a:lnTo>
                <a:lnTo>
                  <a:pt x="4894173" y="615073"/>
                </a:lnTo>
                <a:lnTo>
                  <a:pt x="4930241" y="602665"/>
                </a:lnTo>
                <a:lnTo>
                  <a:pt x="4966309" y="615073"/>
                </a:lnTo>
                <a:lnTo>
                  <a:pt x="4984331" y="643039"/>
                </a:lnTo>
                <a:lnTo>
                  <a:pt x="4984331" y="560806"/>
                </a:lnTo>
                <a:lnTo>
                  <a:pt x="4978984" y="556641"/>
                </a:lnTo>
                <a:lnTo>
                  <a:pt x="4930241" y="545731"/>
                </a:lnTo>
                <a:lnTo>
                  <a:pt x="4885918" y="554697"/>
                </a:lnTo>
                <a:lnTo>
                  <a:pt x="4849685" y="579120"/>
                </a:lnTo>
                <a:lnTo>
                  <a:pt x="4825225" y="615315"/>
                </a:lnTo>
                <a:lnTo>
                  <a:pt x="4816259" y="659612"/>
                </a:lnTo>
                <a:lnTo>
                  <a:pt x="4823701" y="701332"/>
                </a:lnTo>
                <a:lnTo>
                  <a:pt x="4844491" y="734695"/>
                </a:lnTo>
                <a:lnTo>
                  <a:pt x="4874933" y="758418"/>
                </a:lnTo>
                <a:lnTo>
                  <a:pt x="4911280" y="771207"/>
                </a:lnTo>
                <a:lnTo>
                  <a:pt x="4949837" y="771766"/>
                </a:lnTo>
                <a:lnTo>
                  <a:pt x="4986871" y="758812"/>
                </a:lnTo>
                <a:lnTo>
                  <a:pt x="5018684" y="731037"/>
                </a:lnTo>
                <a:lnTo>
                  <a:pt x="5215191" y="820293"/>
                </a:lnTo>
                <a:lnTo>
                  <a:pt x="5215191" y="915847"/>
                </a:lnTo>
                <a:lnTo>
                  <a:pt x="4930241" y="915847"/>
                </a:lnTo>
                <a:lnTo>
                  <a:pt x="4919154" y="918083"/>
                </a:lnTo>
                <a:lnTo>
                  <a:pt x="4910086" y="924191"/>
                </a:lnTo>
                <a:lnTo>
                  <a:pt x="4903978" y="933234"/>
                </a:lnTo>
                <a:lnTo>
                  <a:pt x="4901743" y="944321"/>
                </a:lnTo>
                <a:lnTo>
                  <a:pt x="4901743" y="1115136"/>
                </a:lnTo>
                <a:lnTo>
                  <a:pt x="4903978" y="1126223"/>
                </a:lnTo>
                <a:lnTo>
                  <a:pt x="4910086" y="1135265"/>
                </a:lnTo>
                <a:lnTo>
                  <a:pt x="4919154" y="1141374"/>
                </a:lnTo>
                <a:lnTo>
                  <a:pt x="4930241" y="1143609"/>
                </a:lnTo>
                <a:lnTo>
                  <a:pt x="5528665" y="1143609"/>
                </a:lnTo>
                <a:lnTo>
                  <a:pt x="5539752" y="1141374"/>
                </a:lnTo>
                <a:lnTo>
                  <a:pt x="5548808" y="1135265"/>
                </a:lnTo>
                <a:lnTo>
                  <a:pt x="5554929" y="1126223"/>
                </a:lnTo>
                <a:lnTo>
                  <a:pt x="5557164" y="1115136"/>
                </a:lnTo>
                <a:lnTo>
                  <a:pt x="5557164" y="1086662"/>
                </a:lnTo>
                <a:lnTo>
                  <a:pt x="5557164" y="972794"/>
                </a:lnTo>
                <a:lnTo>
                  <a:pt x="5557164" y="944321"/>
                </a:lnTo>
                <a:close/>
              </a:path>
              <a:path w="14145894" h="1796415">
                <a:moveTo>
                  <a:pt x="5927204" y="915847"/>
                </a:moveTo>
                <a:lnTo>
                  <a:pt x="5920181" y="896454"/>
                </a:lnTo>
                <a:lnTo>
                  <a:pt x="5899112" y="887387"/>
                </a:lnTo>
                <a:lnTo>
                  <a:pt x="5755919" y="887387"/>
                </a:lnTo>
                <a:lnTo>
                  <a:pt x="5752058" y="837780"/>
                </a:lnTo>
                <a:lnTo>
                  <a:pt x="5744730" y="789216"/>
                </a:lnTo>
                <a:lnTo>
                  <a:pt x="5734037" y="741832"/>
                </a:lnTo>
                <a:lnTo>
                  <a:pt x="5720105" y="695731"/>
                </a:lnTo>
                <a:lnTo>
                  <a:pt x="5703074" y="651065"/>
                </a:lnTo>
                <a:lnTo>
                  <a:pt x="5683059" y="607949"/>
                </a:lnTo>
                <a:lnTo>
                  <a:pt x="5660199" y="566508"/>
                </a:lnTo>
                <a:lnTo>
                  <a:pt x="5634609" y="526872"/>
                </a:lnTo>
                <a:lnTo>
                  <a:pt x="5606415" y="489178"/>
                </a:lnTo>
                <a:lnTo>
                  <a:pt x="5575757" y="453529"/>
                </a:lnTo>
                <a:lnTo>
                  <a:pt x="5616041" y="413283"/>
                </a:lnTo>
                <a:lnTo>
                  <a:pt x="5670550" y="358825"/>
                </a:lnTo>
                <a:lnTo>
                  <a:pt x="5708586" y="373468"/>
                </a:lnTo>
                <a:lnTo>
                  <a:pt x="5747753" y="372948"/>
                </a:lnTo>
                <a:lnTo>
                  <a:pt x="5784367" y="359333"/>
                </a:lnTo>
                <a:lnTo>
                  <a:pt x="5784989" y="358825"/>
                </a:lnTo>
                <a:lnTo>
                  <a:pt x="5814746" y="334746"/>
                </a:lnTo>
                <a:lnTo>
                  <a:pt x="5825007" y="317982"/>
                </a:lnTo>
                <a:lnTo>
                  <a:pt x="5835218" y="301282"/>
                </a:lnTo>
                <a:lnTo>
                  <a:pt x="5842114" y="261048"/>
                </a:lnTo>
                <a:lnTo>
                  <a:pt x="5833148" y="216750"/>
                </a:lnTo>
                <a:lnTo>
                  <a:pt x="5824601" y="204101"/>
                </a:lnTo>
                <a:lnTo>
                  <a:pt x="5808688" y="180555"/>
                </a:lnTo>
                <a:lnTo>
                  <a:pt x="5782246" y="162737"/>
                </a:lnTo>
                <a:lnTo>
                  <a:pt x="5782246" y="244487"/>
                </a:lnTo>
                <a:lnTo>
                  <a:pt x="5782221" y="277647"/>
                </a:lnTo>
                <a:lnTo>
                  <a:pt x="5764200" y="305574"/>
                </a:lnTo>
                <a:lnTo>
                  <a:pt x="5728132" y="317982"/>
                </a:lnTo>
                <a:lnTo>
                  <a:pt x="5692089" y="305600"/>
                </a:lnTo>
                <a:lnTo>
                  <a:pt x="5674042" y="277647"/>
                </a:lnTo>
                <a:lnTo>
                  <a:pt x="5674030" y="244487"/>
                </a:lnTo>
                <a:lnTo>
                  <a:pt x="5692064" y="216522"/>
                </a:lnTo>
                <a:lnTo>
                  <a:pt x="5728132" y="204101"/>
                </a:lnTo>
                <a:lnTo>
                  <a:pt x="5764212" y="216522"/>
                </a:lnTo>
                <a:lnTo>
                  <a:pt x="5782246" y="244487"/>
                </a:lnTo>
                <a:lnTo>
                  <a:pt x="5782246" y="162737"/>
                </a:lnTo>
                <a:lnTo>
                  <a:pt x="5772455" y="156133"/>
                </a:lnTo>
                <a:lnTo>
                  <a:pt x="5728132" y="147167"/>
                </a:lnTo>
                <a:lnTo>
                  <a:pt x="5687860" y="154051"/>
                </a:lnTo>
                <a:lnTo>
                  <a:pt x="5654370" y="174510"/>
                </a:lnTo>
                <a:lnTo>
                  <a:pt x="5629757" y="204863"/>
                </a:lnTo>
                <a:lnTo>
                  <a:pt x="5616130" y="241427"/>
                </a:lnTo>
                <a:lnTo>
                  <a:pt x="5615597" y="280555"/>
                </a:lnTo>
                <a:lnTo>
                  <a:pt x="5630265" y="318554"/>
                </a:lnTo>
                <a:lnTo>
                  <a:pt x="5535473" y="413283"/>
                </a:lnTo>
                <a:lnTo>
                  <a:pt x="5499570" y="381800"/>
                </a:lnTo>
                <a:lnTo>
                  <a:pt x="5461000" y="353034"/>
                </a:lnTo>
                <a:lnTo>
                  <a:pt x="5420055" y="327101"/>
                </a:lnTo>
                <a:lnTo>
                  <a:pt x="5377015" y="304076"/>
                </a:lnTo>
                <a:lnTo>
                  <a:pt x="5342623" y="288747"/>
                </a:lnTo>
                <a:lnTo>
                  <a:pt x="5332158" y="284073"/>
                </a:lnTo>
                <a:lnTo>
                  <a:pt x="5285778" y="267195"/>
                </a:lnTo>
                <a:lnTo>
                  <a:pt x="5238166" y="253517"/>
                </a:lnTo>
                <a:lnTo>
                  <a:pt x="5189601" y="243166"/>
                </a:lnTo>
                <a:lnTo>
                  <a:pt x="5140376" y="236220"/>
                </a:lnTo>
                <a:lnTo>
                  <a:pt x="5090782" y="232778"/>
                </a:lnTo>
                <a:lnTo>
                  <a:pt x="5041087" y="232943"/>
                </a:lnTo>
                <a:lnTo>
                  <a:pt x="4991595" y="236816"/>
                </a:lnTo>
                <a:lnTo>
                  <a:pt x="4942548" y="244500"/>
                </a:lnTo>
                <a:lnTo>
                  <a:pt x="4894338" y="256057"/>
                </a:lnTo>
                <a:lnTo>
                  <a:pt x="4873523" y="279704"/>
                </a:lnTo>
                <a:lnTo>
                  <a:pt x="4874247" y="290995"/>
                </a:lnTo>
                <a:lnTo>
                  <a:pt x="4879289" y="301091"/>
                </a:lnTo>
                <a:lnTo>
                  <a:pt x="4887557" y="308241"/>
                </a:lnTo>
                <a:lnTo>
                  <a:pt x="4897882" y="311785"/>
                </a:lnTo>
                <a:lnTo>
                  <a:pt x="4909159" y="311073"/>
                </a:lnTo>
                <a:lnTo>
                  <a:pt x="4954181" y="300177"/>
                </a:lnTo>
                <a:lnTo>
                  <a:pt x="4999215" y="292900"/>
                </a:lnTo>
                <a:lnTo>
                  <a:pt x="5044097" y="289115"/>
                </a:lnTo>
                <a:lnTo>
                  <a:pt x="5093347" y="289064"/>
                </a:lnTo>
                <a:lnTo>
                  <a:pt x="5132844" y="291655"/>
                </a:lnTo>
                <a:lnTo>
                  <a:pt x="5176418" y="297738"/>
                </a:lnTo>
                <a:lnTo>
                  <a:pt x="5219255" y="306882"/>
                </a:lnTo>
                <a:lnTo>
                  <a:pt x="5261216" y="318985"/>
                </a:lnTo>
                <a:lnTo>
                  <a:pt x="5302161" y="333921"/>
                </a:lnTo>
                <a:lnTo>
                  <a:pt x="5341925" y="351599"/>
                </a:lnTo>
                <a:lnTo>
                  <a:pt x="5380380" y="371894"/>
                </a:lnTo>
                <a:lnTo>
                  <a:pt x="5417375" y="394703"/>
                </a:lnTo>
                <a:lnTo>
                  <a:pt x="5452757" y="419912"/>
                </a:lnTo>
                <a:lnTo>
                  <a:pt x="5486387" y="447421"/>
                </a:lnTo>
                <a:lnTo>
                  <a:pt x="5518112" y="477100"/>
                </a:lnTo>
                <a:lnTo>
                  <a:pt x="5547792" y="508850"/>
                </a:lnTo>
                <a:lnTo>
                  <a:pt x="5575274" y="542556"/>
                </a:lnTo>
                <a:lnTo>
                  <a:pt x="5600408" y="578116"/>
                </a:lnTo>
                <a:lnTo>
                  <a:pt x="5623064" y="615416"/>
                </a:lnTo>
                <a:lnTo>
                  <a:pt x="5643080" y="654329"/>
                </a:lnTo>
                <a:lnTo>
                  <a:pt x="5660314" y="694778"/>
                </a:lnTo>
                <a:lnTo>
                  <a:pt x="5674614" y="736612"/>
                </a:lnTo>
                <a:lnTo>
                  <a:pt x="5685853" y="779754"/>
                </a:lnTo>
                <a:lnTo>
                  <a:pt x="5693867" y="824090"/>
                </a:lnTo>
                <a:lnTo>
                  <a:pt x="5698515" y="869492"/>
                </a:lnTo>
                <a:lnTo>
                  <a:pt x="5699645" y="915847"/>
                </a:lnTo>
                <a:lnTo>
                  <a:pt x="5697753" y="964730"/>
                </a:lnTo>
                <a:lnTo>
                  <a:pt x="5692178" y="1012583"/>
                </a:lnTo>
                <a:lnTo>
                  <a:pt x="5683059" y="1059281"/>
                </a:lnTo>
                <a:lnTo>
                  <a:pt x="5670524" y="1104684"/>
                </a:lnTo>
                <a:lnTo>
                  <a:pt x="5654738" y="1148651"/>
                </a:lnTo>
                <a:lnTo>
                  <a:pt x="5635828" y="1191044"/>
                </a:lnTo>
                <a:lnTo>
                  <a:pt x="5613832" y="1231861"/>
                </a:lnTo>
                <a:lnTo>
                  <a:pt x="5589181" y="1270533"/>
                </a:lnTo>
                <a:lnTo>
                  <a:pt x="5561736" y="1307350"/>
                </a:lnTo>
                <a:lnTo>
                  <a:pt x="5531739" y="1342021"/>
                </a:lnTo>
                <a:lnTo>
                  <a:pt x="5499303" y="1374419"/>
                </a:lnTo>
                <a:lnTo>
                  <a:pt x="5464594" y="1404404"/>
                </a:lnTo>
                <a:lnTo>
                  <a:pt x="5427738" y="1431823"/>
                </a:lnTo>
                <a:lnTo>
                  <a:pt x="5388889" y="1456537"/>
                </a:lnTo>
                <a:lnTo>
                  <a:pt x="5348186" y="1478419"/>
                </a:lnTo>
                <a:lnTo>
                  <a:pt x="5305755" y="1497317"/>
                </a:lnTo>
                <a:lnTo>
                  <a:pt x="5261610" y="1513128"/>
                </a:lnTo>
                <a:lnTo>
                  <a:pt x="5216296" y="1525600"/>
                </a:lnTo>
                <a:lnTo>
                  <a:pt x="5169547" y="1534718"/>
                </a:lnTo>
                <a:lnTo>
                  <a:pt x="5121643" y="1540281"/>
                </a:lnTo>
                <a:lnTo>
                  <a:pt x="5072710" y="1542173"/>
                </a:lnTo>
                <a:lnTo>
                  <a:pt x="5023840" y="1540281"/>
                </a:lnTo>
                <a:lnTo>
                  <a:pt x="4975631" y="1534629"/>
                </a:lnTo>
                <a:lnTo>
                  <a:pt x="4928514" y="1525409"/>
                </a:lnTo>
                <a:lnTo>
                  <a:pt x="4882426" y="1512646"/>
                </a:lnTo>
                <a:lnTo>
                  <a:pt x="4837620" y="1496479"/>
                </a:lnTo>
                <a:lnTo>
                  <a:pt x="4794288" y="1477022"/>
                </a:lnTo>
                <a:lnTo>
                  <a:pt x="4752594" y="1454365"/>
                </a:lnTo>
                <a:lnTo>
                  <a:pt x="4712728" y="1428623"/>
                </a:lnTo>
                <a:lnTo>
                  <a:pt x="4674882" y="1399895"/>
                </a:lnTo>
                <a:lnTo>
                  <a:pt x="4639208" y="1368298"/>
                </a:lnTo>
                <a:lnTo>
                  <a:pt x="4605921" y="1333944"/>
                </a:lnTo>
                <a:lnTo>
                  <a:pt x="4575175" y="1296924"/>
                </a:lnTo>
                <a:lnTo>
                  <a:pt x="4547146" y="1257363"/>
                </a:lnTo>
                <a:lnTo>
                  <a:pt x="4522038" y="1215351"/>
                </a:lnTo>
                <a:lnTo>
                  <a:pt x="4514774" y="1206715"/>
                </a:lnTo>
                <a:lnTo>
                  <a:pt x="4505083" y="1201712"/>
                </a:lnTo>
                <a:lnTo>
                  <a:pt x="4494200" y="1200683"/>
                </a:lnTo>
                <a:lnTo>
                  <a:pt x="4483379" y="1204023"/>
                </a:lnTo>
                <a:lnTo>
                  <a:pt x="4474705" y="1211300"/>
                </a:lnTo>
                <a:lnTo>
                  <a:pt x="4469676" y="1220990"/>
                </a:lnTo>
                <a:lnTo>
                  <a:pt x="4468647" y="1231861"/>
                </a:lnTo>
                <a:lnTo>
                  <a:pt x="4471987" y="1242669"/>
                </a:lnTo>
                <a:lnTo>
                  <a:pt x="4493450" y="1279118"/>
                </a:lnTo>
                <a:lnTo>
                  <a:pt x="4516983" y="1313865"/>
                </a:lnTo>
                <a:lnTo>
                  <a:pt x="4542421" y="1346898"/>
                </a:lnTo>
                <a:lnTo>
                  <a:pt x="4569625" y="1378204"/>
                </a:lnTo>
                <a:lnTo>
                  <a:pt x="4474883" y="1472857"/>
                </a:lnTo>
                <a:lnTo>
                  <a:pt x="4471403" y="1471523"/>
                </a:lnTo>
                <a:lnTo>
                  <a:pt x="4471403" y="1587207"/>
                </a:lnTo>
                <a:lnTo>
                  <a:pt x="4453369" y="1615173"/>
                </a:lnTo>
                <a:lnTo>
                  <a:pt x="4417301" y="1627581"/>
                </a:lnTo>
                <a:lnTo>
                  <a:pt x="4381233" y="1615160"/>
                </a:lnTo>
                <a:lnTo>
                  <a:pt x="4363199" y="1587207"/>
                </a:lnTo>
                <a:lnTo>
                  <a:pt x="4363212" y="1554048"/>
                </a:lnTo>
                <a:lnTo>
                  <a:pt x="4381233" y="1526108"/>
                </a:lnTo>
                <a:lnTo>
                  <a:pt x="4417301" y="1513700"/>
                </a:lnTo>
                <a:lnTo>
                  <a:pt x="4453344" y="1526095"/>
                </a:lnTo>
                <a:lnTo>
                  <a:pt x="4471390" y="1554048"/>
                </a:lnTo>
                <a:lnTo>
                  <a:pt x="4471403" y="1587207"/>
                </a:lnTo>
                <a:lnTo>
                  <a:pt x="4471403" y="1471523"/>
                </a:lnTo>
                <a:lnTo>
                  <a:pt x="4436846" y="1458214"/>
                </a:lnTo>
                <a:lnTo>
                  <a:pt x="4397680" y="1458747"/>
                </a:lnTo>
                <a:lnTo>
                  <a:pt x="4361078" y="1472349"/>
                </a:lnTo>
                <a:lnTo>
                  <a:pt x="4330687" y="1496936"/>
                </a:lnTo>
                <a:lnTo>
                  <a:pt x="4310215" y="1530400"/>
                </a:lnTo>
                <a:lnTo>
                  <a:pt x="4303319" y="1570647"/>
                </a:lnTo>
                <a:lnTo>
                  <a:pt x="4312297" y="1614932"/>
                </a:lnTo>
                <a:lnTo>
                  <a:pt x="4336745" y="1651139"/>
                </a:lnTo>
                <a:lnTo>
                  <a:pt x="4372978" y="1675561"/>
                </a:lnTo>
                <a:lnTo>
                  <a:pt x="4417314" y="1684515"/>
                </a:lnTo>
                <a:lnTo>
                  <a:pt x="4457573" y="1677631"/>
                </a:lnTo>
                <a:lnTo>
                  <a:pt x="4491075" y="1657184"/>
                </a:lnTo>
                <a:lnTo>
                  <a:pt x="4515078" y="1627581"/>
                </a:lnTo>
                <a:lnTo>
                  <a:pt x="4515688" y="1626831"/>
                </a:lnTo>
                <a:lnTo>
                  <a:pt x="4529315" y="1590255"/>
                </a:lnTo>
                <a:lnTo>
                  <a:pt x="4529836" y="1551127"/>
                </a:lnTo>
                <a:lnTo>
                  <a:pt x="4515396" y="1513700"/>
                </a:lnTo>
                <a:lnTo>
                  <a:pt x="4515167" y="1513128"/>
                </a:lnTo>
                <a:lnTo>
                  <a:pt x="4555464" y="1472857"/>
                </a:lnTo>
                <a:lnTo>
                  <a:pt x="4609795" y="1418590"/>
                </a:lnTo>
                <a:lnTo>
                  <a:pt x="4645203" y="1449832"/>
                </a:lnTo>
                <a:lnTo>
                  <a:pt x="4682553" y="1478064"/>
                </a:lnTo>
                <a:lnTo>
                  <a:pt x="4721669" y="1503299"/>
                </a:lnTo>
                <a:lnTo>
                  <a:pt x="4762449" y="1525600"/>
                </a:lnTo>
                <a:lnTo>
                  <a:pt x="4804359" y="1544802"/>
                </a:lnTo>
                <a:lnTo>
                  <a:pt x="4847539" y="1561071"/>
                </a:lnTo>
                <a:lnTo>
                  <a:pt x="4891684" y="1574355"/>
                </a:lnTo>
                <a:lnTo>
                  <a:pt x="4936604" y="1584667"/>
                </a:lnTo>
                <a:lnTo>
                  <a:pt x="4982083" y="1591995"/>
                </a:lnTo>
                <a:lnTo>
                  <a:pt x="5027942" y="1596364"/>
                </a:lnTo>
                <a:lnTo>
                  <a:pt x="5073967" y="1597761"/>
                </a:lnTo>
                <a:lnTo>
                  <a:pt x="5119979" y="1596199"/>
                </a:lnTo>
                <a:lnTo>
                  <a:pt x="5165776" y="1591665"/>
                </a:lnTo>
                <a:lnTo>
                  <a:pt x="5211140" y="1584185"/>
                </a:lnTo>
                <a:lnTo>
                  <a:pt x="5255907" y="1573758"/>
                </a:lnTo>
                <a:lnTo>
                  <a:pt x="5299849" y="1560372"/>
                </a:lnTo>
                <a:lnTo>
                  <a:pt x="5342788" y="1544053"/>
                </a:lnTo>
                <a:lnTo>
                  <a:pt x="5384533" y="1524787"/>
                </a:lnTo>
                <a:lnTo>
                  <a:pt x="5424856" y="1502587"/>
                </a:lnTo>
                <a:lnTo>
                  <a:pt x="5463591" y="1477467"/>
                </a:lnTo>
                <a:lnTo>
                  <a:pt x="5500535" y="1449400"/>
                </a:lnTo>
                <a:lnTo>
                  <a:pt x="5535473" y="1418424"/>
                </a:lnTo>
                <a:lnTo>
                  <a:pt x="5630265" y="1513128"/>
                </a:lnTo>
                <a:lnTo>
                  <a:pt x="5615597" y="1551127"/>
                </a:lnTo>
                <a:lnTo>
                  <a:pt x="5616118" y="1590255"/>
                </a:lnTo>
                <a:lnTo>
                  <a:pt x="5629745" y="1626831"/>
                </a:lnTo>
                <a:lnTo>
                  <a:pt x="5654357" y="1657184"/>
                </a:lnTo>
                <a:lnTo>
                  <a:pt x="5687860" y="1677631"/>
                </a:lnTo>
                <a:lnTo>
                  <a:pt x="5728132" y="1684515"/>
                </a:lnTo>
                <a:lnTo>
                  <a:pt x="5772455" y="1675561"/>
                </a:lnTo>
                <a:lnTo>
                  <a:pt x="5808688" y="1651139"/>
                </a:lnTo>
                <a:lnTo>
                  <a:pt x="5826557" y="1624698"/>
                </a:lnTo>
                <a:lnTo>
                  <a:pt x="5833148" y="1614932"/>
                </a:lnTo>
                <a:lnTo>
                  <a:pt x="5842114" y="1570647"/>
                </a:lnTo>
                <a:lnTo>
                  <a:pt x="5835218" y="1530400"/>
                </a:lnTo>
                <a:lnTo>
                  <a:pt x="5826772" y="1516583"/>
                </a:lnTo>
                <a:lnTo>
                  <a:pt x="5814746" y="1496936"/>
                </a:lnTo>
                <a:lnTo>
                  <a:pt x="5785129" y="1472971"/>
                </a:lnTo>
                <a:lnTo>
                  <a:pt x="5785129" y="1570647"/>
                </a:lnTo>
                <a:lnTo>
                  <a:pt x="5772696" y="1606677"/>
                </a:lnTo>
                <a:lnTo>
                  <a:pt x="5744718" y="1624698"/>
                </a:lnTo>
                <a:lnTo>
                  <a:pt x="5711545" y="1624698"/>
                </a:lnTo>
                <a:lnTo>
                  <a:pt x="5683567" y="1606677"/>
                </a:lnTo>
                <a:lnTo>
                  <a:pt x="5671147" y="1570647"/>
                </a:lnTo>
                <a:lnTo>
                  <a:pt x="5683529" y="1534718"/>
                </a:lnTo>
                <a:lnTo>
                  <a:pt x="5683618" y="1534591"/>
                </a:lnTo>
                <a:lnTo>
                  <a:pt x="5711533" y="1516608"/>
                </a:lnTo>
                <a:lnTo>
                  <a:pt x="5744730" y="1516608"/>
                </a:lnTo>
                <a:lnTo>
                  <a:pt x="5772696" y="1534591"/>
                </a:lnTo>
                <a:lnTo>
                  <a:pt x="5785129" y="1570647"/>
                </a:lnTo>
                <a:lnTo>
                  <a:pt x="5785129" y="1472971"/>
                </a:lnTo>
                <a:lnTo>
                  <a:pt x="5785002" y="1472857"/>
                </a:lnTo>
                <a:lnTo>
                  <a:pt x="5784367" y="1472349"/>
                </a:lnTo>
                <a:lnTo>
                  <a:pt x="5747753" y="1458734"/>
                </a:lnTo>
                <a:lnTo>
                  <a:pt x="5708586" y="1458201"/>
                </a:lnTo>
                <a:lnTo>
                  <a:pt x="5670550" y="1472857"/>
                </a:lnTo>
                <a:lnTo>
                  <a:pt x="5616067" y="1418424"/>
                </a:lnTo>
                <a:lnTo>
                  <a:pt x="5575757" y="1378153"/>
                </a:lnTo>
                <a:lnTo>
                  <a:pt x="5606415" y="1342504"/>
                </a:lnTo>
                <a:lnTo>
                  <a:pt x="5634609" y="1304810"/>
                </a:lnTo>
                <a:lnTo>
                  <a:pt x="5660199" y="1265174"/>
                </a:lnTo>
                <a:lnTo>
                  <a:pt x="5683059" y="1223746"/>
                </a:lnTo>
                <a:lnTo>
                  <a:pt x="5703074" y="1180630"/>
                </a:lnTo>
                <a:lnTo>
                  <a:pt x="5720105" y="1135964"/>
                </a:lnTo>
                <a:lnTo>
                  <a:pt x="5734037" y="1089875"/>
                </a:lnTo>
                <a:lnTo>
                  <a:pt x="5744730" y="1042492"/>
                </a:lnTo>
                <a:lnTo>
                  <a:pt x="5752058" y="993927"/>
                </a:lnTo>
                <a:lnTo>
                  <a:pt x="5755919" y="944321"/>
                </a:lnTo>
                <a:lnTo>
                  <a:pt x="5899112" y="944321"/>
                </a:lnTo>
                <a:lnTo>
                  <a:pt x="5920181" y="935253"/>
                </a:lnTo>
                <a:lnTo>
                  <a:pt x="5927204" y="915847"/>
                </a:lnTo>
                <a:close/>
              </a:path>
              <a:path w="14145894" h="1796415">
                <a:moveTo>
                  <a:pt x="8706218" y="914400"/>
                </a:moveTo>
                <a:lnTo>
                  <a:pt x="8451444" y="914400"/>
                </a:lnTo>
                <a:lnTo>
                  <a:pt x="8413305" y="927100"/>
                </a:lnTo>
                <a:lnTo>
                  <a:pt x="8378749" y="939800"/>
                </a:lnTo>
                <a:lnTo>
                  <a:pt x="8348637" y="965200"/>
                </a:lnTo>
                <a:lnTo>
                  <a:pt x="8323770" y="1003300"/>
                </a:lnTo>
                <a:lnTo>
                  <a:pt x="8304987" y="1028700"/>
                </a:lnTo>
                <a:lnTo>
                  <a:pt x="8293100" y="1066800"/>
                </a:lnTo>
                <a:lnTo>
                  <a:pt x="8288960" y="1117600"/>
                </a:lnTo>
                <a:lnTo>
                  <a:pt x="8288960" y="1397000"/>
                </a:lnTo>
                <a:lnTo>
                  <a:pt x="8291677" y="1422400"/>
                </a:lnTo>
                <a:lnTo>
                  <a:pt x="8299437" y="1447800"/>
                </a:lnTo>
                <a:lnTo>
                  <a:pt x="8311731" y="1460500"/>
                </a:lnTo>
                <a:lnTo>
                  <a:pt x="8327999" y="1485900"/>
                </a:lnTo>
                <a:lnTo>
                  <a:pt x="8347697" y="1498600"/>
                </a:lnTo>
                <a:lnTo>
                  <a:pt x="8370303" y="1511300"/>
                </a:lnTo>
                <a:lnTo>
                  <a:pt x="8395259" y="1524000"/>
                </a:lnTo>
                <a:lnTo>
                  <a:pt x="8490560" y="1524000"/>
                </a:lnTo>
                <a:lnTo>
                  <a:pt x="8490560" y="1473200"/>
                </a:lnTo>
                <a:lnTo>
                  <a:pt x="8406384" y="1473200"/>
                </a:lnTo>
                <a:lnTo>
                  <a:pt x="8391779" y="1460500"/>
                </a:lnTo>
                <a:lnTo>
                  <a:pt x="8378545" y="1460500"/>
                </a:lnTo>
                <a:lnTo>
                  <a:pt x="8367001" y="1447800"/>
                </a:lnTo>
                <a:lnTo>
                  <a:pt x="8357476" y="1435100"/>
                </a:lnTo>
                <a:lnTo>
                  <a:pt x="8350275" y="1422400"/>
                </a:lnTo>
                <a:lnTo>
                  <a:pt x="8345729" y="1409700"/>
                </a:lnTo>
                <a:lnTo>
                  <a:pt x="8344128" y="1397000"/>
                </a:lnTo>
                <a:lnTo>
                  <a:pt x="8344128" y="1117600"/>
                </a:lnTo>
                <a:lnTo>
                  <a:pt x="8347151" y="1079500"/>
                </a:lnTo>
                <a:lnTo>
                  <a:pt x="8369516" y="1028700"/>
                </a:lnTo>
                <a:lnTo>
                  <a:pt x="8409597" y="990600"/>
                </a:lnTo>
                <a:lnTo>
                  <a:pt x="8462556" y="965200"/>
                </a:lnTo>
                <a:lnTo>
                  <a:pt x="8692820" y="965200"/>
                </a:lnTo>
                <a:lnTo>
                  <a:pt x="8706218" y="914400"/>
                </a:lnTo>
                <a:close/>
              </a:path>
              <a:path w="14145894" h="1796415">
                <a:moveTo>
                  <a:pt x="8960015" y="279400"/>
                </a:moveTo>
                <a:lnTo>
                  <a:pt x="8866353" y="254000"/>
                </a:lnTo>
                <a:lnTo>
                  <a:pt x="8861577" y="241300"/>
                </a:lnTo>
                <a:lnTo>
                  <a:pt x="8855723" y="228600"/>
                </a:lnTo>
                <a:lnTo>
                  <a:pt x="8848801" y="215900"/>
                </a:lnTo>
                <a:lnTo>
                  <a:pt x="8840876" y="203200"/>
                </a:lnTo>
                <a:lnTo>
                  <a:pt x="8850160" y="190500"/>
                </a:lnTo>
                <a:lnTo>
                  <a:pt x="8896540" y="127000"/>
                </a:lnTo>
                <a:lnTo>
                  <a:pt x="8884234" y="114300"/>
                </a:lnTo>
                <a:lnTo>
                  <a:pt x="8835009" y="63500"/>
                </a:lnTo>
                <a:lnTo>
                  <a:pt x="8766797" y="108597"/>
                </a:lnTo>
                <a:lnTo>
                  <a:pt x="8766797" y="317500"/>
                </a:lnTo>
                <a:lnTo>
                  <a:pt x="8756688" y="368300"/>
                </a:lnTo>
                <a:lnTo>
                  <a:pt x="8729154" y="406400"/>
                </a:lnTo>
                <a:lnTo>
                  <a:pt x="8688311" y="431800"/>
                </a:lnTo>
                <a:lnTo>
                  <a:pt x="8638286" y="444500"/>
                </a:lnTo>
                <a:lnTo>
                  <a:pt x="8588261" y="431800"/>
                </a:lnTo>
                <a:lnTo>
                  <a:pt x="8547405" y="406400"/>
                </a:lnTo>
                <a:lnTo>
                  <a:pt x="8519871" y="368300"/>
                </a:lnTo>
                <a:lnTo>
                  <a:pt x="8509762" y="317500"/>
                </a:lnTo>
                <a:lnTo>
                  <a:pt x="8519871" y="266700"/>
                </a:lnTo>
                <a:lnTo>
                  <a:pt x="8547405" y="228600"/>
                </a:lnTo>
                <a:lnTo>
                  <a:pt x="8588261" y="203200"/>
                </a:lnTo>
                <a:lnTo>
                  <a:pt x="8638286" y="190500"/>
                </a:lnTo>
                <a:lnTo>
                  <a:pt x="8688311" y="203200"/>
                </a:lnTo>
                <a:lnTo>
                  <a:pt x="8729154" y="228600"/>
                </a:lnTo>
                <a:lnTo>
                  <a:pt x="8756688" y="266700"/>
                </a:lnTo>
                <a:lnTo>
                  <a:pt x="8766797" y="317500"/>
                </a:lnTo>
                <a:lnTo>
                  <a:pt x="8766797" y="108597"/>
                </a:lnTo>
                <a:lnTo>
                  <a:pt x="8758161" y="114300"/>
                </a:lnTo>
                <a:lnTo>
                  <a:pt x="8743658" y="101600"/>
                </a:lnTo>
                <a:lnTo>
                  <a:pt x="8728558" y="101600"/>
                </a:lnTo>
                <a:lnTo>
                  <a:pt x="8712911" y="88900"/>
                </a:lnTo>
                <a:lnTo>
                  <a:pt x="8696757" y="88900"/>
                </a:lnTo>
                <a:lnTo>
                  <a:pt x="8681783" y="0"/>
                </a:lnTo>
                <a:lnTo>
                  <a:pt x="8594788" y="0"/>
                </a:lnTo>
                <a:lnTo>
                  <a:pt x="8579802" y="88900"/>
                </a:lnTo>
                <a:lnTo>
                  <a:pt x="8563648" y="88900"/>
                </a:lnTo>
                <a:lnTo>
                  <a:pt x="8547989" y="101600"/>
                </a:lnTo>
                <a:lnTo>
                  <a:pt x="8532889" y="101600"/>
                </a:lnTo>
                <a:lnTo>
                  <a:pt x="8518385" y="114300"/>
                </a:lnTo>
                <a:lnTo>
                  <a:pt x="8441525" y="63500"/>
                </a:lnTo>
                <a:lnTo>
                  <a:pt x="8380031" y="127000"/>
                </a:lnTo>
                <a:lnTo>
                  <a:pt x="8435670" y="203200"/>
                </a:lnTo>
                <a:lnTo>
                  <a:pt x="8427745" y="215900"/>
                </a:lnTo>
                <a:lnTo>
                  <a:pt x="8420836" y="228600"/>
                </a:lnTo>
                <a:lnTo>
                  <a:pt x="8414969" y="241300"/>
                </a:lnTo>
                <a:lnTo>
                  <a:pt x="8410219" y="254000"/>
                </a:lnTo>
                <a:lnTo>
                  <a:pt x="8316544" y="279400"/>
                </a:lnTo>
                <a:lnTo>
                  <a:pt x="8316544" y="355600"/>
                </a:lnTo>
                <a:lnTo>
                  <a:pt x="8410219" y="381000"/>
                </a:lnTo>
                <a:lnTo>
                  <a:pt x="8414982" y="393700"/>
                </a:lnTo>
                <a:lnTo>
                  <a:pt x="8420836" y="406400"/>
                </a:lnTo>
                <a:lnTo>
                  <a:pt x="8427745" y="419100"/>
                </a:lnTo>
                <a:lnTo>
                  <a:pt x="8435683" y="431800"/>
                </a:lnTo>
                <a:lnTo>
                  <a:pt x="8380031" y="520700"/>
                </a:lnTo>
                <a:lnTo>
                  <a:pt x="8441525" y="571500"/>
                </a:lnTo>
                <a:lnTo>
                  <a:pt x="8518385" y="520700"/>
                </a:lnTo>
                <a:lnTo>
                  <a:pt x="8532901" y="533400"/>
                </a:lnTo>
                <a:lnTo>
                  <a:pt x="8547989" y="533400"/>
                </a:lnTo>
                <a:lnTo>
                  <a:pt x="8563648" y="546100"/>
                </a:lnTo>
                <a:lnTo>
                  <a:pt x="8579802" y="546100"/>
                </a:lnTo>
                <a:lnTo>
                  <a:pt x="8594788" y="635000"/>
                </a:lnTo>
                <a:lnTo>
                  <a:pt x="8681783" y="635000"/>
                </a:lnTo>
                <a:lnTo>
                  <a:pt x="8696757" y="546100"/>
                </a:lnTo>
                <a:lnTo>
                  <a:pt x="8712911" y="546100"/>
                </a:lnTo>
                <a:lnTo>
                  <a:pt x="8728558" y="533400"/>
                </a:lnTo>
                <a:lnTo>
                  <a:pt x="8743658" y="533400"/>
                </a:lnTo>
                <a:lnTo>
                  <a:pt x="8758161" y="520700"/>
                </a:lnTo>
                <a:lnTo>
                  <a:pt x="8835009" y="571500"/>
                </a:lnTo>
                <a:lnTo>
                  <a:pt x="8896540" y="520700"/>
                </a:lnTo>
                <a:lnTo>
                  <a:pt x="8848827" y="444500"/>
                </a:lnTo>
                <a:lnTo>
                  <a:pt x="8840876" y="431800"/>
                </a:lnTo>
                <a:lnTo>
                  <a:pt x="8848801" y="419100"/>
                </a:lnTo>
                <a:lnTo>
                  <a:pt x="8855723" y="406400"/>
                </a:lnTo>
                <a:lnTo>
                  <a:pt x="8861577" y="393700"/>
                </a:lnTo>
                <a:lnTo>
                  <a:pt x="8866353" y="381000"/>
                </a:lnTo>
                <a:lnTo>
                  <a:pt x="8960015" y="355600"/>
                </a:lnTo>
                <a:lnTo>
                  <a:pt x="8960015" y="279400"/>
                </a:lnTo>
                <a:close/>
              </a:path>
              <a:path w="14145894" h="1796415">
                <a:moveTo>
                  <a:pt x="9060663" y="292100"/>
                </a:moveTo>
                <a:lnTo>
                  <a:pt x="9015184" y="292100"/>
                </a:lnTo>
                <a:lnTo>
                  <a:pt x="9015184" y="342900"/>
                </a:lnTo>
                <a:lnTo>
                  <a:pt x="9060663" y="342900"/>
                </a:lnTo>
                <a:lnTo>
                  <a:pt x="9060663" y="292100"/>
                </a:lnTo>
                <a:close/>
              </a:path>
              <a:path w="14145894" h="1796415">
                <a:moveTo>
                  <a:pt x="9342641" y="1397000"/>
                </a:moveTo>
                <a:lnTo>
                  <a:pt x="9337980" y="1371600"/>
                </a:lnTo>
                <a:lnTo>
                  <a:pt x="9325280" y="1358900"/>
                </a:lnTo>
                <a:lnTo>
                  <a:pt x="9306496" y="1346200"/>
                </a:lnTo>
                <a:lnTo>
                  <a:pt x="9283560" y="1333500"/>
                </a:lnTo>
                <a:lnTo>
                  <a:pt x="9241244" y="1333500"/>
                </a:lnTo>
                <a:lnTo>
                  <a:pt x="9241244" y="1498600"/>
                </a:lnTo>
                <a:lnTo>
                  <a:pt x="9239072" y="1511300"/>
                </a:lnTo>
                <a:lnTo>
                  <a:pt x="9233154" y="1511300"/>
                </a:lnTo>
                <a:lnTo>
                  <a:pt x="9224378" y="1524000"/>
                </a:lnTo>
                <a:lnTo>
                  <a:pt x="9029548" y="1524000"/>
                </a:lnTo>
                <a:lnTo>
                  <a:pt x="9020772" y="1511300"/>
                </a:lnTo>
                <a:lnTo>
                  <a:pt x="9014854" y="1511300"/>
                </a:lnTo>
                <a:lnTo>
                  <a:pt x="9012682" y="1498600"/>
                </a:lnTo>
                <a:lnTo>
                  <a:pt x="9014854" y="1485900"/>
                </a:lnTo>
                <a:lnTo>
                  <a:pt x="9020772" y="1473200"/>
                </a:lnTo>
                <a:lnTo>
                  <a:pt x="9233154" y="1473200"/>
                </a:lnTo>
                <a:lnTo>
                  <a:pt x="9239072" y="1485900"/>
                </a:lnTo>
                <a:lnTo>
                  <a:pt x="9241244" y="1498600"/>
                </a:lnTo>
                <a:lnTo>
                  <a:pt x="9241244" y="1333500"/>
                </a:lnTo>
                <a:lnTo>
                  <a:pt x="8962339" y="1333500"/>
                </a:lnTo>
                <a:lnTo>
                  <a:pt x="8962339" y="1498600"/>
                </a:lnTo>
                <a:lnTo>
                  <a:pt x="8960180" y="1511300"/>
                </a:lnTo>
                <a:lnTo>
                  <a:pt x="8954275" y="1511300"/>
                </a:lnTo>
                <a:lnTo>
                  <a:pt x="8945512" y="1524000"/>
                </a:lnTo>
                <a:lnTo>
                  <a:pt x="8663991" y="1524000"/>
                </a:lnTo>
                <a:lnTo>
                  <a:pt x="8655228" y="1511300"/>
                </a:lnTo>
                <a:lnTo>
                  <a:pt x="8649310" y="1511300"/>
                </a:lnTo>
                <a:lnTo>
                  <a:pt x="8647138" y="1498600"/>
                </a:lnTo>
                <a:lnTo>
                  <a:pt x="8649310" y="1485900"/>
                </a:lnTo>
                <a:lnTo>
                  <a:pt x="8655228" y="1473200"/>
                </a:lnTo>
                <a:lnTo>
                  <a:pt x="8954275" y="1473200"/>
                </a:lnTo>
                <a:lnTo>
                  <a:pt x="8960180" y="1485900"/>
                </a:lnTo>
                <a:lnTo>
                  <a:pt x="8962339" y="1498600"/>
                </a:lnTo>
                <a:lnTo>
                  <a:pt x="8962339" y="1333500"/>
                </a:lnTo>
                <a:lnTo>
                  <a:pt x="8604821" y="1333500"/>
                </a:lnTo>
                <a:lnTo>
                  <a:pt x="8581885" y="1346200"/>
                </a:lnTo>
                <a:lnTo>
                  <a:pt x="8563089" y="1358900"/>
                </a:lnTo>
                <a:lnTo>
                  <a:pt x="8550402" y="1371600"/>
                </a:lnTo>
                <a:lnTo>
                  <a:pt x="8545741" y="1397000"/>
                </a:lnTo>
                <a:lnTo>
                  <a:pt x="8545741" y="1600200"/>
                </a:lnTo>
                <a:lnTo>
                  <a:pt x="8550402" y="1625600"/>
                </a:lnTo>
                <a:lnTo>
                  <a:pt x="8563089" y="1638300"/>
                </a:lnTo>
                <a:lnTo>
                  <a:pt x="8581873" y="1651000"/>
                </a:lnTo>
                <a:lnTo>
                  <a:pt x="9306496" y="1651000"/>
                </a:lnTo>
                <a:lnTo>
                  <a:pt x="9325280" y="1638300"/>
                </a:lnTo>
                <a:lnTo>
                  <a:pt x="9337980" y="1625600"/>
                </a:lnTo>
                <a:lnTo>
                  <a:pt x="9342641" y="1600200"/>
                </a:lnTo>
                <a:lnTo>
                  <a:pt x="9342641" y="1524000"/>
                </a:lnTo>
                <a:lnTo>
                  <a:pt x="9342641" y="1473200"/>
                </a:lnTo>
                <a:lnTo>
                  <a:pt x="9342641" y="1397000"/>
                </a:lnTo>
                <a:close/>
              </a:path>
              <a:path w="14145894" h="1796415">
                <a:moveTo>
                  <a:pt x="9516885" y="1473200"/>
                </a:moveTo>
                <a:lnTo>
                  <a:pt x="9397809" y="1473200"/>
                </a:lnTo>
                <a:lnTo>
                  <a:pt x="9397809" y="1524000"/>
                </a:lnTo>
                <a:lnTo>
                  <a:pt x="9516885" y="1524000"/>
                </a:lnTo>
                <a:lnTo>
                  <a:pt x="9516885" y="1473200"/>
                </a:lnTo>
                <a:close/>
              </a:path>
              <a:path w="14145894" h="1796415">
                <a:moveTo>
                  <a:pt x="9572371" y="800100"/>
                </a:moveTo>
                <a:lnTo>
                  <a:pt x="9570593" y="800100"/>
                </a:lnTo>
                <a:lnTo>
                  <a:pt x="9559785" y="774700"/>
                </a:lnTo>
                <a:lnTo>
                  <a:pt x="9444990" y="774700"/>
                </a:lnTo>
                <a:lnTo>
                  <a:pt x="9444990" y="939800"/>
                </a:lnTo>
                <a:lnTo>
                  <a:pt x="9442818" y="952500"/>
                </a:lnTo>
                <a:lnTo>
                  <a:pt x="9436900" y="952500"/>
                </a:lnTo>
                <a:lnTo>
                  <a:pt x="9428124" y="965200"/>
                </a:lnTo>
                <a:lnTo>
                  <a:pt x="9146642" y="965200"/>
                </a:lnTo>
                <a:lnTo>
                  <a:pt x="9137866" y="952500"/>
                </a:lnTo>
                <a:lnTo>
                  <a:pt x="9131948" y="952500"/>
                </a:lnTo>
                <a:lnTo>
                  <a:pt x="9129776" y="939800"/>
                </a:lnTo>
                <a:lnTo>
                  <a:pt x="9131948" y="927100"/>
                </a:lnTo>
                <a:lnTo>
                  <a:pt x="9137866" y="914400"/>
                </a:lnTo>
                <a:lnTo>
                  <a:pt x="9436900" y="914400"/>
                </a:lnTo>
                <a:lnTo>
                  <a:pt x="9442818" y="927100"/>
                </a:lnTo>
                <a:lnTo>
                  <a:pt x="9444990" y="939800"/>
                </a:lnTo>
                <a:lnTo>
                  <a:pt x="9444990" y="774700"/>
                </a:lnTo>
                <a:lnTo>
                  <a:pt x="9079446" y="774700"/>
                </a:lnTo>
                <a:lnTo>
                  <a:pt x="9079446" y="939800"/>
                </a:lnTo>
                <a:lnTo>
                  <a:pt x="9077274" y="952500"/>
                </a:lnTo>
                <a:lnTo>
                  <a:pt x="9071356" y="952500"/>
                </a:lnTo>
                <a:lnTo>
                  <a:pt x="9062580" y="965200"/>
                </a:lnTo>
                <a:lnTo>
                  <a:pt x="8867750" y="965200"/>
                </a:lnTo>
                <a:lnTo>
                  <a:pt x="8858987" y="952500"/>
                </a:lnTo>
                <a:lnTo>
                  <a:pt x="8853081" y="952500"/>
                </a:lnTo>
                <a:lnTo>
                  <a:pt x="8850909" y="939800"/>
                </a:lnTo>
                <a:lnTo>
                  <a:pt x="8853081" y="927100"/>
                </a:lnTo>
                <a:lnTo>
                  <a:pt x="8858987" y="914400"/>
                </a:lnTo>
                <a:lnTo>
                  <a:pt x="9071356" y="914400"/>
                </a:lnTo>
                <a:lnTo>
                  <a:pt x="9077274" y="927100"/>
                </a:lnTo>
                <a:lnTo>
                  <a:pt x="9079446" y="939800"/>
                </a:lnTo>
                <a:lnTo>
                  <a:pt x="9079446" y="774700"/>
                </a:lnTo>
                <a:lnTo>
                  <a:pt x="8807831" y="774700"/>
                </a:lnTo>
                <a:lnTo>
                  <a:pt x="8799932" y="787400"/>
                </a:lnTo>
                <a:lnTo>
                  <a:pt x="8793886" y="787400"/>
                </a:lnTo>
                <a:lnTo>
                  <a:pt x="8790216" y="800100"/>
                </a:lnTo>
                <a:lnTo>
                  <a:pt x="8723490" y="1066800"/>
                </a:lnTo>
                <a:lnTo>
                  <a:pt x="8725281" y="1079500"/>
                </a:lnTo>
                <a:lnTo>
                  <a:pt x="8736089" y="1092200"/>
                </a:lnTo>
                <a:lnTo>
                  <a:pt x="9495942" y="1092200"/>
                </a:lnTo>
                <a:lnTo>
                  <a:pt x="9501988" y="1079500"/>
                </a:lnTo>
                <a:lnTo>
                  <a:pt x="9505645" y="1079500"/>
                </a:lnTo>
                <a:lnTo>
                  <a:pt x="9532950" y="965200"/>
                </a:lnTo>
                <a:lnTo>
                  <a:pt x="9545079" y="914400"/>
                </a:lnTo>
                <a:lnTo>
                  <a:pt x="9572371" y="800100"/>
                </a:lnTo>
                <a:close/>
              </a:path>
              <a:path w="14145894" h="1796415">
                <a:moveTo>
                  <a:pt x="9824593" y="215900"/>
                </a:moveTo>
                <a:lnTo>
                  <a:pt x="9819932" y="190500"/>
                </a:lnTo>
                <a:lnTo>
                  <a:pt x="9807232" y="177800"/>
                </a:lnTo>
                <a:lnTo>
                  <a:pt x="9788449" y="165100"/>
                </a:lnTo>
                <a:lnTo>
                  <a:pt x="9765513" y="152400"/>
                </a:lnTo>
                <a:lnTo>
                  <a:pt x="9737458" y="152400"/>
                </a:lnTo>
                <a:lnTo>
                  <a:pt x="9737458" y="317500"/>
                </a:lnTo>
                <a:lnTo>
                  <a:pt x="9735287" y="330200"/>
                </a:lnTo>
                <a:lnTo>
                  <a:pt x="9729368" y="342900"/>
                </a:lnTo>
                <a:lnTo>
                  <a:pt x="9536189" y="342900"/>
                </a:lnTo>
                <a:lnTo>
                  <a:pt x="9530270" y="330200"/>
                </a:lnTo>
                <a:lnTo>
                  <a:pt x="9528099" y="317500"/>
                </a:lnTo>
                <a:lnTo>
                  <a:pt x="9530270" y="304800"/>
                </a:lnTo>
                <a:lnTo>
                  <a:pt x="9536189" y="292100"/>
                </a:lnTo>
                <a:lnTo>
                  <a:pt x="9729368" y="292100"/>
                </a:lnTo>
                <a:lnTo>
                  <a:pt x="9735287" y="304800"/>
                </a:lnTo>
                <a:lnTo>
                  <a:pt x="9737458" y="317500"/>
                </a:lnTo>
                <a:lnTo>
                  <a:pt x="9737458" y="152400"/>
                </a:lnTo>
                <a:lnTo>
                  <a:pt x="9489440" y="152400"/>
                </a:lnTo>
                <a:lnTo>
                  <a:pt x="9489440" y="317500"/>
                </a:lnTo>
                <a:lnTo>
                  <a:pt x="9487268" y="330200"/>
                </a:lnTo>
                <a:lnTo>
                  <a:pt x="9481350" y="342900"/>
                </a:lnTo>
                <a:lnTo>
                  <a:pt x="9211056" y="342900"/>
                </a:lnTo>
                <a:lnTo>
                  <a:pt x="9205150" y="330200"/>
                </a:lnTo>
                <a:lnTo>
                  <a:pt x="9202979" y="317500"/>
                </a:lnTo>
                <a:lnTo>
                  <a:pt x="9205150" y="304800"/>
                </a:lnTo>
                <a:lnTo>
                  <a:pt x="9211056" y="292100"/>
                </a:lnTo>
                <a:lnTo>
                  <a:pt x="9481350" y="292100"/>
                </a:lnTo>
                <a:lnTo>
                  <a:pt x="9487268" y="304800"/>
                </a:lnTo>
                <a:lnTo>
                  <a:pt x="9489440" y="317500"/>
                </a:lnTo>
                <a:lnTo>
                  <a:pt x="9489440" y="152400"/>
                </a:lnTo>
                <a:lnTo>
                  <a:pt x="9174912" y="152400"/>
                </a:lnTo>
                <a:lnTo>
                  <a:pt x="9151976" y="165100"/>
                </a:lnTo>
                <a:lnTo>
                  <a:pt x="9133192" y="177800"/>
                </a:lnTo>
                <a:lnTo>
                  <a:pt x="9120505" y="190500"/>
                </a:lnTo>
                <a:lnTo>
                  <a:pt x="9115831" y="215900"/>
                </a:lnTo>
                <a:lnTo>
                  <a:pt x="9115831" y="419100"/>
                </a:lnTo>
                <a:lnTo>
                  <a:pt x="9120505" y="444500"/>
                </a:lnTo>
                <a:lnTo>
                  <a:pt x="9133192" y="457200"/>
                </a:lnTo>
                <a:lnTo>
                  <a:pt x="9151976" y="469900"/>
                </a:lnTo>
                <a:lnTo>
                  <a:pt x="9174912" y="482600"/>
                </a:lnTo>
                <a:lnTo>
                  <a:pt x="9765513" y="482600"/>
                </a:lnTo>
                <a:lnTo>
                  <a:pt x="9788449" y="469900"/>
                </a:lnTo>
                <a:lnTo>
                  <a:pt x="9807232" y="457200"/>
                </a:lnTo>
                <a:lnTo>
                  <a:pt x="9819932" y="444500"/>
                </a:lnTo>
                <a:lnTo>
                  <a:pt x="9824593" y="419100"/>
                </a:lnTo>
                <a:lnTo>
                  <a:pt x="9824593" y="342900"/>
                </a:lnTo>
                <a:lnTo>
                  <a:pt x="9824593" y="292100"/>
                </a:lnTo>
                <a:lnTo>
                  <a:pt x="9824593" y="215900"/>
                </a:lnTo>
                <a:close/>
              </a:path>
              <a:path w="14145894" h="1796415">
                <a:moveTo>
                  <a:pt x="9992525" y="1323860"/>
                </a:moveTo>
                <a:lnTo>
                  <a:pt x="9989083" y="1306957"/>
                </a:lnTo>
                <a:lnTo>
                  <a:pt x="9979723" y="1293114"/>
                </a:lnTo>
                <a:lnTo>
                  <a:pt x="9965880" y="1283754"/>
                </a:lnTo>
                <a:lnTo>
                  <a:pt x="9948989" y="1280312"/>
                </a:lnTo>
                <a:lnTo>
                  <a:pt x="9898405" y="1280312"/>
                </a:lnTo>
                <a:lnTo>
                  <a:pt x="9898405" y="1423263"/>
                </a:lnTo>
                <a:lnTo>
                  <a:pt x="9897478" y="1433804"/>
                </a:lnTo>
                <a:lnTo>
                  <a:pt x="9787623" y="1573161"/>
                </a:lnTo>
                <a:lnTo>
                  <a:pt x="9766681" y="1582762"/>
                </a:lnTo>
                <a:lnTo>
                  <a:pt x="9756305" y="1580743"/>
                </a:lnTo>
                <a:lnTo>
                  <a:pt x="9747174" y="1574673"/>
                </a:lnTo>
                <a:lnTo>
                  <a:pt x="9674098" y="1501546"/>
                </a:lnTo>
                <a:lnTo>
                  <a:pt x="9668027" y="1492427"/>
                </a:lnTo>
                <a:lnTo>
                  <a:pt x="9666008" y="1482039"/>
                </a:lnTo>
                <a:lnTo>
                  <a:pt x="9668027" y="1471650"/>
                </a:lnTo>
                <a:lnTo>
                  <a:pt x="9703981" y="1456461"/>
                </a:lnTo>
                <a:lnTo>
                  <a:pt x="9764509" y="1513954"/>
                </a:lnTo>
                <a:lnTo>
                  <a:pt x="9812630" y="1454429"/>
                </a:lnTo>
                <a:lnTo>
                  <a:pt x="9849523" y="1408811"/>
                </a:lnTo>
                <a:lnTo>
                  <a:pt x="9857969" y="1401813"/>
                </a:lnTo>
                <a:lnTo>
                  <a:pt x="9868090" y="1398714"/>
                </a:lnTo>
                <a:lnTo>
                  <a:pt x="9878619" y="1399628"/>
                </a:lnTo>
                <a:lnTo>
                  <a:pt x="9888334" y="1404696"/>
                </a:lnTo>
                <a:lnTo>
                  <a:pt x="9895319" y="1413154"/>
                </a:lnTo>
                <a:lnTo>
                  <a:pt x="9898405" y="1423263"/>
                </a:lnTo>
                <a:lnTo>
                  <a:pt x="9898405" y="1280312"/>
                </a:lnTo>
                <a:lnTo>
                  <a:pt x="9615589" y="1280312"/>
                </a:lnTo>
                <a:lnTo>
                  <a:pt x="9598685" y="1283754"/>
                </a:lnTo>
                <a:lnTo>
                  <a:pt x="9584842" y="1293114"/>
                </a:lnTo>
                <a:lnTo>
                  <a:pt x="9575495" y="1306957"/>
                </a:lnTo>
                <a:lnTo>
                  <a:pt x="9572066" y="1323860"/>
                </a:lnTo>
                <a:lnTo>
                  <a:pt x="9572066" y="1657451"/>
                </a:lnTo>
                <a:lnTo>
                  <a:pt x="9575495" y="1674368"/>
                </a:lnTo>
                <a:lnTo>
                  <a:pt x="9584842" y="1688211"/>
                </a:lnTo>
                <a:lnTo>
                  <a:pt x="9598685" y="1697570"/>
                </a:lnTo>
                <a:lnTo>
                  <a:pt x="9615589" y="1700999"/>
                </a:lnTo>
                <a:lnTo>
                  <a:pt x="9948989" y="1700999"/>
                </a:lnTo>
                <a:lnTo>
                  <a:pt x="9965880" y="1697570"/>
                </a:lnTo>
                <a:lnTo>
                  <a:pt x="9979723" y="1688211"/>
                </a:lnTo>
                <a:lnTo>
                  <a:pt x="9989083" y="1674368"/>
                </a:lnTo>
                <a:lnTo>
                  <a:pt x="9992525" y="1657451"/>
                </a:lnTo>
                <a:lnTo>
                  <a:pt x="9992525" y="1582762"/>
                </a:lnTo>
                <a:lnTo>
                  <a:pt x="9992525" y="1398714"/>
                </a:lnTo>
                <a:lnTo>
                  <a:pt x="9992525" y="1323860"/>
                </a:lnTo>
                <a:close/>
              </a:path>
              <a:path w="14145894" h="1796415">
                <a:moveTo>
                  <a:pt x="10006927" y="419100"/>
                </a:moveTo>
                <a:lnTo>
                  <a:pt x="9996449" y="368300"/>
                </a:lnTo>
                <a:lnTo>
                  <a:pt x="9967887" y="330200"/>
                </a:lnTo>
                <a:lnTo>
                  <a:pt x="9928161" y="304800"/>
                </a:lnTo>
                <a:lnTo>
                  <a:pt x="9904806" y="292100"/>
                </a:lnTo>
                <a:lnTo>
                  <a:pt x="9879762" y="292100"/>
                </a:lnTo>
                <a:lnTo>
                  <a:pt x="9879762" y="342900"/>
                </a:lnTo>
                <a:lnTo>
                  <a:pt x="9893694" y="342900"/>
                </a:lnTo>
                <a:lnTo>
                  <a:pt x="9906686" y="355600"/>
                </a:lnTo>
                <a:lnTo>
                  <a:pt x="9918497" y="355600"/>
                </a:lnTo>
                <a:lnTo>
                  <a:pt x="9928898" y="368300"/>
                </a:lnTo>
                <a:lnTo>
                  <a:pt x="9938423" y="381000"/>
                </a:lnTo>
                <a:lnTo>
                  <a:pt x="9945624" y="393700"/>
                </a:lnTo>
                <a:lnTo>
                  <a:pt x="9950171" y="406400"/>
                </a:lnTo>
                <a:lnTo>
                  <a:pt x="9951758" y="419100"/>
                </a:lnTo>
                <a:lnTo>
                  <a:pt x="9951758" y="762000"/>
                </a:lnTo>
                <a:lnTo>
                  <a:pt x="9948735" y="787400"/>
                </a:lnTo>
                <a:lnTo>
                  <a:pt x="9940074" y="825500"/>
                </a:lnTo>
                <a:lnTo>
                  <a:pt x="9926383" y="838200"/>
                </a:lnTo>
                <a:lnTo>
                  <a:pt x="9908261" y="863600"/>
                </a:lnTo>
                <a:lnTo>
                  <a:pt x="9886290" y="889000"/>
                </a:lnTo>
                <a:lnTo>
                  <a:pt x="9861118" y="901700"/>
                </a:lnTo>
                <a:lnTo>
                  <a:pt x="9833343" y="901700"/>
                </a:lnTo>
                <a:lnTo>
                  <a:pt x="9803549" y="914400"/>
                </a:lnTo>
                <a:lnTo>
                  <a:pt x="9603054" y="914400"/>
                </a:lnTo>
                <a:lnTo>
                  <a:pt x="9589681" y="965200"/>
                </a:lnTo>
                <a:lnTo>
                  <a:pt x="9844443" y="965200"/>
                </a:lnTo>
                <a:lnTo>
                  <a:pt x="9882594" y="952500"/>
                </a:lnTo>
                <a:lnTo>
                  <a:pt x="9917138" y="927100"/>
                </a:lnTo>
                <a:lnTo>
                  <a:pt x="9947262" y="901700"/>
                </a:lnTo>
                <a:lnTo>
                  <a:pt x="9990899" y="838200"/>
                </a:lnTo>
                <a:lnTo>
                  <a:pt x="10002787" y="800100"/>
                </a:lnTo>
                <a:lnTo>
                  <a:pt x="10006927" y="762000"/>
                </a:lnTo>
                <a:lnTo>
                  <a:pt x="10006927" y="419100"/>
                </a:lnTo>
                <a:close/>
              </a:path>
              <a:path w="14145894" h="1796415">
                <a:moveTo>
                  <a:pt x="13840536" y="378802"/>
                </a:moveTo>
                <a:lnTo>
                  <a:pt x="13838200" y="367030"/>
                </a:lnTo>
                <a:lnTo>
                  <a:pt x="13831824" y="357365"/>
                </a:lnTo>
                <a:lnTo>
                  <a:pt x="13822363" y="350799"/>
                </a:lnTo>
                <a:lnTo>
                  <a:pt x="13810742" y="348284"/>
                </a:lnTo>
                <a:lnTo>
                  <a:pt x="13328650" y="348284"/>
                </a:lnTo>
                <a:lnTo>
                  <a:pt x="13316979" y="350786"/>
                </a:lnTo>
                <a:lnTo>
                  <a:pt x="13307428" y="357339"/>
                </a:lnTo>
                <a:lnTo>
                  <a:pt x="13300964" y="367004"/>
                </a:lnTo>
                <a:lnTo>
                  <a:pt x="13298500" y="378802"/>
                </a:lnTo>
                <a:lnTo>
                  <a:pt x="13300964" y="390575"/>
                </a:lnTo>
                <a:lnTo>
                  <a:pt x="13307454" y="400177"/>
                </a:lnTo>
                <a:lnTo>
                  <a:pt x="13317004" y="406628"/>
                </a:lnTo>
                <a:lnTo>
                  <a:pt x="13328650" y="408990"/>
                </a:lnTo>
                <a:lnTo>
                  <a:pt x="13810742" y="408990"/>
                </a:lnTo>
                <a:lnTo>
                  <a:pt x="13822337" y="406615"/>
                </a:lnTo>
                <a:lnTo>
                  <a:pt x="13831799" y="400151"/>
                </a:lnTo>
                <a:lnTo>
                  <a:pt x="13838187" y="390550"/>
                </a:lnTo>
                <a:lnTo>
                  <a:pt x="13840536" y="378802"/>
                </a:lnTo>
                <a:close/>
              </a:path>
              <a:path w="14145894" h="1796415">
                <a:moveTo>
                  <a:pt x="13965085" y="1368094"/>
                </a:moveTo>
                <a:lnTo>
                  <a:pt x="13962710" y="1356067"/>
                </a:lnTo>
                <a:lnTo>
                  <a:pt x="13956259" y="1346365"/>
                </a:lnTo>
                <a:lnTo>
                  <a:pt x="13946683" y="1339811"/>
                </a:lnTo>
                <a:lnTo>
                  <a:pt x="13934935" y="1337411"/>
                </a:lnTo>
                <a:lnTo>
                  <a:pt x="13871766" y="1337411"/>
                </a:lnTo>
                <a:lnTo>
                  <a:pt x="13860031" y="1339811"/>
                </a:lnTo>
                <a:lnTo>
                  <a:pt x="13850442" y="1346365"/>
                </a:lnTo>
                <a:lnTo>
                  <a:pt x="13843991" y="1356067"/>
                </a:lnTo>
                <a:lnTo>
                  <a:pt x="13841616" y="1367967"/>
                </a:lnTo>
                <a:lnTo>
                  <a:pt x="13843965" y="1379702"/>
                </a:lnTo>
                <a:lnTo>
                  <a:pt x="13850341" y="1389278"/>
                </a:lnTo>
                <a:lnTo>
                  <a:pt x="13859815" y="1395755"/>
                </a:lnTo>
                <a:lnTo>
                  <a:pt x="13871651" y="1398117"/>
                </a:lnTo>
                <a:lnTo>
                  <a:pt x="13934935" y="1398117"/>
                </a:lnTo>
                <a:lnTo>
                  <a:pt x="13946569" y="1395882"/>
                </a:lnTo>
                <a:lnTo>
                  <a:pt x="13956119" y="1389532"/>
                </a:lnTo>
                <a:lnTo>
                  <a:pt x="13962609" y="1380032"/>
                </a:lnTo>
                <a:lnTo>
                  <a:pt x="13965085" y="1368094"/>
                </a:lnTo>
                <a:close/>
              </a:path>
              <a:path w="14145894" h="1796415">
                <a:moveTo>
                  <a:pt x="13965085" y="1226718"/>
                </a:moveTo>
                <a:lnTo>
                  <a:pt x="13962710" y="1214716"/>
                </a:lnTo>
                <a:lnTo>
                  <a:pt x="13956259" y="1205014"/>
                </a:lnTo>
                <a:lnTo>
                  <a:pt x="13946683" y="1198473"/>
                </a:lnTo>
                <a:lnTo>
                  <a:pt x="13934935" y="1196073"/>
                </a:lnTo>
                <a:lnTo>
                  <a:pt x="13871766" y="1196073"/>
                </a:lnTo>
                <a:lnTo>
                  <a:pt x="13860031" y="1198473"/>
                </a:lnTo>
                <a:lnTo>
                  <a:pt x="13850442" y="1205014"/>
                </a:lnTo>
                <a:lnTo>
                  <a:pt x="13843991" y="1214716"/>
                </a:lnTo>
                <a:lnTo>
                  <a:pt x="13841616" y="1226591"/>
                </a:lnTo>
                <a:lnTo>
                  <a:pt x="13843965" y="1238338"/>
                </a:lnTo>
                <a:lnTo>
                  <a:pt x="13850341" y="1247914"/>
                </a:lnTo>
                <a:lnTo>
                  <a:pt x="13859815" y="1254379"/>
                </a:lnTo>
                <a:lnTo>
                  <a:pt x="13871651" y="1256753"/>
                </a:lnTo>
                <a:lnTo>
                  <a:pt x="13934935" y="1256753"/>
                </a:lnTo>
                <a:lnTo>
                  <a:pt x="13946569" y="1254531"/>
                </a:lnTo>
                <a:lnTo>
                  <a:pt x="13956119" y="1248181"/>
                </a:lnTo>
                <a:lnTo>
                  <a:pt x="13962609" y="1238669"/>
                </a:lnTo>
                <a:lnTo>
                  <a:pt x="13965085" y="1226718"/>
                </a:lnTo>
                <a:close/>
              </a:path>
              <a:path w="14145894" h="1796415">
                <a:moveTo>
                  <a:pt x="13965085" y="1085253"/>
                </a:moveTo>
                <a:lnTo>
                  <a:pt x="13962748" y="1073505"/>
                </a:lnTo>
                <a:lnTo>
                  <a:pt x="13956360" y="1063904"/>
                </a:lnTo>
                <a:lnTo>
                  <a:pt x="13946899" y="1057440"/>
                </a:lnTo>
                <a:lnTo>
                  <a:pt x="13935050" y="1055065"/>
                </a:lnTo>
                <a:lnTo>
                  <a:pt x="13871766" y="1055090"/>
                </a:lnTo>
                <a:lnTo>
                  <a:pt x="13860145" y="1057313"/>
                </a:lnTo>
                <a:lnTo>
                  <a:pt x="13850595" y="1063663"/>
                </a:lnTo>
                <a:lnTo>
                  <a:pt x="13844092" y="1073175"/>
                </a:lnTo>
                <a:lnTo>
                  <a:pt x="13841616" y="1085126"/>
                </a:lnTo>
                <a:lnTo>
                  <a:pt x="13843991" y="1097127"/>
                </a:lnTo>
                <a:lnTo>
                  <a:pt x="13850442" y="1106830"/>
                </a:lnTo>
                <a:lnTo>
                  <a:pt x="13860031" y="1113370"/>
                </a:lnTo>
                <a:lnTo>
                  <a:pt x="13871766" y="1115771"/>
                </a:lnTo>
                <a:lnTo>
                  <a:pt x="13934935" y="1115771"/>
                </a:lnTo>
                <a:lnTo>
                  <a:pt x="13946683" y="1113370"/>
                </a:lnTo>
                <a:lnTo>
                  <a:pt x="13956259" y="1106830"/>
                </a:lnTo>
                <a:lnTo>
                  <a:pt x="13962710" y="1097127"/>
                </a:lnTo>
                <a:lnTo>
                  <a:pt x="13965085" y="1085253"/>
                </a:lnTo>
                <a:close/>
              </a:path>
              <a:path w="14145894" h="1796415">
                <a:moveTo>
                  <a:pt x="13965085" y="943876"/>
                </a:moveTo>
                <a:lnTo>
                  <a:pt x="13962748" y="932141"/>
                </a:lnTo>
                <a:lnTo>
                  <a:pt x="13956360" y="922566"/>
                </a:lnTo>
                <a:lnTo>
                  <a:pt x="13946899" y="916089"/>
                </a:lnTo>
                <a:lnTo>
                  <a:pt x="13935050" y="913726"/>
                </a:lnTo>
                <a:lnTo>
                  <a:pt x="13871766" y="913726"/>
                </a:lnTo>
                <a:lnTo>
                  <a:pt x="13860145" y="915949"/>
                </a:lnTo>
                <a:lnTo>
                  <a:pt x="13850595" y="922299"/>
                </a:lnTo>
                <a:lnTo>
                  <a:pt x="13844092" y="931811"/>
                </a:lnTo>
                <a:lnTo>
                  <a:pt x="13841616" y="943749"/>
                </a:lnTo>
                <a:lnTo>
                  <a:pt x="13843991" y="955763"/>
                </a:lnTo>
                <a:lnTo>
                  <a:pt x="13850442" y="965466"/>
                </a:lnTo>
                <a:lnTo>
                  <a:pt x="13860031" y="972007"/>
                </a:lnTo>
                <a:lnTo>
                  <a:pt x="13871766" y="974394"/>
                </a:lnTo>
                <a:lnTo>
                  <a:pt x="13934935" y="974394"/>
                </a:lnTo>
                <a:lnTo>
                  <a:pt x="13946683" y="972007"/>
                </a:lnTo>
                <a:lnTo>
                  <a:pt x="13956259" y="965466"/>
                </a:lnTo>
                <a:lnTo>
                  <a:pt x="13962710" y="955763"/>
                </a:lnTo>
                <a:lnTo>
                  <a:pt x="13965085" y="943876"/>
                </a:lnTo>
                <a:close/>
              </a:path>
              <a:path w="14145894" h="1796415">
                <a:moveTo>
                  <a:pt x="13965085" y="802538"/>
                </a:moveTo>
                <a:lnTo>
                  <a:pt x="13962748" y="790790"/>
                </a:lnTo>
                <a:lnTo>
                  <a:pt x="13956360" y="781202"/>
                </a:lnTo>
                <a:lnTo>
                  <a:pt x="13946899" y="774750"/>
                </a:lnTo>
                <a:lnTo>
                  <a:pt x="13935050" y="772375"/>
                </a:lnTo>
                <a:lnTo>
                  <a:pt x="13827239" y="772375"/>
                </a:lnTo>
                <a:lnTo>
                  <a:pt x="13815657" y="774750"/>
                </a:lnTo>
                <a:lnTo>
                  <a:pt x="13806183" y="781202"/>
                </a:lnTo>
                <a:lnTo>
                  <a:pt x="13799795" y="790790"/>
                </a:lnTo>
                <a:lnTo>
                  <a:pt x="13797445" y="802538"/>
                </a:lnTo>
                <a:lnTo>
                  <a:pt x="13799782" y="814324"/>
                </a:lnTo>
                <a:lnTo>
                  <a:pt x="13806157" y="823988"/>
                </a:lnTo>
                <a:lnTo>
                  <a:pt x="13815632" y="830541"/>
                </a:lnTo>
                <a:lnTo>
                  <a:pt x="13827239" y="833056"/>
                </a:lnTo>
                <a:lnTo>
                  <a:pt x="13934935" y="833056"/>
                </a:lnTo>
                <a:lnTo>
                  <a:pt x="13946683" y="830656"/>
                </a:lnTo>
                <a:lnTo>
                  <a:pt x="13956259" y="824115"/>
                </a:lnTo>
                <a:lnTo>
                  <a:pt x="13962710" y="814412"/>
                </a:lnTo>
                <a:lnTo>
                  <a:pt x="13965085" y="802538"/>
                </a:lnTo>
                <a:close/>
              </a:path>
              <a:path w="14145894" h="1796415">
                <a:moveTo>
                  <a:pt x="13965085" y="661530"/>
                </a:moveTo>
                <a:lnTo>
                  <a:pt x="13962888" y="649770"/>
                </a:lnTo>
                <a:lnTo>
                  <a:pt x="13956627" y="640105"/>
                </a:lnTo>
                <a:lnTo>
                  <a:pt x="13947229" y="633526"/>
                </a:lnTo>
                <a:lnTo>
                  <a:pt x="13935177" y="630999"/>
                </a:lnTo>
                <a:lnTo>
                  <a:pt x="13626960" y="630999"/>
                </a:lnTo>
                <a:lnTo>
                  <a:pt x="13615035" y="632091"/>
                </a:lnTo>
                <a:lnTo>
                  <a:pt x="13604799" y="637540"/>
                </a:lnTo>
                <a:lnTo>
                  <a:pt x="13597331" y="646468"/>
                </a:lnTo>
                <a:lnTo>
                  <a:pt x="13593699" y="658012"/>
                </a:lnTo>
                <a:lnTo>
                  <a:pt x="13594779" y="670090"/>
                </a:lnTo>
                <a:lnTo>
                  <a:pt x="13600151" y="680453"/>
                </a:lnTo>
                <a:lnTo>
                  <a:pt x="13608977" y="688022"/>
                </a:lnTo>
                <a:lnTo>
                  <a:pt x="13620382" y="691705"/>
                </a:lnTo>
                <a:lnTo>
                  <a:pt x="13934935" y="691705"/>
                </a:lnTo>
                <a:lnTo>
                  <a:pt x="13946569" y="689470"/>
                </a:lnTo>
                <a:lnTo>
                  <a:pt x="13956106" y="683120"/>
                </a:lnTo>
                <a:lnTo>
                  <a:pt x="13962609" y="673608"/>
                </a:lnTo>
                <a:lnTo>
                  <a:pt x="13965085" y="661530"/>
                </a:lnTo>
                <a:close/>
              </a:path>
              <a:path w="14145894" h="1796415">
                <a:moveTo>
                  <a:pt x="13965085" y="520179"/>
                </a:moveTo>
                <a:lnTo>
                  <a:pt x="13962710" y="508304"/>
                </a:lnTo>
                <a:lnTo>
                  <a:pt x="13956259" y="498602"/>
                </a:lnTo>
                <a:lnTo>
                  <a:pt x="13946683" y="492061"/>
                </a:lnTo>
                <a:lnTo>
                  <a:pt x="13934935" y="489661"/>
                </a:lnTo>
                <a:lnTo>
                  <a:pt x="13202298" y="489661"/>
                </a:lnTo>
                <a:lnTo>
                  <a:pt x="13190677" y="492150"/>
                </a:lnTo>
                <a:lnTo>
                  <a:pt x="13181203" y="498716"/>
                </a:lnTo>
                <a:lnTo>
                  <a:pt x="13174840" y="508381"/>
                </a:lnTo>
                <a:lnTo>
                  <a:pt x="13172516" y="520179"/>
                </a:lnTo>
                <a:lnTo>
                  <a:pt x="13174853" y="531926"/>
                </a:lnTo>
                <a:lnTo>
                  <a:pt x="13181229" y="541502"/>
                </a:lnTo>
                <a:lnTo>
                  <a:pt x="13190703" y="547966"/>
                </a:lnTo>
                <a:lnTo>
                  <a:pt x="13202298" y="550341"/>
                </a:lnTo>
                <a:lnTo>
                  <a:pt x="13934935" y="550341"/>
                </a:lnTo>
                <a:lnTo>
                  <a:pt x="13946569" y="548119"/>
                </a:lnTo>
                <a:lnTo>
                  <a:pt x="13956106" y="541769"/>
                </a:lnTo>
                <a:lnTo>
                  <a:pt x="13962609" y="532257"/>
                </a:lnTo>
                <a:lnTo>
                  <a:pt x="13965085" y="520179"/>
                </a:lnTo>
                <a:close/>
              </a:path>
              <a:path w="14145894" h="1796415">
                <a:moveTo>
                  <a:pt x="14145286" y="224002"/>
                </a:moveTo>
                <a:lnTo>
                  <a:pt x="14142911" y="181978"/>
                </a:lnTo>
                <a:lnTo>
                  <a:pt x="14115136" y="163322"/>
                </a:lnTo>
                <a:lnTo>
                  <a:pt x="14085354" y="163322"/>
                </a:lnTo>
                <a:lnTo>
                  <a:pt x="14085354" y="224002"/>
                </a:lnTo>
                <a:lnTo>
                  <a:pt x="14085354" y="1735696"/>
                </a:lnTo>
                <a:lnTo>
                  <a:pt x="13052247" y="1735696"/>
                </a:lnTo>
                <a:lnTo>
                  <a:pt x="13052247" y="1595793"/>
                </a:lnTo>
                <a:lnTo>
                  <a:pt x="13052247" y="1569275"/>
                </a:lnTo>
                <a:lnTo>
                  <a:pt x="13095910" y="1589074"/>
                </a:lnTo>
                <a:lnTo>
                  <a:pt x="13141046" y="1604606"/>
                </a:lnTo>
                <a:lnTo>
                  <a:pt x="13187375" y="1615795"/>
                </a:lnTo>
                <a:lnTo>
                  <a:pt x="13234581" y="1622577"/>
                </a:lnTo>
                <a:lnTo>
                  <a:pt x="13282346" y="1624863"/>
                </a:lnTo>
                <a:lnTo>
                  <a:pt x="13328968" y="1622717"/>
                </a:lnTo>
                <a:lnTo>
                  <a:pt x="13374408" y="1616443"/>
                </a:lnTo>
                <a:lnTo>
                  <a:pt x="13418503" y="1606232"/>
                </a:lnTo>
                <a:lnTo>
                  <a:pt x="13461060" y="1592287"/>
                </a:lnTo>
                <a:lnTo>
                  <a:pt x="13501891" y="1574761"/>
                </a:lnTo>
                <a:lnTo>
                  <a:pt x="13540829" y="1553857"/>
                </a:lnTo>
                <a:lnTo>
                  <a:pt x="13577684" y="1529765"/>
                </a:lnTo>
                <a:lnTo>
                  <a:pt x="13612279" y="1502651"/>
                </a:lnTo>
                <a:lnTo>
                  <a:pt x="13644436" y="1472692"/>
                </a:lnTo>
                <a:lnTo>
                  <a:pt x="13673976" y="1440103"/>
                </a:lnTo>
                <a:lnTo>
                  <a:pt x="13700697" y="1405039"/>
                </a:lnTo>
                <a:lnTo>
                  <a:pt x="13724458" y="1367688"/>
                </a:lnTo>
                <a:lnTo>
                  <a:pt x="13745045" y="1328242"/>
                </a:lnTo>
                <a:lnTo>
                  <a:pt x="13762279" y="1286878"/>
                </a:lnTo>
                <a:lnTo>
                  <a:pt x="13775995" y="1243774"/>
                </a:lnTo>
                <a:lnTo>
                  <a:pt x="13786015" y="1199134"/>
                </a:lnTo>
                <a:lnTo>
                  <a:pt x="13792137" y="1153109"/>
                </a:lnTo>
                <a:lnTo>
                  <a:pt x="13794194" y="1105916"/>
                </a:lnTo>
                <a:lnTo>
                  <a:pt x="13791286" y="1051191"/>
                </a:lnTo>
                <a:lnTo>
                  <a:pt x="13782726" y="997229"/>
                </a:lnTo>
                <a:lnTo>
                  <a:pt x="13772617" y="959497"/>
                </a:lnTo>
                <a:lnTo>
                  <a:pt x="13748995" y="893368"/>
                </a:lnTo>
                <a:lnTo>
                  <a:pt x="13727113" y="875931"/>
                </a:lnTo>
                <a:lnTo>
                  <a:pt x="13721715" y="875931"/>
                </a:lnTo>
                <a:lnTo>
                  <a:pt x="13713816" y="876033"/>
                </a:lnTo>
                <a:lnTo>
                  <a:pt x="13706247" y="879144"/>
                </a:lnTo>
                <a:lnTo>
                  <a:pt x="13700544" y="884669"/>
                </a:lnTo>
                <a:lnTo>
                  <a:pt x="13286296" y="1299997"/>
                </a:lnTo>
                <a:lnTo>
                  <a:pt x="13035026" y="1045629"/>
                </a:lnTo>
                <a:lnTo>
                  <a:pt x="13092824" y="987120"/>
                </a:lnTo>
                <a:lnTo>
                  <a:pt x="13269265" y="1168781"/>
                </a:lnTo>
                <a:lnTo>
                  <a:pt x="13276885" y="1172057"/>
                </a:lnTo>
                <a:lnTo>
                  <a:pt x="13284848" y="1172083"/>
                </a:lnTo>
                <a:lnTo>
                  <a:pt x="13287375" y="1172083"/>
                </a:lnTo>
                <a:lnTo>
                  <a:pt x="13294589" y="1171752"/>
                </a:lnTo>
                <a:lnTo>
                  <a:pt x="13301371" y="1168628"/>
                </a:lnTo>
                <a:lnTo>
                  <a:pt x="13306400" y="1163358"/>
                </a:lnTo>
                <a:lnTo>
                  <a:pt x="13371195" y="1098677"/>
                </a:lnTo>
                <a:lnTo>
                  <a:pt x="13665365" y="805065"/>
                </a:lnTo>
                <a:lnTo>
                  <a:pt x="13671906" y="794943"/>
                </a:lnTo>
                <a:lnTo>
                  <a:pt x="13674090" y="783450"/>
                </a:lnTo>
                <a:lnTo>
                  <a:pt x="13671906" y="771956"/>
                </a:lnTo>
                <a:lnTo>
                  <a:pt x="13665365" y="761822"/>
                </a:lnTo>
                <a:lnTo>
                  <a:pt x="13655332" y="755307"/>
                </a:lnTo>
                <a:lnTo>
                  <a:pt x="13644004" y="753148"/>
                </a:lnTo>
                <a:lnTo>
                  <a:pt x="13632675" y="755307"/>
                </a:lnTo>
                <a:lnTo>
                  <a:pt x="13622642" y="761822"/>
                </a:lnTo>
                <a:lnTo>
                  <a:pt x="13285940" y="1098677"/>
                </a:lnTo>
                <a:lnTo>
                  <a:pt x="13177558" y="987120"/>
                </a:lnTo>
                <a:lnTo>
                  <a:pt x="13115074" y="922820"/>
                </a:lnTo>
                <a:lnTo>
                  <a:pt x="13105308" y="916038"/>
                </a:lnTo>
                <a:lnTo>
                  <a:pt x="13094132" y="913676"/>
                </a:lnTo>
                <a:lnTo>
                  <a:pt x="13082892" y="915720"/>
                </a:lnTo>
                <a:lnTo>
                  <a:pt x="13072961" y="922210"/>
                </a:lnTo>
                <a:lnTo>
                  <a:pt x="13072529" y="922604"/>
                </a:lnTo>
                <a:lnTo>
                  <a:pt x="13072351" y="922820"/>
                </a:lnTo>
                <a:lnTo>
                  <a:pt x="12972923" y="1023480"/>
                </a:lnTo>
                <a:lnTo>
                  <a:pt x="12966510" y="1033538"/>
                </a:lnTo>
                <a:lnTo>
                  <a:pt x="12964376" y="1044917"/>
                </a:lnTo>
                <a:lnTo>
                  <a:pt x="12966510" y="1056297"/>
                </a:lnTo>
                <a:lnTo>
                  <a:pt x="12972923" y="1066355"/>
                </a:lnTo>
                <a:lnTo>
                  <a:pt x="13264769" y="1364335"/>
                </a:lnTo>
                <a:lnTo>
                  <a:pt x="13270230" y="1370253"/>
                </a:lnTo>
                <a:lnTo>
                  <a:pt x="13277914" y="1373555"/>
                </a:lnTo>
                <a:lnTo>
                  <a:pt x="13285940" y="1373403"/>
                </a:lnTo>
                <a:lnTo>
                  <a:pt x="13293839" y="1373339"/>
                </a:lnTo>
                <a:lnTo>
                  <a:pt x="13301434" y="1370228"/>
                </a:lnTo>
                <a:lnTo>
                  <a:pt x="13307124" y="1364665"/>
                </a:lnTo>
                <a:lnTo>
                  <a:pt x="13371589" y="1299997"/>
                </a:lnTo>
                <a:lnTo>
                  <a:pt x="13710946" y="959497"/>
                </a:lnTo>
                <a:lnTo>
                  <a:pt x="13723493" y="1004582"/>
                </a:lnTo>
                <a:lnTo>
                  <a:pt x="13731329" y="1049845"/>
                </a:lnTo>
                <a:lnTo>
                  <a:pt x="13734606" y="1094994"/>
                </a:lnTo>
                <a:lnTo>
                  <a:pt x="13733463" y="1139736"/>
                </a:lnTo>
                <a:lnTo>
                  <a:pt x="13728040" y="1183792"/>
                </a:lnTo>
                <a:lnTo>
                  <a:pt x="13718477" y="1226858"/>
                </a:lnTo>
                <a:lnTo>
                  <a:pt x="13704938" y="1268641"/>
                </a:lnTo>
                <a:lnTo>
                  <a:pt x="13687539" y="1308862"/>
                </a:lnTo>
                <a:lnTo>
                  <a:pt x="13666445" y="1347216"/>
                </a:lnTo>
                <a:lnTo>
                  <a:pt x="13641781" y="1383423"/>
                </a:lnTo>
                <a:lnTo>
                  <a:pt x="13613689" y="1417180"/>
                </a:lnTo>
                <a:lnTo>
                  <a:pt x="13582333" y="1448206"/>
                </a:lnTo>
                <a:lnTo>
                  <a:pt x="13547839" y="1476209"/>
                </a:lnTo>
                <a:lnTo>
                  <a:pt x="13510349" y="1500886"/>
                </a:lnTo>
                <a:lnTo>
                  <a:pt x="13470014" y="1521968"/>
                </a:lnTo>
                <a:lnTo>
                  <a:pt x="13426974" y="1539138"/>
                </a:lnTo>
                <a:lnTo>
                  <a:pt x="13382447" y="1551838"/>
                </a:lnTo>
                <a:lnTo>
                  <a:pt x="13337731" y="1559775"/>
                </a:lnTo>
                <a:lnTo>
                  <a:pt x="13293128" y="1563090"/>
                </a:lnTo>
                <a:lnTo>
                  <a:pt x="13248932" y="1561922"/>
                </a:lnTo>
                <a:lnTo>
                  <a:pt x="13205422" y="1556435"/>
                </a:lnTo>
                <a:lnTo>
                  <a:pt x="13162877" y="1546758"/>
                </a:lnTo>
                <a:lnTo>
                  <a:pt x="13121602" y="1533042"/>
                </a:lnTo>
                <a:lnTo>
                  <a:pt x="13081876" y="1515440"/>
                </a:lnTo>
                <a:lnTo>
                  <a:pt x="13043980" y="1494078"/>
                </a:lnTo>
                <a:lnTo>
                  <a:pt x="13008216" y="1469110"/>
                </a:lnTo>
                <a:lnTo>
                  <a:pt x="12992303" y="1455547"/>
                </a:lnTo>
                <a:lnTo>
                  <a:pt x="12992303" y="1533652"/>
                </a:lnTo>
                <a:lnTo>
                  <a:pt x="12992303" y="1595793"/>
                </a:lnTo>
                <a:lnTo>
                  <a:pt x="12904369" y="1595793"/>
                </a:lnTo>
                <a:lnTo>
                  <a:pt x="12904369" y="1455166"/>
                </a:lnTo>
                <a:lnTo>
                  <a:pt x="12924625" y="1476717"/>
                </a:lnTo>
                <a:lnTo>
                  <a:pt x="12946063" y="1497012"/>
                </a:lnTo>
                <a:lnTo>
                  <a:pt x="12968643" y="1516011"/>
                </a:lnTo>
                <a:lnTo>
                  <a:pt x="12992303" y="1533652"/>
                </a:lnTo>
                <a:lnTo>
                  <a:pt x="12992303" y="1455547"/>
                </a:lnTo>
                <a:lnTo>
                  <a:pt x="12991859" y="1455166"/>
                </a:lnTo>
                <a:lnTo>
                  <a:pt x="12974866" y="1440675"/>
                </a:lnTo>
                <a:lnTo>
                  <a:pt x="12944221" y="1408925"/>
                </a:lnTo>
                <a:lnTo>
                  <a:pt x="12916561" y="1374013"/>
                </a:lnTo>
                <a:lnTo>
                  <a:pt x="12892177" y="1336052"/>
                </a:lnTo>
                <a:lnTo>
                  <a:pt x="12871361" y="1295222"/>
                </a:lnTo>
                <a:lnTo>
                  <a:pt x="12854394" y="1251648"/>
                </a:lnTo>
                <a:lnTo>
                  <a:pt x="12841846" y="1206576"/>
                </a:lnTo>
                <a:lnTo>
                  <a:pt x="12834011" y="1161313"/>
                </a:lnTo>
                <a:lnTo>
                  <a:pt x="12830734" y="1116164"/>
                </a:lnTo>
                <a:lnTo>
                  <a:pt x="12831890" y="1071410"/>
                </a:lnTo>
                <a:lnTo>
                  <a:pt x="12837300" y="1027366"/>
                </a:lnTo>
                <a:lnTo>
                  <a:pt x="12846863" y="984300"/>
                </a:lnTo>
                <a:lnTo>
                  <a:pt x="12860401" y="942517"/>
                </a:lnTo>
                <a:lnTo>
                  <a:pt x="12877800" y="902296"/>
                </a:lnTo>
                <a:lnTo>
                  <a:pt x="12898908" y="863942"/>
                </a:lnTo>
                <a:lnTo>
                  <a:pt x="12923571" y="827735"/>
                </a:lnTo>
                <a:lnTo>
                  <a:pt x="12951651" y="793978"/>
                </a:lnTo>
                <a:lnTo>
                  <a:pt x="12983007" y="762952"/>
                </a:lnTo>
                <a:lnTo>
                  <a:pt x="13017513" y="734949"/>
                </a:lnTo>
                <a:lnTo>
                  <a:pt x="13055003" y="710272"/>
                </a:lnTo>
                <a:lnTo>
                  <a:pt x="13095338" y="689190"/>
                </a:lnTo>
                <a:lnTo>
                  <a:pt x="13138379" y="672020"/>
                </a:lnTo>
                <a:lnTo>
                  <a:pt x="13187401" y="658355"/>
                </a:lnTo>
                <a:lnTo>
                  <a:pt x="13237312" y="650392"/>
                </a:lnTo>
                <a:lnTo>
                  <a:pt x="13287642" y="648106"/>
                </a:lnTo>
                <a:lnTo>
                  <a:pt x="13337896" y="651510"/>
                </a:lnTo>
                <a:lnTo>
                  <a:pt x="13387629" y="660590"/>
                </a:lnTo>
                <a:lnTo>
                  <a:pt x="13436346" y="675347"/>
                </a:lnTo>
                <a:lnTo>
                  <a:pt x="13439788" y="675868"/>
                </a:lnTo>
                <a:lnTo>
                  <a:pt x="13443318" y="675868"/>
                </a:lnTo>
                <a:lnTo>
                  <a:pt x="13446747" y="675347"/>
                </a:lnTo>
                <a:lnTo>
                  <a:pt x="13475449" y="648106"/>
                </a:lnTo>
                <a:lnTo>
                  <a:pt x="13476148" y="644067"/>
                </a:lnTo>
                <a:lnTo>
                  <a:pt x="13475653" y="641197"/>
                </a:lnTo>
                <a:lnTo>
                  <a:pt x="13406857" y="600964"/>
                </a:lnTo>
                <a:lnTo>
                  <a:pt x="13355663" y="590816"/>
                </a:lnTo>
                <a:lnTo>
                  <a:pt x="13303974" y="586016"/>
                </a:lnTo>
                <a:lnTo>
                  <a:pt x="13252183" y="586524"/>
                </a:lnTo>
                <a:lnTo>
                  <a:pt x="13200723" y="592315"/>
                </a:lnTo>
                <a:lnTo>
                  <a:pt x="13149974" y="603377"/>
                </a:lnTo>
                <a:lnTo>
                  <a:pt x="13100342" y="619683"/>
                </a:lnTo>
                <a:lnTo>
                  <a:pt x="13052247" y="641197"/>
                </a:lnTo>
                <a:lnTo>
                  <a:pt x="13052247" y="224002"/>
                </a:lnTo>
                <a:lnTo>
                  <a:pt x="14085354" y="224002"/>
                </a:lnTo>
                <a:lnTo>
                  <a:pt x="14085354" y="163322"/>
                </a:lnTo>
                <a:lnTo>
                  <a:pt x="13997038" y="163322"/>
                </a:lnTo>
                <a:lnTo>
                  <a:pt x="13997038" y="84124"/>
                </a:lnTo>
                <a:lnTo>
                  <a:pt x="13994981" y="42519"/>
                </a:lnTo>
                <a:lnTo>
                  <a:pt x="13967740" y="23418"/>
                </a:lnTo>
                <a:lnTo>
                  <a:pt x="12874206" y="23418"/>
                </a:lnTo>
                <a:lnTo>
                  <a:pt x="12862611" y="25793"/>
                </a:lnTo>
                <a:lnTo>
                  <a:pt x="12853137" y="32258"/>
                </a:lnTo>
                <a:lnTo>
                  <a:pt x="12846761" y="41846"/>
                </a:lnTo>
                <a:lnTo>
                  <a:pt x="12844412" y="53568"/>
                </a:lnTo>
                <a:lnTo>
                  <a:pt x="12844412" y="641197"/>
                </a:lnTo>
                <a:lnTo>
                  <a:pt x="12846761" y="653008"/>
                </a:lnTo>
                <a:lnTo>
                  <a:pt x="12853124" y="662635"/>
                </a:lnTo>
                <a:lnTo>
                  <a:pt x="12862586" y="669213"/>
                </a:lnTo>
                <a:lnTo>
                  <a:pt x="12874206" y="671715"/>
                </a:lnTo>
                <a:lnTo>
                  <a:pt x="12885903" y="669213"/>
                </a:lnTo>
                <a:lnTo>
                  <a:pt x="12895440" y="662635"/>
                </a:lnTo>
                <a:lnTo>
                  <a:pt x="12901905" y="652983"/>
                </a:lnTo>
                <a:lnTo>
                  <a:pt x="12904369" y="641197"/>
                </a:lnTo>
                <a:lnTo>
                  <a:pt x="12904369" y="84124"/>
                </a:lnTo>
                <a:lnTo>
                  <a:pt x="13937107" y="84124"/>
                </a:lnTo>
                <a:lnTo>
                  <a:pt x="13937107" y="163322"/>
                </a:lnTo>
                <a:lnTo>
                  <a:pt x="13021018" y="163322"/>
                </a:lnTo>
                <a:lnTo>
                  <a:pt x="13009423" y="165696"/>
                </a:lnTo>
                <a:lnTo>
                  <a:pt x="12999961" y="172173"/>
                </a:lnTo>
                <a:lnTo>
                  <a:pt x="12993573" y="181749"/>
                </a:lnTo>
                <a:lnTo>
                  <a:pt x="12991224" y="193484"/>
                </a:lnTo>
                <a:lnTo>
                  <a:pt x="12991237" y="677519"/>
                </a:lnTo>
                <a:lnTo>
                  <a:pt x="12951155" y="708494"/>
                </a:lnTo>
                <a:lnTo>
                  <a:pt x="12914630" y="742962"/>
                </a:lnTo>
                <a:lnTo>
                  <a:pt x="12881813" y="780592"/>
                </a:lnTo>
                <a:lnTo>
                  <a:pt x="12852883" y="821093"/>
                </a:lnTo>
                <a:lnTo>
                  <a:pt x="12827978" y="864120"/>
                </a:lnTo>
                <a:lnTo>
                  <a:pt x="12807277" y="909383"/>
                </a:lnTo>
                <a:lnTo>
                  <a:pt x="12790932" y="956538"/>
                </a:lnTo>
                <a:lnTo>
                  <a:pt x="12779134" y="1005293"/>
                </a:lnTo>
                <a:lnTo>
                  <a:pt x="12772009" y="1055319"/>
                </a:lnTo>
                <a:lnTo>
                  <a:pt x="12769749" y="1106309"/>
                </a:lnTo>
                <a:lnTo>
                  <a:pt x="12771908" y="1153515"/>
                </a:lnTo>
                <a:lnTo>
                  <a:pt x="12778308" y="1200124"/>
                </a:lnTo>
                <a:lnTo>
                  <a:pt x="12788875" y="1245857"/>
                </a:lnTo>
                <a:lnTo>
                  <a:pt x="12803531" y="1290408"/>
                </a:lnTo>
                <a:lnTo>
                  <a:pt x="12822187" y="1333500"/>
                </a:lnTo>
                <a:lnTo>
                  <a:pt x="12844780" y="1374863"/>
                </a:lnTo>
                <a:lnTo>
                  <a:pt x="12844780" y="1625955"/>
                </a:lnTo>
                <a:lnTo>
                  <a:pt x="12847104" y="1637753"/>
                </a:lnTo>
                <a:lnTo>
                  <a:pt x="12853480" y="1647418"/>
                </a:lnTo>
                <a:lnTo>
                  <a:pt x="12862954" y="1653984"/>
                </a:lnTo>
                <a:lnTo>
                  <a:pt x="12874574" y="1656486"/>
                </a:lnTo>
                <a:lnTo>
                  <a:pt x="12992303" y="1656486"/>
                </a:lnTo>
                <a:lnTo>
                  <a:pt x="12992303" y="1765490"/>
                </a:lnTo>
                <a:lnTo>
                  <a:pt x="12994653" y="1777314"/>
                </a:lnTo>
                <a:lnTo>
                  <a:pt x="13001016" y="1786953"/>
                </a:lnTo>
                <a:lnTo>
                  <a:pt x="13010477" y="1793519"/>
                </a:lnTo>
                <a:lnTo>
                  <a:pt x="13022098" y="1796021"/>
                </a:lnTo>
                <a:lnTo>
                  <a:pt x="14115136" y="1796021"/>
                </a:lnTo>
                <a:lnTo>
                  <a:pt x="14126832" y="1793519"/>
                </a:lnTo>
                <a:lnTo>
                  <a:pt x="14136383" y="1786953"/>
                </a:lnTo>
                <a:lnTo>
                  <a:pt x="14142834" y="1777288"/>
                </a:lnTo>
                <a:lnTo>
                  <a:pt x="14145286" y="1765503"/>
                </a:lnTo>
                <a:lnTo>
                  <a:pt x="14145286" y="1735696"/>
                </a:lnTo>
                <a:lnTo>
                  <a:pt x="14145286" y="224002"/>
                </a:lnTo>
                <a:close/>
              </a:path>
            </a:pathLst>
          </a:custGeom>
          <a:solidFill>
            <a:srgbClr val="385295"/>
          </a:solidFill>
        </p:spPr>
        <p:txBody>
          <a:bodyPr wrap="square" lIns="0" tIns="0" rIns="0" bIns="0" rtlCol="0"/>
          <a:lstStyle/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35721653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3056966" y="2384747"/>
            <a:ext cx="11547475" cy="2225353"/>
          </a:xfrm>
          <a:prstGeom prst="rect">
            <a:avLst/>
          </a:prstGeom>
        </p:spPr>
        <p:txBody>
          <a:bodyPr vert="horz" wrap="square" lIns="0" tIns="10160" rIns="0" bIns="0" rtlCol="0">
            <a:spAutoFit/>
          </a:bodyPr>
          <a:lstStyle/>
          <a:p>
            <a:pPr marL="12700" marR="5080" algn="just">
              <a:lnSpc>
                <a:spcPct val="100699"/>
              </a:lnSpc>
              <a:spcBef>
                <a:spcPts val="80"/>
              </a:spcBef>
            </a:pPr>
            <a:r>
              <a:rPr lang="ru-RU" sz="2400" b="1" spc="15" dirty="0">
                <a:latin typeface="Arial"/>
                <a:cs typeface="Arial"/>
              </a:rPr>
              <a:t>это учебное занятие, на котором преподаватель проводит различные активности и задания, чтобы определить, насколько хорошо студенты освоили материал и способны применять его на практике. Цель такого урока - оценить уровень понимания и владения студентами изучаемой темой, выявить их сильные и слабые стороны, а также предоставить обратную связь и рекомендации для дальнейшего развития.</a:t>
            </a:r>
            <a:endParaRPr sz="2400" dirty="0">
              <a:latin typeface="Arial"/>
              <a:cs typeface="Arial"/>
            </a:endParaRPr>
          </a:p>
        </p:txBody>
      </p:sp>
      <p:sp>
        <p:nvSpPr>
          <p:cNvPr id="3" name="object 3"/>
          <p:cNvSpPr/>
          <p:nvPr/>
        </p:nvSpPr>
        <p:spPr>
          <a:xfrm>
            <a:off x="2808732" y="2716462"/>
            <a:ext cx="9525" cy="1394460"/>
          </a:xfrm>
          <a:custGeom>
            <a:avLst/>
            <a:gdLst/>
            <a:ahLst/>
            <a:cxnLst/>
            <a:rect l="l" t="t" r="r" b="b"/>
            <a:pathLst>
              <a:path w="9525" h="1394460">
                <a:moveTo>
                  <a:pt x="0" y="0"/>
                </a:moveTo>
                <a:lnTo>
                  <a:pt x="9143" y="1394460"/>
                </a:lnTo>
              </a:path>
            </a:pathLst>
          </a:custGeom>
          <a:ln w="9525">
            <a:solidFill>
              <a:srgbClr val="7DAFDE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grpSp>
        <p:nvGrpSpPr>
          <p:cNvPr id="4" name="object 4"/>
          <p:cNvGrpSpPr/>
          <p:nvPr/>
        </p:nvGrpSpPr>
        <p:grpSpPr>
          <a:xfrm>
            <a:off x="428244" y="5433227"/>
            <a:ext cx="17367885" cy="3360928"/>
            <a:chOff x="428244" y="4563745"/>
            <a:chExt cx="17367885" cy="3360928"/>
          </a:xfrm>
        </p:grpSpPr>
        <p:sp>
          <p:nvSpPr>
            <p:cNvPr id="5" name="object 5"/>
            <p:cNvSpPr/>
            <p:nvPr/>
          </p:nvSpPr>
          <p:spPr>
            <a:xfrm>
              <a:off x="428244" y="5707380"/>
              <a:ext cx="17367885" cy="1516380"/>
            </a:xfrm>
            <a:custGeom>
              <a:avLst/>
              <a:gdLst/>
              <a:ahLst/>
              <a:cxnLst/>
              <a:rect l="l" t="t" r="r" b="b"/>
              <a:pathLst>
                <a:path w="17367885" h="1516379">
                  <a:moveTo>
                    <a:pt x="16609060" y="0"/>
                  </a:moveTo>
                  <a:lnTo>
                    <a:pt x="16609060" y="379095"/>
                  </a:lnTo>
                  <a:lnTo>
                    <a:pt x="0" y="379095"/>
                  </a:lnTo>
                  <a:lnTo>
                    <a:pt x="0" y="1137285"/>
                  </a:lnTo>
                  <a:lnTo>
                    <a:pt x="16609060" y="1137285"/>
                  </a:lnTo>
                  <a:lnTo>
                    <a:pt x="16609060" y="1516380"/>
                  </a:lnTo>
                  <a:lnTo>
                    <a:pt x="17367504" y="758190"/>
                  </a:lnTo>
                  <a:lnTo>
                    <a:pt x="16609060" y="0"/>
                  </a:lnTo>
                  <a:close/>
                </a:path>
              </a:pathLst>
            </a:custGeom>
            <a:solidFill>
              <a:srgbClr val="4471C4">
                <a:alpha val="49803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6" name="object 6"/>
            <p:cNvSpPr/>
            <p:nvPr/>
          </p:nvSpPr>
          <p:spPr>
            <a:xfrm>
              <a:off x="917448" y="4572000"/>
              <a:ext cx="3234055" cy="3234055"/>
            </a:xfrm>
            <a:custGeom>
              <a:avLst/>
              <a:gdLst/>
              <a:ahLst/>
              <a:cxnLst/>
              <a:rect l="l" t="t" r="r" b="b"/>
              <a:pathLst>
                <a:path w="3234054" h="3234054">
                  <a:moveTo>
                    <a:pt x="1616964" y="0"/>
                  </a:moveTo>
                  <a:lnTo>
                    <a:pt x="1568422" y="714"/>
                  </a:lnTo>
                  <a:lnTo>
                    <a:pt x="1520236" y="2844"/>
                  </a:lnTo>
                  <a:lnTo>
                    <a:pt x="1472426" y="6371"/>
                  </a:lnTo>
                  <a:lnTo>
                    <a:pt x="1425011" y="11273"/>
                  </a:lnTo>
                  <a:lnTo>
                    <a:pt x="1378012" y="17531"/>
                  </a:lnTo>
                  <a:lnTo>
                    <a:pt x="1331448" y="25124"/>
                  </a:lnTo>
                  <a:lnTo>
                    <a:pt x="1285340" y="34034"/>
                  </a:lnTo>
                  <a:lnTo>
                    <a:pt x="1239707" y="44239"/>
                  </a:lnTo>
                  <a:lnTo>
                    <a:pt x="1194570" y="55720"/>
                  </a:lnTo>
                  <a:lnTo>
                    <a:pt x="1149949" y="68457"/>
                  </a:lnTo>
                  <a:lnTo>
                    <a:pt x="1105863" y="82430"/>
                  </a:lnTo>
                  <a:lnTo>
                    <a:pt x="1062332" y="97618"/>
                  </a:lnTo>
                  <a:lnTo>
                    <a:pt x="1019378" y="114002"/>
                  </a:lnTo>
                  <a:lnTo>
                    <a:pt x="977019" y="131562"/>
                  </a:lnTo>
                  <a:lnTo>
                    <a:pt x="935275" y="150278"/>
                  </a:lnTo>
                  <a:lnTo>
                    <a:pt x="894167" y="170129"/>
                  </a:lnTo>
                  <a:lnTo>
                    <a:pt x="853715" y="191096"/>
                  </a:lnTo>
                  <a:lnTo>
                    <a:pt x="813939" y="213159"/>
                  </a:lnTo>
                  <a:lnTo>
                    <a:pt x="774858" y="236298"/>
                  </a:lnTo>
                  <a:lnTo>
                    <a:pt x="736492" y="260492"/>
                  </a:lnTo>
                  <a:lnTo>
                    <a:pt x="698863" y="285723"/>
                  </a:lnTo>
                  <a:lnTo>
                    <a:pt x="661989" y="311968"/>
                  </a:lnTo>
                  <a:lnTo>
                    <a:pt x="625890" y="339210"/>
                  </a:lnTo>
                  <a:lnTo>
                    <a:pt x="590587" y="367427"/>
                  </a:lnTo>
                  <a:lnTo>
                    <a:pt x="556100" y="396600"/>
                  </a:lnTo>
                  <a:lnTo>
                    <a:pt x="522449" y="426709"/>
                  </a:lnTo>
                  <a:lnTo>
                    <a:pt x="489653" y="457733"/>
                  </a:lnTo>
                  <a:lnTo>
                    <a:pt x="457733" y="489653"/>
                  </a:lnTo>
                  <a:lnTo>
                    <a:pt x="426709" y="522449"/>
                  </a:lnTo>
                  <a:lnTo>
                    <a:pt x="396600" y="556100"/>
                  </a:lnTo>
                  <a:lnTo>
                    <a:pt x="367427" y="590587"/>
                  </a:lnTo>
                  <a:lnTo>
                    <a:pt x="339210" y="625890"/>
                  </a:lnTo>
                  <a:lnTo>
                    <a:pt x="311968" y="661989"/>
                  </a:lnTo>
                  <a:lnTo>
                    <a:pt x="285723" y="698863"/>
                  </a:lnTo>
                  <a:lnTo>
                    <a:pt x="260492" y="736492"/>
                  </a:lnTo>
                  <a:lnTo>
                    <a:pt x="236298" y="774858"/>
                  </a:lnTo>
                  <a:lnTo>
                    <a:pt x="213159" y="813939"/>
                  </a:lnTo>
                  <a:lnTo>
                    <a:pt x="191096" y="853715"/>
                  </a:lnTo>
                  <a:lnTo>
                    <a:pt x="170129" y="894167"/>
                  </a:lnTo>
                  <a:lnTo>
                    <a:pt x="150278" y="935275"/>
                  </a:lnTo>
                  <a:lnTo>
                    <a:pt x="131562" y="977019"/>
                  </a:lnTo>
                  <a:lnTo>
                    <a:pt x="114002" y="1019378"/>
                  </a:lnTo>
                  <a:lnTo>
                    <a:pt x="97618" y="1062332"/>
                  </a:lnTo>
                  <a:lnTo>
                    <a:pt x="82430" y="1105863"/>
                  </a:lnTo>
                  <a:lnTo>
                    <a:pt x="68457" y="1149949"/>
                  </a:lnTo>
                  <a:lnTo>
                    <a:pt x="55720" y="1194570"/>
                  </a:lnTo>
                  <a:lnTo>
                    <a:pt x="44239" y="1239707"/>
                  </a:lnTo>
                  <a:lnTo>
                    <a:pt x="34034" y="1285340"/>
                  </a:lnTo>
                  <a:lnTo>
                    <a:pt x="25124" y="1331448"/>
                  </a:lnTo>
                  <a:lnTo>
                    <a:pt x="17531" y="1378012"/>
                  </a:lnTo>
                  <a:lnTo>
                    <a:pt x="11273" y="1425011"/>
                  </a:lnTo>
                  <a:lnTo>
                    <a:pt x="6371" y="1472426"/>
                  </a:lnTo>
                  <a:lnTo>
                    <a:pt x="2844" y="1520236"/>
                  </a:lnTo>
                  <a:lnTo>
                    <a:pt x="714" y="1568422"/>
                  </a:lnTo>
                  <a:lnTo>
                    <a:pt x="0" y="1616964"/>
                  </a:lnTo>
                  <a:lnTo>
                    <a:pt x="714" y="1665505"/>
                  </a:lnTo>
                  <a:lnTo>
                    <a:pt x="2844" y="1713691"/>
                  </a:lnTo>
                  <a:lnTo>
                    <a:pt x="6371" y="1761501"/>
                  </a:lnTo>
                  <a:lnTo>
                    <a:pt x="11273" y="1808916"/>
                  </a:lnTo>
                  <a:lnTo>
                    <a:pt x="17531" y="1855915"/>
                  </a:lnTo>
                  <a:lnTo>
                    <a:pt x="25124" y="1902479"/>
                  </a:lnTo>
                  <a:lnTo>
                    <a:pt x="34034" y="1948587"/>
                  </a:lnTo>
                  <a:lnTo>
                    <a:pt x="44239" y="1994220"/>
                  </a:lnTo>
                  <a:lnTo>
                    <a:pt x="55720" y="2039357"/>
                  </a:lnTo>
                  <a:lnTo>
                    <a:pt x="68457" y="2083978"/>
                  </a:lnTo>
                  <a:lnTo>
                    <a:pt x="82430" y="2128064"/>
                  </a:lnTo>
                  <a:lnTo>
                    <a:pt x="97618" y="2171595"/>
                  </a:lnTo>
                  <a:lnTo>
                    <a:pt x="114002" y="2214549"/>
                  </a:lnTo>
                  <a:lnTo>
                    <a:pt x="131562" y="2256908"/>
                  </a:lnTo>
                  <a:lnTo>
                    <a:pt x="150278" y="2298652"/>
                  </a:lnTo>
                  <a:lnTo>
                    <a:pt x="170129" y="2339760"/>
                  </a:lnTo>
                  <a:lnTo>
                    <a:pt x="191096" y="2380212"/>
                  </a:lnTo>
                  <a:lnTo>
                    <a:pt x="213159" y="2419988"/>
                  </a:lnTo>
                  <a:lnTo>
                    <a:pt x="236298" y="2459069"/>
                  </a:lnTo>
                  <a:lnTo>
                    <a:pt x="260492" y="2497435"/>
                  </a:lnTo>
                  <a:lnTo>
                    <a:pt x="285723" y="2535064"/>
                  </a:lnTo>
                  <a:lnTo>
                    <a:pt x="311968" y="2571938"/>
                  </a:lnTo>
                  <a:lnTo>
                    <a:pt x="339210" y="2608037"/>
                  </a:lnTo>
                  <a:lnTo>
                    <a:pt x="367427" y="2643340"/>
                  </a:lnTo>
                  <a:lnTo>
                    <a:pt x="396600" y="2677827"/>
                  </a:lnTo>
                  <a:lnTo>
                    <a:pt x="426709" y="2711478"/>
                  </a:lnTo>
                  <a:lnTo>
                    <a:pt x="457733" y="2744274"/>
                  </a:lnTo>
                  <a:lnTo>
                    <a:pt x="489653" y="2776194"/>
                  </a:lnTo>
                  <a:lnTo>
                    <a:pt x="522449" y="2807218"/>
                  </a:lnTo>
                  <a:lnTo>
                    <a:pt x="556100" y="2837327"/>
                  </a:lnTo>
                  <a:lnTo>
                    <a:pt x="590587" y="2866500"/>
                  </a:lnTo>
                  <a:lnTo>
                    <a:pt x="625890" y="2894717"/>
                  </a:lnTo>
                  <a:lnTo>
                    <a:pt x="661989" y="2921959"/>
                  </a:lnTo>
                  <a:lnTo>
                    <a:pt x="698863" y="2948204"/>
                  </a:lnTo>
                  <a:lnTo>
                    <a:pt x="736492" y="2973435"/>
                  </a:lnTo>
                  <a:lnTo>
                    <a:pt x="774858" y="2997629"/>
                  </a:lnTo>
                  <a:lnTo>
                    <a:pt x="813939" y="3020768"/>
                  </a:lnTo>
                  <a:lnTo>
                    <a:pt x="853715" y="3042831"/>
                  </a:lnTo>
                  <a:lnTo>
                    <a:pt x="894167" y="3063798"/>
                  </a:lnTo>
                  <a:lnTo>
                    <a:pt x="935275" y="3083649"/>
                  </a:lnTo>
                  <a:lnTo>
                    <a:pt x="977019" y="3102365"/>
                  </a:lnTo>
                  <a:lnTo>
                    <a:pt x="1019378" y="3119925"/>
                  </a:lnTo>
                  <a:lnTo>
                    <a:pt x="1062332" y="3136309"/>
                  </a:lnTo>
                  <a:lnTo>
                    <a:pt x="1105863" y="3151497"/>
                  </a:lnTo>
                  <a:lnTo>
                    <a:pt x="1149949" y="3165470"/>
                  </a:lnTo>
                  <a:lnTo>
                    <a:pt x="1194570" y="3178207"/>
                  </a:lnTo>
                  <a:lnTo>
                    <a:pt x="1239707" y="3189688"/>
                  </a:lnTo>
                  <a:lnTo>
                    <a:pt x="1285340" y="3199893"/>
                  </a:lnTo>
                  <a:lnTo>
                    <a:pt x="1331448" y="3208803"/>
                  </a:lnTo>
                  <a:lnTo>
                    <a:pt x="1378012" y="3216396"/>
                  </a:lnTo>
                  <a:lnTo>
                    <a:pt x="1425011" y="3222654"/>
                  </a:lnTo>
                  <a:lnTo>
                    <a:pt x="1472426" y="3227556"/>
                  </a:lnTo>
                  <a:lnTo>
                    <a:pt x="1520236" y="3231083"/>
                  </a:lnTo>
                  <a:lnTo>
                    <a:pt x="1568422" y="3233213"/>
                  </a:lnTo>
                  <a:lnTo>
                    <a:pt x="1616964" y="3233928"/>
                  </a:lnTo>
                  <a:lnTo>
                    <a:pt x="1665505" y="3233213"/>
                  </a:lnTo>
                  <a:lnTo>
                    <a:pt x="1713691" y="3231082"/>
                  </a:lnTo>
                  <a:lnTo>
                    <a:pt x="1761501" y="3227555"/>
                  </a:lnTo>
                  <a:lnTo>
                    <a:pt x="1808916" y="3222652"/>
                  </a:lnTo>
                  <a:lnTo>
                    <a:pt x="1855915" y="3216393"/>
                  </a:lnTo>
                  <a:lnTo>
                    <a:pt x="1902479" y="3208799"/>
                  </a:lnTo>
                  <a:lnTo>
                    <a:pt x="1948587" y="3199888"/>
                  </a:lnTo>
                  <a:lnTo>
                    <a:pt x="1994220" y="3189681"/>
                  </a:lnTo>
                  <a:lnTo>
                    <a:pt x="2039357" y="3178198"/>
                  </a:lnTo>
                  <a:lnTo>
                    <a:pt x="2083978" y="3165460"/>
                  </a:lnTo>
                  <a:lnTo>
                    <a:pt x="2128064" y="3151485"/>
                  </a:lnTo>
                  <a:lnTo>
                    <a:pt x="2171595" y="3136295"/>
                  </a:lnTo>
                  <a:lnTo>
                    <a:pt x="2214549" y="3119909"/>
                  </a:lnTo>
                  <a:lnTo>
                    <a:pt x="2256908" y="3102346"/>
                  </a:lnTo>
                  <a:lnTo>
                    <a:pt x="2298652" y="3083629"/>
                  </a:lnTo>
                  <a:lnTo>
                    <a:pt x="2339760" y="3063775"/>
                  </a:lnTo>
                  <a:lnTo>
                    <a:pt x="2380212" y="3042805"/>
                  </a:lnTo>
                  <a:lnTo>
                    <a:pt x="2419988" y="3020740"/>
                  </a:lnTo>
                  <a:lnTo>
                    <a:pt x="2459069" y="2997599"/>
                  </a:lnTo>
                  <a:lnTo>
                    <a:pt x="2497435" y="2973403"/>
                  </a:lnTo>
                  <a:lnTo>
                    <a:pt x="2535064" y="2948170"/>
                  </a:lnTo>
                  <a:lnTo>
                    <a:pt x="2571938" y="2921922"/>
                  </a:lnTo>
                  <a:lnTo>
                    <a:pt x="2608037" y="2894678"/>
                  </a:lnTo>
                  <a:lnTo>
                    <a:pt x="2643340" y="2866459"/>
                  </a:lnTo>
                  <a:lnTo>
                    <a:pt x="2677827" y="2837284"/>
                  </a:lnTo>
                  <a:lnTo>
                    <a:pt x="2711478" y="2807173"/>
                  </a:lnTo>
                  <a:lnTo>
                    <a:pt x="2744274" y="2776147"/>
                  </a:lnTo>
                  <a:lnTo>
                    <a:pt x="2776194" y="2744225"/>
                  </a:lnTo>
                  <a:lnTo>
                    <a:pt x="2807218" y="2711428"/>
                  </a:lnTo>
                  <a:lnTo>
                    <a:pt x="2837327" y="2677775"/>
                  </a:lnTo>
                  <a:lnTo>
                    <a:pt x="2866500" y="2643287"/>
                  </a:lnTo>
                  <a:lnTo>
                    <a:pt x="2894717" y="2607983"/>
                  </a:lnTo>
                  <a:lnTo>
                    <a:pt x="2921959" y="2571884"/>
                  </a:lnTo>
                  <a:lnTo>
                    <a:pt x="2948204" y="2535009"/>
                  </a:lnTo>
                  <a:lnTo>
                    <a:pt x="2973435" y="2497379"/>
                  </a:lnTo>
                  <a:lnTo>
                    <a:pt x="2997629" y="2459013"/>
                  </a:lnTo>
                  <a:lnTo>
                    <a:pt x="3020768" y="2419932"/>
                  </a:lnTo>
                  <a:lnTo>
                    <a:pt x="3042831" y="2380156"/>
                  </a:lnTo>
                  <a:lnTo>
                    <a:pt x="3063798" y="2339704"/>
                  </a:lnTo>
                  <a:lnTo>
                    <a:pt x="3083649" y="2298597"/>
                  </a:lnTo>
                  <a:lnTo>
                    <a:pt x="3102365" y="2256854"/>
                  </a:lnTo>
                  <a:lnTo>
                    <a:pt x="3119925" y="2214497"/>
                  </a:lnTo>
                  <a:lnTo>
                    <a:pt x="3136309" y="2171544"/>
                  </a:lnTo>
                  <a:lnTo>
                    <a:pt x="3151497" y="2128016"/>
                  </a:lnTo>
                  <a:lnTo>
                    <a:pt x="3165470" y="2083932"/>
                  </a:lnTo>
                  <a:lnTo>
                    <a:pt x="3178207" y="2039313"/>
                  </a:lnTo>
                  <a:lnTo>
                    <a:pt x="3189688" y="1994180"/>
                  </a:lnTo>
                  <a:lnTo>
                    <a:pt x="3199893" y="1948550"/>
                  </a:lnTo>
                  <a:lnTo>
                    <a:pt x="3208803" y="1902446"/>
                  </a:lnTo>
                  <a:lnTo>
                    <a:pt x="3216396" y="1855887"/>
                  </a:lnTo>
                  <a:lnTo>
                    <a:pt x="3222654" y="1808892"/>
                  </a:lnTo>
                  <a:lnTo>
                    <a:pt x="3227556" y="1761483"/>
                  </a:lnTo>
                  <a:lnTo>
                    <a:pt x="3231083" y="1713678"/>
                  </a:lnTo>
                  <a:lnTo>
                    <a:pt x="3233213" y="1665498"/>
                  </a:lnTo>
                  <a:lnTo>
                    <a:pt x="3233928" y="1616964"/>
                  </a:lnTo>
                  <a:lnTo>
                    <a:pt x="3233213" y="1568422"/>
                  </a:lnTo>
                  <a:lnTo>
                    <a:pt x="3231082" y="1520236"/>
                  </a:lnTo>
                  <a:lnTo>
                    <a:pt x="3227555" y="1472426"/>
                  </a:lnTo>
                  <a:lnTo>
                    <a:pt x="3222652" y="1425011"/>
                  </a:lnTo>
                  <a:lnTo>
                    <a:pt x="3216393" y="1378012"/>
                  </a:lnTo>
                  <a:lnTo>
                    <a:pt x="3208799" y="1331448"/>
                  </a:lnTo>
                  <a:lnTo>
                    <a:pt x="3199888" y="1285340"/>
                  </a:lnTo>
                  <a:lnTo>
                    <a:pt x="3189681" y="1239707"/>
                  </a:lnTo>
                  <a:lnTo>
                    <a:pt x="3178198" y="1194570"/>
                  </a:lnTo>
                  <a:lnTo>
                    <a:pt x="3165460" y="1149949"/>
                  </a:lnTo>
                  <a:lnTo>
                    <a:pt x="3151485" y="1105863"/>
                  </a:lnTo>
                  <a:lnTo>
                    <a:pt x="3136295" y="1062332"/>
                  </a:lnTo>
                  <a:lnTo>
                    <a:pt x="3119909" y="1019378"/>
                  </a:lnTo>
                  <a:lnTo>
                    <a:pt x="3102346" y="977019"/>
                  </a:lnTo>
                  <a:lnTo>
                    <a:pt x="3083629" y="935275"/>
                  </a:lnTo>
                  <a:lnTo>
                    <a:pt x="3063775" y="894167"/>
                  </a:lnTo>
                  <a:lnTo>
                    <a:pt x="3042805" y="853715"/>
                  </a:lnTo>
                  <a:lnTo>
                    <a:pt x="3020740" y="813939"/>
                  </a:lnTo>
                  <a:lnTo>
                    <a:pt x="2997599" y="774858"/>
                  </a:lnTo>
                  <a:lnTo>
                    <a:pt x="2973403" y="736492"/>
                  </a:lnTo>
                  <a:lnTo>
                    <a:pt x="2948170" y="698863"/>
                  </a:lnTo>
                  <a:lnTo>
                    <a:pt x="2921922" y="661989"/>
                  </a:lnTo>
                  <a:lnTo>
                    <a:pt x="2894678" y="625890"/>
                  </a:lnTo>
                  <a:lnTo>
                    <a:pt x="2866459" y="590587"/>
                  </a:lnTo>
                  <a:lnTo>
                    <a:pt x="2837284" y="556100"/>
                  </a:lnTo>
                  <a:lnTo>
                    <a:pt x="2807173" y="522449"/>
                  </a:lnTo>
                  <a:lnTo>
                    <a:pt x="2776147" y="489653"/>
                  </a:lnTo>
                  <a:lnTo>
                    <a:pt x="2744225" y="457733"/>
                  </a:lnTo>
                  <a:lnTo>
                    <a:pt x="2711428" y="426709"/>
                  </a:lnTo>
                  <a:lnTo>
                    <a:pt x="2677775" y="396600"/>
                  </a:lnTo>
                  <a:lnTo>
                    <a:pt x="2643287" y="367427"/>
                  </a:lnTo>
                  <a:lnTo>
                    <a:pt x="2607983" y="339210"/>
                  </a:lnTo>
                  <a:lnTo>
                    <a:pt x="2571884" y="311968"/>
                  </a:lnTo>
                  <a:lnTo>
                    <a:pt x="2535009" y="285723"/>
                  </a:lnTo>
                  <a:lnTo>
                    <a:pt x="2497379" y="260492"/>
                  </a:lnTo>
                  <a:lnTo>
                    <a:pt x="2459013" y="236298"/>
                  </a:lnTo>
                  <a:lnTo>
                    <a:pt x="2419932" y="213159"/>
                  </a:lnTo>
                  <a:lnTo>
                    <a:pt x="2380156" y="191096"/>
                  </a:lnTo>
                  <a:lnTo>
                    <a:pt x="2339704" y="170129"/>
                  </a:lnTo>
                  <a:lnTo>
                    <a:pt x="2298597" y="150278"/>
                  </a:lnTo>
                  <a:lnTo>
                    <a:pt x="2256854" y="131562"/>
                  </a:lnTo>
                  <a:lnTo>
                    <a:pt x="2214497" y="114002"/>
                  </a:lnTo>
                  <a:lnTo>
                    <a:pt x="2171544" y="97618"/>
                  </a:lnTo>
                  <a:lnTo>
                    <a:pt x="2128016" y="82430"/>
                  </a:lnTo>
                  <a:lnTo>
                    <a:pt x="2083932" y="68457"/>
                  </a:lnTo>
                  <a:lnTo>
                    <a:pt x="2039313" y="55720"/>
                  </a:lnTo>
                  <a:lnTo>
                    <a:pt x="1994180" y="44239"/>
                  </a:lnTo>
                  <a:lnTo>
                    <a:pt x="1948550" y="34034"/>
                  </a:lnTo>
                  <a:lnTo>
                    <a:pt x="1902446" y="25124"/>
                  </a:lnTo>
                  <a:lnTo>
                    <a:pt x="1855887" y="17531"/>
                  </a:lnTo>
                  <a:lnTo>
                    <a:pt x="1808892" y="11273"/>
                  </a:lnTo>
                  <a:lnTo>
                    <a:pt x="1761483" y="6371"/>
                  </a:lnTo>
                  <a:lnTo>
                    <a:pt x="1713678" y="2844"/>
                  </a:lnTo>
                  <a:lnTo>
                    <a:pt x="1665498" y="714"/>
                  </a:lnTo>
                  <a:lnTo>
                    <a:pt x="1616964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7" name="object 7"/>
            <p:cNvSpPr/>
            <p:nvPr/>
          </p:nvSpPr>
          <p:spPr>
            <a:xfrm>
              <a:off x="908304" y="4563745"/>
              <a:ext cx="3252470" cy="3251200"/>
            </a:xfrm>
            <a:custGeom>
              <a:avLst/>
              <a:gdLst/>
              <a:ahLst/>
              <a:cxnLst/>
              <a:rect l="l" t="t" r="r" b="b"/>
              <a:pathLst>
                <a:path w="3252470" h="3251200">
                  <a:moveTo>
                    <a:pt x="1862187" y="3238499"/>
                  </a:moveTo>
                  <a:lnTo>
                    <a:pt x="1390028" y="3238499"/>
                  </a:lnTo>
                  <a:lnTo>
                    <a:pt x="1436480" y="3251199"/>
                  </a:lnTo>
                  <a:lnTo>
                    <a:pt x="1815735" y="3251199"/>
                  </a:lnTo>
                  <a:lnTo>
                    <a:pt x="1862187" y="3238499"/>
                  </a:lnTo>
                  <a:close/>
                </a:path>
                <a:path w="3252470" h="3251200">
                  <a:moveTo>
                    <a:pt x="19050" y="1625600"/>
                  </a:moveTo>
                  <a:lnTo>
                    <a:pt x="19050" y="1638300"/>
                  </a:lnTo>
                  <a:lnTo>
                    <a:pt x="173" y="1638300"/>
                  </a:lnTo>
                  <a:lnTo>
                    <a:pt x="693" y="1676400"/>
                  </a:lnTo>
                  <a:lnTo>
                    <a:pt x="2760" y="1727200"/>
                  </a:lnTo>
                  <a:lnTo>
                    <a:pt x="6182" y="1778000"/>
                  </a:lnTo>
                  <a:lnTo>
                    <a:pt x="10940" y="1816100"/>
                  </a:lnTo>
                  <a:lnTo>
                    <a:pt x="17015" y="1866900"/>
                  </a:lnTo>
                  <a:lnTo>
                    <a:pt x="24388" y="1917700"/>
                  </a:lnTo>
                  <a:lnTo>
                    <a:pt x="33039" y="1955800"/>
                  </a:lnTo>
                  <a:lnTo>
                    <a:pt x="42949" y="2006600"/>
                  </a:lnTo>
                  <a:lnTo>
                    <a:pt x="54100" y="2044700"/>
                  </a:lnTo>
                  <a:lnTo>
                    <a:pt x="66473" y="2095500"/>
                  </a:lnTo>
                  <a:lnTo>
                    <a:pt x="80048" y="2133600"/>
                  </a:lnTo>
                  <a:lnTo>
                    <a:pt x="94806" y="2184400"/>
                  </a:lnTo>
                  <a:lnTo>
                    <a:pt x="110728" y="2222500"/>
                  </a:lnTo>
                  <a:lnTo>
                    <a:pt x="127795" y="2260600"/>
                  </a:lnTo>
                  <a:lnTo>
                    <a:pt x="145989" y="2311400"/>
                  </a:lnTo>
                  <a:lnTo>
                    <a:pt x="165289" y="2349500"/>
                  </a:lnTo>
                  <a:lnTo>
                    <a:pt x="185677" y="2387600"/>
                  </a:lnTo>
                  <a:lnTo>
                    <a:pt x="207135" y="2425700"/>
                  </a:lnTo>
                  <a:lnTo>
                    <a:pt x="229641" y="2463800"/>
                  </a:lnTo>
                  <a:lnTo>
                    <a:pt x="253179" y="2501899"/>
                  </a:lnTo>
                  <a:lnTo>
                    <a:pt x="277728" y="2539999"/>
                  </a:lnTo>
                  <a:lnTo>
                    <a:pt x="303270" y="2578099"/>
                  </a:lnTo>
                  <a:lnTo>
                    <a:pt x="329786" y="2616199"/>
                  </a:lnTo>
                  <a:lnTo>
                    <a:pt x="357255" y="2654299"/>
                  </a:lnTo>
                  <a:lnTo>
                    <a:pt x="385660" y="2679699"/>
                  </a:lnTo>
                  <a:lnTo>
                    <a:pt x="414982" y="2717799"/>
                  </a:lnTo>
                  <a:lnTo>
                    <a:pt x="445200" y="2743199"/>
                  </a:lnTo>
                  <a:lnTo>
                    <a:pt x="476297" y="2781299"/>
                  </a:lnTo>
                  <a:lnTo>
                    <a:pt x="508253" y="2806699"/>
                  </a:lnTo>
                  <a:lnTo>
                    <a:pt x="541049" y="2844799"/>
                  </a:lnTo>
                  <a:lnTo>
                    <a:pt x="574665" y="2870199"/>
                  </a:lnTo>
                  <a:lnTo>
                    <a:pt x="609084" y="2895599"/>
                  </a:lnTo>
                  <a:lnTo>
                    <a:pt x="644285" y="2933699"/>
                  </a:lnTo>
                  <a:lnTo>
                    <a:pt x="680251" y="2959099"/>
                  </a:lnTo>
                  <a:lnTo>
                    <a:pt x="716960" y="2984499"/>
                  </a:lnTo>
                  <a:lnTo>
                    <a:pt x="754396" y="3009899"/>
                  </a:lnTo>
                  <a:lnTo>
                    <a:pt x="792538" y="3022599"/>
                  </a:lnTo>
                  <a:lnTo>
                    <a:pt x="831367" y="3047999"/>
                  </a:lnTo>
                  <a:lnTo>
                    <a:pt x="870865" y="3073399"/>
                  </a:lnTo>
                  <a:lnTo>
                    <a:pt x="911012" y="3086099"/>
                  </a:lnTo>
                  <a:lnTo>
                    <a:pt x="951789" y="3111499"/>
                  </a:lnTo>
                  <a:lnTo>
                    <a:pt x="993177" y="3124199"/>
                  </a:lnTo>
                  <a:lnTo>
                    <a:pt x="1035158" y="3149599"/>
                  </a:lnTo>
                  <a:lnTo>
                    <a:pt x="1120819" y="3174999"/>
                  </a:lnTo>
                  <a:lnTo>
                    <a:pt x="1343998" y="3238499"/>
                  </a:lnTo>
                  <a:lnTo>
                    <a:pt x="1482454" y="3238499"/>
                  </a:lnTo>
                  <a:lnTo>
                    <a:pt x="1435329" y="3225799"/>
                  </a:lnTo>
                  <a:lnTo>
                    <a:pt x="1388617" y="3225799"/>
                  </a:lnTo>
                  <a:lnTo>
                    <a:pt x="1296512" y="3200399"/>
                  </a:lnTo>
                  <a:lnTo>
                    <a:pt x="1251159" y="3200399"/>
                  </a:lnTo>
                  <a:lnTo>
                    <a:pt x="1118134" y="3162299"/>
                  </a:lnTo>
                  <a:lnTo>
                    <a:pt x="1074870" y="3136899"/>
                  </a:lnTo>
                  <a:lnTo>
                    <a:pt x="990079" y="3111499"/>
                  </a:lnTo>
                  <a:lnTo>
                    <a:pt x="948591" y="3086099"/>
                  </a:lnTo>
                  <a:lnTo>
                    <a:pt x="907735" y="3073399"/>
                  </a:lnTo>
                  <a:lnTo>
                    <a:pt x="867531" y="3047999"/>
                  </a:lnTo>
                  <a:lnTo>
                    <a:pt x="827998" y="3022599"/>
                  </a:lnTo>
                  <a:lnTo>
                    <a:pt x="789156" y="3009899"/>
                  </a:lnTo>
                  <a:lnTo>
                    <a:pt x="751026" y="2984499"/>
                  </a:lnTo>
                  <a:lnTo>
                    <a:pt x="713627" y="2959099"/>
                  </a:lnTo>
                  <a:lnTo>
                    <a:pt x="676979" y="2933699"/>
                  </a:lnTo>
                  <a:lnTo>
                    <a:pt x="641101" y="2895599"/>
                  </a:lnTo>
                  <a:lnTo>
                    <a:pt x="606015" y="2870199"/>
                  </a:lnTo>
                  <a:lnTo>
                    <a:pt x="571739" y="2844799"/>
                  </a:lnTo>
                  <a:lnTo>
                    <a:pt x="538294" y="2819399"/>
                  </a:lnTo>
                  <a:lnTo>
                    <a:pt x="505700" y="2781299"/>
                  </a:lnTo>
                  <a:lnTo>
                    <a:pt x="473975" y="2755899"/>
                  </a:lnTo>
                  <a:lnTo>
                    <a:pt x="443141" y="2717799"/>
                  </a:lnTo>
                  <a:lnTo>
                    <a:pt x="413217" y="2679699"/>
                  </a:lnTo>
                  <a:lnTo>
                    <a:pt x="384223" y="2654299"/>
                  </a:lnTo>
                  <a:lnTo>
                    <a:pt x="356179" y="2616199"/>
                  </a:lnTo>
                  <a:lnTo>
                    <a:pt x="329104" y="2578099"/>
                  </a:lnTo>
                  <a:lnTo>
                    <a:pt x="303019" y="2539999"/>
                  </a:lnTo>
                  <a:lnTo>
                    <a:pt x="277944" y="2501899"/>
                  </a:lnTo>
                  <a:lnTo>
                    <a:pt x="253898" y="2463800"/>
                  </a:lnTo>
                  <a:lnTo>
                    <a:pt x="230901" y="2425700"/>
                  </a:lnTo>
                  <a:lnTo>
                    <a:pt x="208974" y="2387600"/>
                  </a:lnTo>
                  <a:lnTo>
                    <a:pt x="188135" y="2349500"/>
                  </a:lnTo>
                  <a:lnTo>
                    <a:pt x="168406" y="2311400"/>
                  </a:lnTo>
                  <a:lnTo>
                    <a:pt x="149805" y="2273300"/>
                  </a:lnTo>
                  <a:lnTo>
                    <a:pt x="132352" y="2222500"/>
                  </a:lnTo>
                  <a:lnTo>
                    <a:pt x="116069" y="2184400"/>
                  </a:lnTo>
                  <a:lnTo>
                    <a:pt x="100974" y="2133600"/>
                  </a:lnTo>
                  <a:lnTo>
                    <a:pt x="87087" y="2095500"/>
                  </a:lnTo>
                  <a:lnTo>
                    <a:pt x="74428" y="2057400"/>
                  </a:lnTo>
                  <a:lnTo>
                    <a:pt x="63017" y="2006600"/>
                  </a:lnTo>
                  <a:lnTo>
                    <a:pt x="52875" y="1955800"/>
                  </a:lnTo>
                  <a:lnTo>
                    <a:pt x="44020" y="1917700"/>
                  </a:lnTo>
                  <a:lnTo>
                    <a:pt x="36473" y="1866900"/>
                  </a:lnTo>
                  <a:lnTo>
                    <a:pt x="30254" y="1816100"/>
                  </a:lnTo>
                  <a:lnTo>
                    <a:pt x="25382" y="1778000"/>
                  </a:lnTo>
                  <a:lnTo>
                    <a:pt x="21877" y="1727200"/>
                  </a:lnTo>
                  <a:lnTo>
                    <a:pt x="19760" y="1676400"/>
                  </a:lnTo>
                  <a:lnTo>
                    <a:pt x="19050" y="1625600"/>
                  </a:lnTo>
                  <a:close/>
                </a:path>
                <a:path w="3252470" h="3251200">
                  <a:moveTo>
                    <a:pt x="1908250" y="25400"/>
                  </a:moveTo>
                  <a:lnTo>
                    <a:pt x="1769761" y="25400"/>
                  </a:lnTo>
                  <a:lnTo>
                    <a:pt x="1816886" y="38100"/>
                  </a:lnTo>
                  <a:lnTo>
                    <a:pt x="1863598" y="38100"/>
                  </a:lnTo>
                  <a:lnTo>
                    <a:pt x="1955703" y="63500"/>
                  </a:lnTo>
                  <a:lnTo>
                    <a:pt x="2001056" y="63500"/>
                  </a:lnTo>
                  <a:lnTo>
                    <a:pt x="2134081" y="101600"/>
                  </a:lnTo>
                  <a:lnTo>
                    <a:pt x="2177345" y="127000"/>
                  </a:lnTo>
                  <a:lnTo>
                    <a:pt x="2262136" y="152400"/>
                  </a:lnTo>
                  <a:lnTo>
                    <a:pt x="2303624" y="177800"/>
                  </a:lnTo>
                  <a:lnTo>
                    <a:pt x="2344480" y="190500"/>
                  </a:lnTo>
                  <a:lnTo>
                    <a:pt x="2384684" y="215900"/>
                  </a:lnTo>
                  <a:lnTo>
                    <a:pt x="2424217" y="241300"/>
                  </a:lnTo>
                  <a:lnTo>
                    <a:pt x="2463059" y="254000"/>
                  </a:lnTo>
                  <a:lnTo>
                    <a:pt x="2501189" y="279400"/>
                  </a:lnTo>
                  <a:lnTo>
                    <a:pt x="2538588" y="304800"/>
                  </a:lnTo>
                  <a:lnTo>
                    <a:pt x="2575236" y="330200"/>
                  </a:lnTo>
                  <a:lnTo>
                    <a:pt x="2611114" y="355600"/>
                  </a:lnTo>
                  <a:lnTo>
                    <a:pt x="2646200" y="393700"/>
                  </a:lnTo>
                  <a:lnTo>
                    <a:pt x="2680476" y="419100"/>
                  </a:lnTo>
                  <a:lnTo>
                    <a:pt x="2713921" y="444500"/>
                  </a:lnTo>
                  <a:lnTo>
                    <a:pt x="2746515" y="482600"/>
                  </a:lnTo>
                  <a:lnTo>
                    <a:pt x="2778240" y="508000"/>
                  </a:lnTo>
                  <a:lnTo>
                    <a:pt x="2809074" y="546100"/>
                  </a:lnTo>
                  <a:lnTo>
                    <a:pt x="2838998" y="571500"/>
                  </a:lnTo>
                  <a:lnTo>
                    <a:pt x="2867992" y="609600"/>
                  </a:lnTo>
                  <a:lnTo>
                    <a:pt x="2896036" y="647700"/>
                  </a:lnTo>
                  <a:lnTo>
                    <a:pt x="2923111" y="685800"/>
                  </a:lnTo>
                  <a:lnTo>
                    <a:pt x="2949196" y="723900"/>
                  </a:lnTo>
                  <a:lnTo>
                    <a:pt x="2974271" y="762000"/>
                  </a:lnTo>
                  <a:lnTo>
                    <a:pt x="2998317" y="800100"/>
                  </a:lnTo>
                  <a:lnTo>
                    <a:pt x="3021314" y="838200"/>
                  </a:lnTo>
                  <a:lnTo>
                    <a:pt x="3043241" y="876300"/>
                  </a:lnTo>
                  <a:lnTo>
                    <a:pt x="3064080" y="914400"/>
                  </a:lnTo>
                  <a:lnTo>
                    <a:pt x="3083809" y="952500"/>
                  </a:lnTo>
                  <a:lnTo>
                    <a:pt x="3102410" y="990600"/>
                  </a:lnTo>
                  <a:lnTo>
                    <a:pt x="3119863" y="1041400"/>
                  </a:lnTo>
                  <a:lnTo>
                    <a:pt x="3136146" y="1079500"/>
                  </a:lnTo>
                  <a:lnTo>
                    <a:pt x="3151241" y="1117600"/>
                  </a:lnTo>
                  <a:lnTo>
                    <a:pt x="3165128" y="1168400"/>
                  </a:lnTo>
                  <a:lnTo>
                    <a:pt x="3177787" y="1206500"/>
                  </a:lnTo>
                  <a:lnTo>
                    <a:pt x="3189198" y="1257300"/>
                  </a:lnTo>
                  <a:lnTo>
                    <a:pt x="3199340" y="1308100"/>
                  </a:lnTo>
                  <a:lnTo>
                    <a:pt x="3208195" y="1346200"/>
                  </a:lnTo>
                  <a:lnTo>
                    <a:pt x="3215742" y="1397000"/>
                  </a:lnTo>
                  <a:lnTo>
                    <a:pt x="3221961" y="1435100"/>
                  </a:lnTo>
                  <a:lnTo>
                    <a:pt x="3226833" y="1485900"/>
                  </a:lnTo>
                  <a:lnTo>
                    <a:pt x="3230338" y="1536700"/>
                  </a:lnTo>
                  <a:lnTo>
                    <a:pt x="3232455" y="1587500"/>
                  </a:lnTo>
                  <a:lnTo>
                    <a:pt x="3233166" y="1625600"/>
                  </a:lnTo>
                  <a:lnTo>
                    <a:pt x="3232455" y="1676400"/>
                  </a:lnTo>
                  <a:lnTo>
                    <a:pt x="3230337" y="1727200"/>
                  </a:lnTo>
                  <a:lnTo>
                    <a:pt x="3226832" y="1778000"/>
                  </a:lnTo>
                  <a:lnTo>
                    <a:pt x="3221960" y="1816100"/>
                  </a:lnTo>
                  <a:lnTo>
                    <a:pt x="3215739" y="1866900"/>
                  </a:lnTo>
                  <a:lnTo>
                    <a:pt x="3208191" y="1917700"/>
                  </a:lnTo>
                  <a:lnTo>
                    <a:pt x="3199335" y="1955800"/>
                  </a:lnTo>
                  <a:lnTo>
                    <a:pt x="3189191" y="2006600"/>
                  </a:lnTo>
                  <a:lnTo>
                    <a:pt x="3177778" y="2057400"/>
                  </a:lnTo>
                  <a:lnTo>
                    <a:pt x="3165118" y="2095500"/>
                  </a:lnTo>
                  <a:lnTo>
                    <a:pt x="3151229" y="2133600"/>
                  </a:lnTo>
                  <a:lnTo>
                    <a:pt x="3136132" y="2184400"/>
                  </a:lnTo>
                  <a:lnTo>
                    <a:pt x="3119846" y="2222500"/>
                  </a:lnTo>
                  <a:lnTo>
                    <a:pt x="3102392" y="2273300"/>
                  </a:lnTo>
                  <a:lnTo>
                    <a:pt x="3083789" y="2311400"/>
                  </a:lnTo>
                  <a:lnTo>
                    <a:pt x="3064057" y="2349500"/>
                  </a:lnTo>
                  <a:lnTo>
                    <a:pt x="3043216" y="2387600"/>
                  </a:lnTo>
                  <a:lnTo>
                    <a:pt x="3021286" y="2425700"/>
                  </a:lnTo>
                  <a:lnTo>
                    <a:pt x="2998287" y="2463800"/>
                  </a:lnTo>
                  <a:lnTo>
                    <a:pt x="2974239" y="2501899"/>
                  </a:lnTo>
                  <a:lnTo>
                    <a:pt x="2949161" y="2539999"/>
                  </a:lnTo>
                  <a:lnTo>
                    <a:pt x="2923074" y="2578099"/>
                  </a:lnTo>
                  <a:lnTo>
                    <a:pt x="2895997" y="2616199"/>
                  </a:lnTo>
                  <a:lnTo>
                    <a:pt x="2867951" y="2654299"/>
                  </a:lnTo>
                  <a:lnTo>
                    <a:pt x="2838955" y="2679699"/>
                  </a:lnTo>
                  <a:lnTo>
                    <a:pt x="2809029" y="2717799"/>
                  </a:lnTo>
                  <a:lnTo>
                    <a:pt x="2778193" y="2755899"/>
                  </a:lnTo>
                  <a:lnTo>
                    <a:pt x="2746467" y="2781299"/>
                  </a:lnTo>
                  <a:lnTo>
                    <a:pt x="2713871" y="2819399"/>
                  </a:lnTo>
                  <a:lnTo>
                    <a:pt x="2680424" y="2844799"/>
                  </a:lnTo>
                  <a:lnTo>
                    <a:pt x="2646147" y="2870199"/>
                  </a:lnTo>
                  <a:lnTo>
                    <a:pt x="2611060" y="2895599"/>
                  </a:lnTo>
                  <a:lnTo>
                    <a:pt x="2575182" y="2933699"/>
                  </a:lnTo>
                  <a:lnTo>
                    <a:pt x="2538533" y="2959099"/>
                  </a:lnTo>
                  <a:lnTo>
                    <a:pt x="2501133" y="2984499"/>
                  </a:lnTo>
                  <a:lnTo>
                    <a:pt x="2463003" y="3009899"/>
                  </a:lnTo>
                  <a:lnTo>
                    <a:pt x="2424161" y="3022599"/>
                  </a:lnTo>
                  <a:lnTo>
                    <a:pt x="2384628" y="3047999"/>
                  </a:lnTo>
                  <a:lnTo>
                    <a:pt x="2344424" y="3073399"/>
                  </a:lnTo>
                  <a:lnTo>
                    <a:pt x="2303569" y="3086099"/>
                  </a:lnTo>
                  <a:lnTo>
                    <a:pt x="2262082" y="3111499"/>
                  </a:lnTo>
                  <a:lnTo>
                    <a:pt x="2177294" y="3136899"/>
                  </a:lnTo>
                  <a:lnTo>
                    <a:pt x="2134032" y="3162299"/>
                  </a:lnTo>
                  <a:lnTo>
                    <a:pt x="2001016" y="3200399"/>
                  </a:lnTo>
                  <a:lnTo>
                    <a:pt x="1955666" y="3200399"/>
                  </a:lnTo>
                  <a:lnTo>
                    <a:pt x="1863569" y="3225799"/>
                  </a:lnTo>
                  <a:lnTo>
                    <a:pt x="1816862" y="3225799"/>
                  </a:lnTo>
                  <a:lnTo>
                    <a:pt x="1769743" y="3238499"/>
                  </a:lnTo>
                  <a:lnTo>
                    <a:pt x="1908217" y="3238499"/>
                  </a:lnTo>
                  <a:lnTo>
                    <a:pt x="2131396" y="3174999"/>
                  </a:lnTo>
                  <a:lnTo>
                    <a:pt x="2217057" y="3149599"/>
                  </a:lnTo>
                  <a:lnTo>
                    <a:pt x="2259038" y="3124199"/>
                  </a:lnTo>
                  <a:lnTo>
                    <a:pt x="2300426" y="3111499"/>
                  </a:lnTo>
                  <a:lnTo>
                    <a:pt x="2341203" y="3086099"/>
                  </a:lnTo>
                  <a:lnTo>
                    <a:pt x="2381350" y="3073399"/>
                  </a:lnTo>
                  <a:lnTo>
                    <a:pt x="2420848" y="3047999"/>
                  </a:lnTo>
                  <a:lnTo>
                    <a:pt x="2459677" y="3022599"/>
                  </a:lnTo>
                  <a:lnTo>
                    <a:pt x="2497819" y="3009899"/>
                  </a:lnTo>
                  <a:lnTo>
                    <a:pt x="2535255" y="2984499"/>
                  </a:lnTo>
                  <a:lnTo>
                    <a:pt x="2571964" y="2959099"/>
                  </a:lnTo>
                  <a:lnTo>
                    <a:pt x="2607930" y="2933699"/>
                  </a:lnTo>
                  <a:lnTo>
                    <a:pt x="2643131" y="2895599"/>
                  </a:lnTo>
                  <a:lnTo>
                    <a:pt x="2677550" y="2870199"/>
                  </a:lnTo>
                  <a:lnTo>
                    <a:pt x="2711166" y="2844799"/>
                  </a:lnTo>
                  <a:lnTo>
                    <a:pt x="2743962" y="2806699"/>
                  </a:lnTo>
                  <a:lnTo>
                    <a:pt x="2775918" y="2781299"/>
                  </a:lnTo>
                  <a:lnTo>
                    <a:pt x="2807015" y="2743199"/>
                  </a:lnTo>
                  <a:lnTo>
                    <a:pt x="2837233" y="2717799"/>
                  </a:lnTo>
                  <a:lnTo>
                    <a:pt x="2866555" y="2679699"/>
                  </a:lnTo>
                  <a:lnTo>
                    <a:pt x="2894960" y="2654299"/>
                  </a:lnTo>
                  <a:lnTo>
                    <a:pt x="2922429" y="2616199"/>
                  </a:lnTo>
                  <a:lnTo>
                    <a:pt x="2948945" y="2578099"/>
                  </a:lnTo>
                  <a:lnTo>
                    <a:pt x="2974487" y="2539999"/>
                  </a:lnTo>
                  <a:lnTo>
                    <a:pt x="2999036" y="2501899"/>
                  </a:lnTo>
                  <a:lnTo>
                    <a:pt x="3022574" y="2463800"/>
                  </a:lnTo>
                  <a:lnTo>
                    <a:pt x="3045080" y="2425700"/>
                  </a:lnTo>
                  <a:lnTo>
                    <a:pt x="3066538" y="2387600"/>
                  </a:lnTo>
                  <a:lnTo>
                    <a:pt x="3086926" y="2349500"/>
                  </a:lnTo>
                  <a:lnTo>
                    <a:pt x="3106226" y="2311400"/>
                  </a:lnTo>
                  <a:lnTo>
                    <a:pt x="3124420" y="2260600"/>
                  </a:lnTo>
                  <a:lnTo>
                    <a:pt x="3141487" y="2222500"/>
                  </a:lnTo>
                  <a:lnTo>
                    <a:pt x="3157409" y="2184400"/>
                  </a:lnTo>
                  <a:lnTo>
                    <a:pt x="3172167" y="2133600"/>
                  </a:lnTo>
                  <a:lnTo>
                    <a:pt x="3185742" y="2095500"/>
                  </a:lnTo>
                  <a:lnTo>
                    <a:pt x="3198115" y="2044700"/>
                  </a:lnTo>
                  <a:lnTo>
                    <a:pt x="3209266" y="2006600"/>
                  </a:lnTo>
                  <a:lnTo>
                    <a:pt x="3219176" y="1955800"/>
                  </a:lnTo>
                  <a:lnTo>
                    <a:pt x="3227827" y="1917700"/>
                  </a:lnTo>
                  <a:lnTo>
                    <a:pt x="3235200" y="1866900"/>
                  </a:lnTo>
                  <a:lnTo>
                    <a:pt x="3241275" y="1816100"/>
                  </a:lnTo>
                  <a:lnTo>
                    <a:pt x="3246033" y="1778000"/>
                  </a:lnTo>
                  <a:lnTo>
                    <a:pt x="3249455" y="1727200"/>
                  </a:lnTo>
                  <a:lnTo>
                    <a:pt x="3251522" y="1676400"/>
                  </a:lnTo>
                  <a:lnTo>
                    <a:pt x="3252216" y="1625600"/>
                  </a:lnTo>
                  <a:lnTo>
                    <a:pt x="3251522" y="1587500"/>
                  </a:lnTo>
                  <a:lnTo>
                    <a:pt x="3249455" y="1536700"/>
                  </a:lnTo>
                  <a:lnTo>
                    <a:pt x="3246034" y="1485900"/>
                  </a:lnTo>
                  <a:lnTo>
                    <a:pt x="3241276" y="1447800"/>
                  </a:lnTo>
                  <a:lnTo>
                    <a:pt x="3235203" y="1397000"/>
                  </a:lnTo>
                  <a:lnTo>
                    <a:pt x="3227831" y="1346200"/>
                  </a:lnTo>
                  <a:lnTo>
                    <a:pt x="3219182" y="1308100"/>
                  </a:lnTo>
                  <a:lnTo>
                    <a:pt x="3209272" y="1257300"/>
                  </a:lnTo>
                  <a:lnTo>
                    <a:pt x="3198123" y="1219200"/>
                  </a:lnTo>
                  <a:lnTo>
                    <a:pt x="3185752" y="1168400"/>
                  </a:lnTo>
                  <a:lnTo>
                    <a:pt x="3172179" y="1130300"/>
                  </a:lnTo>
                  <a:lnTo>
                    <a:pt x="3157423" y="1079500"/>
                  </a:lnTo>
                  <a:lnTo>
                    <a:pt x="3141503" y="1041400"/>
                  </a:lnTo>
                  <a:lnTo>
                    <a:pt x="3124438" y="1003300"/>
                  </a:lnTo>
                  <a:lnTo>
                    <a:pt x="3106246" y="952500"/>
                  </a:lnTo>
                  <a:lnTo>
                    <a:pt x="3086948" y="914400"/>
                  </a:lnTo>
                  <a:lnTo>
                    <a:pt x="3066562" y="876300"/>
                  </a:lnTo>
                  <a:lnTo>
                    <a:pt x="3045107" y="838200"/>
                  </a:lnTo>
                  <a:lnTo>
                    <a:pt x="3022602" y="800100"/>
                  </a:lnTo>
                  <a:lnTo>
                    <a:pt x="2999067" y="762000"/>
                  </a:lnTo>
                  <a:lnTo>
                    <a:pt x="2974520" y="723900"/>
                  </a:lnTo>
                  <a:lnTo>
                    <a:pt x="2948980" y="685800"/>
                  </a:lnTo>
                  <a:lnTo>
                    <a:pt x="2922467" y="647700"/>
                  </a:lnTo>
                  <a:lnTo>
                    <a:pt x="2895000" y="609600"/>
                  </a:lnTo>
                  <a:lnTo>
                    <a:pt x="2866597" y="584200"/>
                  </a:lnTo>
                  <a:lnTo>
                    <a:pt x="2837277" y="546100"/>
                  </a:lnTo>
                  <a:lnTo>
                    <a:pt x="2807060" y="508000"/>
                  </a:lnTo>
                  <a:lnTo>
                    <a:pt x="2775966" y="482600"/>
                  </a:lnTo>
                  <a:lnTo>
                    <a:pt x="2744011" y="444500"/>
                  </a:lnTo>
                  <a:lnTo>
                    <a:pt x="2711217" y="419100"/>
                  </a:lnTo>
                  <a:lnTo>
                    <a:pt x="2677602" y="393700"/>
                  </a:lnTo>
                  <a:lnTo>
                    <a:pt x="2643184" y="368300"/>
                  </a:lnTo>
                  <a:lnTo>
                    <a:pt x="2607984" y="330200"/>
                  </a:lnTo>
                  <a:lnTo>
                    <a:pt x="2572020" y="304800"/>
                  </a:lnTo>
                  <a:lnTo>
                    <a:pt x="2535310" y="279400"/>
                  </a:lnTo>
                  <a:lnTo>
                    <a:pt x="2497875" y="254000"/>
                  </a:lnTo>
                  <a:lnTo>
                    <a:pt x="2459734" y="241300"/>
                  </a:lnTo>
                  <a:lnTo>
                    <a:pt x="2420904" y="215900"/>
                  </a:lnTo>
                  <a:lnTo>
                    <a:pt x="2381406" y="190500"/>
                  </a:lnTo>
                  <a:lnTo>
                    <a:pt x="2341259" y="165100"/>
                  </a:lnTo>
                  <a:lnTo>
                    <a:pt x="2300481" y="152400"/>
                  </a:lnTo>
                  <a:lnTo>
                    <a:pt x="2259091" y="127000"/>
                  </a:lnTo>
                  <a:lnTo>
                    <a:pt x="2043639" y="63500"/>
                  </a:lnTo>
                  <a:lnTo>
                    <a:pt x="1908250" y="25400"/>
                  </a:lnTo>
                  <a:close/>
                </a:path>
                <a:path w="3252470" h="3251200">
                  <a:moveTo>
                    <a:pt x="0" y="1625600"/>
                  </a:moveTo>
                  <a:lnTo>
                    <a:pt x="0" y="1638300"/>
                  </a:lnTo>
                  <a:lnTo>
                    <a:pt x="173" y="1638300"/>
                  </a:lnTo>
                  <a:lnTo>
                    <a:pt x="0" y="1625600"/>
                  </a:lnTo>
                  <a:close/>
                </a:path>
                <a:path w="3252470" h="3251200">
                  <a:moveTo>
                    <a:pt x="1482454" y="25400"/>
                  </a:moveTo>
                  <a:lnTo>
                    <a:pt x="1343998" y="25400"/>
                  </a:lnTo>
                  <a:lnTo>
                    <a:pt x="1208619" y="63500"/>
                  </a:lnTo>
                  <a:lnTo>
                    <a:pt x="993177" y="127000"/>
                  </a:lnTo>
                  <a:lnTo>
                    <a:pt x="951789" y="152400"/>
                  </a:lnTo>
                  <a:lnTo>
                    <a:pt x="911012" y="165100"/>
                  </a:lnTo>
                  <a:lnTo>
                    <a:pt x="870865" y="190500"/>
                  </a:lnTo>
                  <a:lnTo>
                    <a:pt x="831367" y="215900"/>
                  </a:lnTo>
                  <a:lnTo>
                    <a:pt x="792538" y="241300"/>
                  </a:lnTo>
                  <a:lnTo>
                    <a:pt x="754396" y="254000"/>
                  </a:lnTo>
                  <a:lnTo>
                    <a:pt x="716960" y="279400"/>
                  </a:lnTo>
                  <a:lnTo>
                    <a:pt x="680251" y="304800"/>
                  </a:lnTo>
                  <a:lnTo>
                    <a:pt x="644285" y="330200"/>
                  </a:lnTo>
                  <a:lnTo>
                    <a:pt x="609084" y="368300"/>
                  </a:lnTo>
                  <a:lnTo>
                    <a:pt x="574665" y="393700"/>
                  </a:lnTo>
                  <a:lnTo>
                    <a:pt x="541049" y="419100"/>
                  </a:lnTo>
                  <a:lnTo>
                    <a:pt x="508253" y="444500"/>
                  </a:lnTo>
                  <a:lnTo>
                    <a:pt x="476297" y="482600"/>
                  </a:lnTo>
                  <a:lnTo>
                    <a:pt x="445200" y="508000"/>
                  </a:lnTo>
                  <a:lnTo>
                    <a:pt x="414982" y="546100"/>
                  </a:lnTo>
                  <a:lnTo>
                    <a:pt x="385660" y="584200"/>
                  </a:lnTo>
                  <a:lnTo>
                    <a:pt x="357255" y="609600"/>
                  </a:lnTo>
                  <a:lnTo>
                    <a:pt x="329786" y="647700"/>
                  </a:lnTo>
                  <a:lnTo>
                    <a:pt x="303270" y="685800"/>
                  </a:lnTo>
                  <a:lnTo>
                    <a:pt x="277728" y="723900"/>
                  </a:lnTo>
                  <a:lnTo>
                    <a:pt x="253179" y="762000"/>
                  </a:lnTo>
                  <a:lnTo>
                    <a:pt x="229641" y="800100"/>
                  </a:lnTo>
                  <a:lnTo>
                    <a:pt x="207135" y="838200"/>
                  </a:lnTo>
                  <a:lnTo>
                    <a:pt x="185677" y="876300"/>
                  </a:lnTo>
                  <a:lnTo>
                    <a:pt x="165289" y="914400"/>
                  </a:lnTo>
                  <a:lnTo>
                    <a:pt x="145989" y="952500"/>
                  </a:lnTo>
                  <a:lnTo>
                    <a:pt x="127795" y="1003300"/>
                  </a:lnTo>
                  <a:lnTo>
                    <a:pt x="110728" y="1041400"/>
                  </a:lnTo>
                  <a:lnTo>
                    <a:pt x="94806" y="1079500"/>
                  </a:lnTo>
                  <a:lnTo>
                    <a:pt x="80048" y="1130300"/>
                  </a:lnTo>
                  <a:lnTo>
                    <a:pt x="66473" y="1168400"/>
                  </a:lnTo>
                  <a:lnTo>
                    <a:pt x="54100" y="1219200"/>
                  </a:lnTo>
                  <a:lnTo>
                    <a:pt x="42949" y="1257300"/>
                  </a:lnTo>
                  <a:lnTo>
                    <a:pt x="33039" y="1308100"/>
                  </a:lnTo>
                  <a:lnTo>
                    <a:pt x="24388" y="1346200"/>
                  </a:lnTo>
                  <a:lnTo>
                    <a:pt x="17015" y="1397000"/>
                  </a:lnTo>
                  <a:lnTo>
                    <a:pt x="10940" y="1447800"/>
                  </a:lnTo>
                  <a:lnTo>
                    <a:pt x="6182" y="1485900"/>
                  </a:lnTo>
                  <a:lnTo>
                    <a:pt x="2760" y="1536700"/>
                  </a:lnTo>
                  <a:lnTo>
                    <a:pt x="693" y="1587500"/>
                  </a:lnTo>
                  <a:lnTo>
                    <a:pt x="0" y="1625600"/>
                  </a:lnTo>
                  <a:lnTo>
                    <a:pt x="19050" y="1625600"/>
                  </a:lnTo>
                  <a:lnTo>
                    <a:pt x="19760" y="1587500"/>
                  </a:lnTo>
                  <a:lnTo>
                    <a:pt x="21877" y="1536700"/>
                  </a:lnTo>
                  <a:lnTo>
                    <a:pt x="25382" y="1485900"/>
                  </a:lnTo>
                  <a:lnTo>
                    <a:pt x="30254" y="1435100"/>
                  </a:lnTo>
                  <a:lnTo>
                    <a:pt x="36473" y="1397000"/>
                  </a:lnTo>
                  <a:lnTo>
                    <a:pt x="44020" y="1346200"/>
                  </a:lnTo>
                  <a:lnTo>
                    <a:pt x="52875" y="1308100"/>
                  </a:lnTo>
                  <a:lnTo>
                    <a:pt x="63017" y="1257300"/>
                  </a:lnTo>
                  <a:lnTo>
                    <a:pt x="74428" y="1206500"/>
                  </a:lnTo>
                  <a:lnTo>
                    <a:pt x="87087" y="1168400"/>
                  </a:lnTo>
                  <a:lnTo>
                    <a:pt x="100974" y="1117600"/>
                  </a:lnTo>
                  <a:lnTo>
                    <a:pt x="116069" y="1079500"/>
                  </a:lnTo>
                  <a:lnTo>
                    <a:pt x="132352" y="1041400"/>
                  </a:lnTo>
                  <a:lnTo>
                    <a:pt x="149805" y="990600"/>
                  </a:lnTo>
                  <a:lnTo>
                    <a:pt x="168406" y="952500"/>
                  </a:lnTo>
                  <a:lnTo>
                    <a:pt x="188135" y="914400"/>
                  </a:lnTo>
                  <a:lnTo>
                    <a:pt x="208974" y="876300"/>
                  </a:lnTo>
                  <a:lnTo>
                    <a:pt x="230901" y="838200"/>
                  </a:lnTo>
                  <a:lnTo>
                    <a:pt x="253898" y="800100"/>
                  </a:lnTo>
                  <a:lnTo>
                    <a:pt x="277944" y="762000"/>
                  </a:lnTo>
                  <a:lnTo>
                    <a:pt x="303019" y="723900"/>
                  </a:lnTo>
                  <a:lnTo>
                    <a:pt x="329104" y="685800"/>
                  </a:lnTo>
                  <a:lnTo>
                    <a:pt x="356179" y="647700"/>
                  </a:lnTo>
                  <a:lnTo>
                    <a:pt x="384223" y="609600"/>
                  </a:lnTo>
                  <a:lnTo>
                    <a:pt x="413217" y="571500"/>
                  </a:lnTo>
                  <a:lnTo>
                    <a:pt x="443141" y="546100"/>
                  </a:lnTo>
                  <a:lnTo>
                    <a:pt x="473975" y="508000"/>
                  </a:lnTo>
                  <a:lnTo>
                    <a:pt x="505700" y="482600"/>
                  </a:lnTo>
                  <a:lnTo>
                    <a:pt x="538294" y="444500"/>
                  </a:lnTo>
                  <a:lnTo>
                    <a:pt x="571739" y="419100"/>
                  </a:lnTo>
                  <a:lnTo>
                    <a:pt x="606015" y="393700"/>
                  </a:lnTo>
                  <a:lnTo>
                    <a:pt x="641101" y="355600"/>
                  </a:lnTo>
                  <a:lnTo>
                    <a:pt x="676979" y="330200"/>
                  </a:lnTo>
                  <a:lnTo>
                    <a:pt x="713627" y="304800"/>
                  </a:lnTo>
                  <a:lnTo>
                    <a:pt x="751026" y="279400"/>
                  </a:lnTo>
                  <a:lnTo>
                    <a:pt x="789156" y="254000"/>
                  </a:lnTo>
                  <a:lnTo>
                    <a:pt x="827998" y="241300"/>
                  </a:lnTo>
                  <a:lnTo>
                    <a:pt x="867531" y="215900"/>
                  </a:lnTo>
                  <a:lnTo>
                    <a:pt x="907735" y="190500"/>
                  </a:lnTo>
                  <a:lnTo>
                    <a:pt x="948591" y="177800"/>
                  </a:lnTo>
                  <a:lnTo>
                    <a:pt x="990079" y="152400"/>
                  </a:lnTo>
                  <a:lnTo>
                    <a:pt x="1074870" y="127000"/>
                  </a:lnTo>
                  <a:lnTo>
                    <a:pt x="1118134" y="101600"/>
                  </a:lnTo>
                  <a:lnTo>
                    <a:pt x="1251159" y="63500"/>
                  </a:lnTo>
                  <a:lnTo>
                    <a:pt x="1296512" y="63500"/>
                  </a:lnTo>
                  <a:lnTo>
                    <a:pt x="1388617" y="38100"/>
                  </a:lnTo>
                  <a:lnTo>
                    <a:pt x="1435329" y="38100"/>
                  </a:lnTo>
                  <a:lnTo>
                    <a:pt x="1482454" y="25400"/>
                  </a:lnTo>
                  <a:close/>
                </a:path>
                <a:path w="3252470" h="3251200">
                  <a:moveTo>
                    <a:pt x="1626108" y="0"/>
                  </a:moveTo>
                  <a:lnTo>
                    <a:pt x="1578165" y="0"/>
                  </a:lnTo>
                  <a:lnTo>
                    <a:pt x="1530567" y="12700"/>
                  </a:lnTo>
                  <a:lnTo>
                    <a:pt x="1436480" y="12700"/>
                  </a:lnTo>
                  <a:lnTo>
                    <a:pt x="1390028" y="25400"/>
                  </a:lnTo>
                  <a:lnTo>
                    <a:pt x="1626108" y="25400"/>
                  </a:lnTo>
                  <a:lnTo>
                    <a:pt x="1626108" y="0"/>
                  </a:lnTo>
                  <a:close/>
                </a:path>
                <a:path w="3252470" h="3251200">
                  <a:moveTo>
                    <a:pt x="1674056" y="0"/>
                  </a:moveTo>
                  <a:lnTo>
                    <a:pt x="1626108" y="0"/>
                  </a:lnTo>
                  <a:lnTo>
                    <a:pt x="1626108" y="25400"/>
                  </a:lnTo>
                  <a:lnTo>
                    <a:pt x="1862215" y="25400"/>
                  </a:lnTo>
                  <a:lnTo>
                    <a:pt x="1815759" y="12700"/>
                  </a:lnTo>
                  <a:lnTo>
                    <a:pt x="1721661" y="12700"/>
                  </a:lnTo>
                  <a:lnTo>
                    <a:pt x="1674056" y="0"/>
                  </a:lnTo>
                  <a:close/>
                </a:path>
              </a:pathLst>
            </a:custGeom>
            <a:solidFill>
              <a:srgbClr val="7DAFDE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8" name="object 8"/>
            <p:cNvSpPr/>
            <p:nvPr/>
          </p:nvSpPr>
          <p:spPr>
            <a:xfrm>
              <a:off x="5114544" y="4631436"/>
              <a:ext cx="3234055" cy="3232785"/>
            </a:xfrm>
            <a:custGeom>
              <a:avLst/>
              <a:gdLst/>
              <a:ahLst/>
              <a:cxnLst/>
              <a:rect l="l" t="t" r="r" b="b"/>
              <a:pathLst>
                <a:path w="3234054" h="3232784">
                  <a:moveTo>
                    <a:pt x="1616963" y="0"/>
                  </a:moveTo>
                  <a:lnTo>
                    <a:pt x="1568422" y="714"/>
                  </a:lnTo>
                  <a:lnTo>
                    <a:pt x="1520236" y="2843"/>
                  </a:lnTo>
                  <a:lnTo>
                    <a:pt x="1472426" y="6368"/>
                  </a:lnTo>
                  <a:lnTo>
                    <a:pt x="1425011" y="11269"/>
                  </a:lnTo>
                  <a:lnTo>
                    <a:pt x="1378012" y="17524"/>
                  </a:lnTo>
                  <a:lnTo>
                    <a:pt x="1331448" y="25115"/>
                  </a:lnTo>
                  <a:lnTo>
                    <a:pt x="1285340" y="34021"/>
                  </a:lnTo>
                  <a:lnTo>
                    <a:pt x="1239707" y="44223"/>
                  </a:lnTo>
                  <a:lnTo>
                    <a:pt x="1194570" y="55700"/>
                  </a:lnTo>
                  <a:lnTo>
                    <a:pt x="1149949" y="68432"/>
                  </a:lnTo>
                  <a:lnTo>
                    <a:pt x="1105863" y="82399"/>
                  </a:lnTo>
                  <a:lnTo>
                    <a:pt x="1062332" y="97582"/>
                  </a:lnTo>
                  <a:lnTo>
                    <a:pt x="1019378" y="113960"/>
                  </a:lnTo>
                  <a:lnTo>
                    <a:pt x="977019" y="131513"/>
                  </a:lnTo>
                  <a:lnTo>
                    <a:pt x="935275" y="150221"/>
                  </a:lnTo>
                  <a:lnTo>
                    <a:pt x="894167" y="170065"/>
                  </a:lnTo>
                  <a:lnTo>
                    <a:pt x="853715" y="191024"/>
                  </a:lnTo>
                  <a:lnTo>
                    <a:pt x="813939" y="213078"/>
                  </a:lnTo>
                  <a:lnTo>
                    <a:pt x="774858" y="236207"/>
                  </a:lnTo>
                  <a:lnTo>
                    <a:pt x="736492" y="260392"/>
                  </a:lnTo>
                  <a:lnTo>
                    <a:pt x="698863" y="285611"/>
                  </a:lnTo>
                  <a:lnTo>
                    <a:pt x="661989" y="311846"/>
                  </a:lnTo>
                  <a:lnTo>
                    <a:pt x="625890" y="339077"/>
                  </a:lnTo>
                  <a:lnTo>
                    <a:pt x="590587" y="367282"/>
                  </a:lnTo>
                  <a:lnTo>
                    <a:pt x="556100" y="396443"/>
                  </a:lnTo>
                  <a:lnTo>
                    <a:pt x="522449" y="426539"/>
                  </a:lnTo>
                  <a:lnTo>
                    <a:pt x="489653" y="457550"/>
                  </a:lnTo>
                  <a:lnTo>
                    <a:pt x="457733" y="489456"/>
                  </a:lnTo>
                  <a:lnTo>
                    <a:pt x="426709" y="522237"/>
                  </a:lnTo>
                  <a:lnTo>
                    <a:pt x="396600" y="555874"/>
                  </a:lnTo>
                  <a:lnTo>
                    <a:pt x="367427" y="590345"/>
                  </a:lnTo>
                  <a:lnTo>
                    <a:pt x="339210" y="625632"/>
                  </a:lnTo>
                  <a:lnTo>
                    <a:pt x="311968" y="661714"/>
                  </a:lnTo>
                  <a:lnTo>
                    <a:pt x="285723" y="698571"/>
                  </a:lnTo>
                  <a:lnTo>
                    <a:pt x="260492" y="736184"/>
                  </a:lnTo>
                  <a:lnTo>
                    <a:pt x="236298" y="774531"/>
                  </a:lnTo>
                  <a:lnTo>
                    <a:pt x="213159" y="813594"/>
                  </a:lnTo>
                  <a:lnTo>
                    <a:pt x="191096" y="853351"/>
                  </a:lnTo>
                  <a:lnTo>
                    <a:pt x="170129" y="893784"/>
                  </a:lnTo>
                  <a:lnTo>
                    <a:pt x="150278" y="934872"/>
                  </a:lnTo>
                  <a:lnTo>
                    <a:pt x="131562" y="976595"/>
                  </a:lnTo>
                  <a:lnTo>
                    <a:pt x="114002" y="1018933"/>
                  </a:lnTo>
                  <a:lnTo>
                    <a:pt x="97618" y="1061867"/>
                  </a:lnTo>
                  <a:lnTo>
                    <a:pt x="82430" y="1105375"/>
                  </a:lnTo>
                  <a:lnTo>
                    <a:pt x="68457" y="1149438"/>
                  </a:lnTo>
                  <a:lnTo>
                    <a:pt x="55720" y="1194037"/>
                  </a:lnTo>
                  <a:lnTo>
                    <a:pt x="44239" y="1239151"/>
                  </a:lnTo>
                  <a:lnTo>
                    <a:pt x="34034" y="1284759"/>
                  </a:lnTo>
                  <a:lnTo>
                    <a:pt x="25124" y="1330843"/>
                  </a:lnTo>
                  <a:lnTo>
                    <a:pt x="17531" y="1377382"/>
                  </a:lnTo>
                  <a:lnTo>
                    <a:pt x="11273" y="1424356"/>
                  </a:lnTo>
                  <a:lnTo>
                    <a:pt x="6371" y="1471745"/>
                  </a:lnTo>
                  <a:lnTo>
                    <a:pt x="2844" y="1519528"/>
                  </a:lnTo>
                  <a:lnTo>
                    <a:pt x="714" y="1567687"/>
                  </a:lnTo>
                  <a:lnTo>
                    <a:pt x="0" y="1616202"/>
                  </a:lnTo>
                  <a:lnTo>
                    <a:pt x="714" y="1664716"/>
                  </a:lnTo>
                  <a:lnTo>
                    <a:pt x="2844" y="1712875"/>
                  </a:lnTo>
                  <a:lnTo>
                    <a:pt x="6371" y="1760658"/>
                  </a:lnTo>
                  <a:lnTo>
                    <a:pt x="11273" y="1808047"/>
                  </a:lnTo>
                  <a:lnTo>
                    <a:pt x="17531" y="1855021"/>
                  </a:lnTo>
                  <a:lnTo>
                    <a:pt x="25124" y="1901560"/>
                  </a:lnTo>
                  <a:lnTo>
                    <a:pt x="34034" y="1947644"/>
                  </a:lnTo>
                  <a:lnTo>
                    <a:pt x="44239" y="1993252"/>
                  </a:lnTo>
                  <a:lnTo>
                    <a:pt x="55720" y="2038366"/>
                  </a:lnTo>
                  <a:lnTo>
                    <a:pt x="68457" y="2082965"/>
                  </a:lnTo>
                  <a:lnTo>
                    <a:pt x="82430" y="2127028"/>
                  </a:lnTo>
                  <a:lnTo>
                    <a:pt x="97618" y="2170536"/>
                  </a:lnTo>
                  <a:lnTo>
                    <a:pt x="114002" y="2213470"/>
                  </a:lnTo>
                  <a:lnTo>
                    <a:pt x="131562" y="2255808"/>
                  </a:lnTo>
                  <a:lnTo>
                    <a:pt x="150278" y="2297531"/>
                  </a:lnTo>
                  <a:lnTo>
                    <a:pt x="170129" y="2338619"/>
                  </a:lnTo>
                  <a:lnTo>
                    <a:pt x="191096" y="2379052"/>
                  </a:lnTo>
                  <a:lnTo>
                    <a:pt x="213159" y="2418809"/>
                  </a:lnTo>
                  <a:lnTo>
                    <a:pt x="236298" y="2457872"/>
                  </a:lnTo>
                  <a:lnTo>
                    <a:pt x="260492" y="2496219"/>
                  </a:lnTo>
                  <a:lnTo>
                    <a:pt x="285723" y="2533832"/>
                  </a:lnTo>
                  <a:lnTo>
                    <a:pt x="311968" y="2570689"/>
                  </a:lnTo>
                  <a:lnTo>
                    <a:pt x="339210" y="2606771"/>
                  </a:lnTo>
                  <a:lnTo>
                    <a:pt x="367427" y="2642058"/>
                  </a:lnTo>
                  <a:lnTo>
                    <a:pt x="396600" y="2676529"/>
                  </a:lnTo>
                  <a:lnTo>
                    <a:pt x="426709" y="2710166"/>
                  </a:lnTo>
                  <a:lnTo>
                    <a:pt x="457733" y="2742947"/>
                  </a:lnTo>
                  <a:lnTo>
                    <a:pt x="489653" y="2774853"/>
                  </a:lnTo>
                  <a:lnTo>
                    <a:pt x="522449" y="2805864"/>
                  </a:lnTo>
                  <a:lnTo>
                    <a:pt x="556100" y="2835960"/>
                  </a:lnTo>
                  <a:lnTo>
                    <a:pt x="590587" y="2865121"/>
                  </a:lnTo>
                  <a:lnTo>
                    <a:pt x="625890" y="2893326"/>
                  </a:lnTo>
                  <a:lnTo>
                    <a:pt x="661989" y="2920557"/>
                  </a:lnTo>
                  <a:lnTo>
                    <a:pt x="698863" y="2946792"/>
                  </a:lnTo>
                  <a:lnTo>
                    <a:pt x="736492" y="2972011"/>
                  </a:lnTo>
                  <a:lnTo>
                    <a:pt x="774858" y="2996196"/>
                  </a:lnTo>
                  <a:lnTo>
                    <a:pt x="813939" y="3019325"/>
                  </a:lnTo>
                  <a:lnTo>
                    <a:pt x="853715" y="3041379"/>
                  </a:lnTo>
                  <a:lnTo>
                    <a:pt x="894167" y="3062338"/>
                  </a:lnTo>
                  <a:lnTo>
                    <a:pt x="935275" y="3082182"/>
                  </a:lnTo>
                  <a:lnTo>
                    <a:pt x="977019" y="3100890"/>
                  </a:lnTo>
                  <a:lnTo>
                    <a:pt x="1019378" y="3118443"/>
                  </a:lnTo>
                  <a:lnTo>
                    <a:pt x="1062332" y="3134821"/>
                  </a:lnTo>
                  <a:lnTo>
                    <a:pt x="1105863" y="3150004"/>
                  </a:lnTo>
                  <a:lnTo>
                    <a:pt x="1149949" y="3163971"/>
                  </a:lnTo>
                  <a:lnTo>
                    <a:pt x="1194570" y="3176703"/>
                  </a:lnTo>
                  <a:lnTo>
                    <a:pt x="1239707" y="3188180"/>
                  </a:lnTo>
                  <a:lnTo>
                    <a:pt x="1285340" y="3198382"/>
                  </a:lnTo>
                  <a:lnTo>
                    <a:pt x="1331448" y="3207288"/>
                  </a:lnTo>
                  <a:lnTo>
                    <a:pt x="1378012" y="3214879"/>
                  </a:lnTo>
                  <a:lnTo>
                    <a:pt x="1425011" y="3221134"/>
                  </a:lnTo>
                  <a:lnTo>
                    <a:pt x="1472426" y="3226035"/>
                  </a:lnTo>
                  <a:lnTo>
                    <a:pt x="1520236" y="3229560"/>
                  </a:lnTo>
                  <a:lnTo>
                    <a:pt x="1568422" y="3231689"/>
                  </a:lnTo>
                  <a:lnTo>
                    <a:pt x="1616963" y="3232404"/>
                  </a:lnTo>
                  <a:lnTo>
                    <a:pt x="1665505" y="3231689"/>
                  </a:lnTo>
                  <a:lnTo>
                    <a:pt x="1713691" y="3229560"/>
                  </a:lnTo>
                  <a:lnTo>
                    <a:pt x="1761501" y="3226035"/>
                  </a:lnTo>
                  <a:lnTo>
                    <a:pt x="1808916" y="3221134"/>
                  </a:lnTo>
                  <a:lnTo>
                    <a:pt x="1855915" y="3214879"/>
                  </a:lnTo>
                  <a:lnTo>
                    <a:pt x="1902479" y="3207288"/>
                  </a:lnTo>
                  <a:lnTo>
                    <a:pt x="1948587" y="3198382"/>
                  </a:lnTo>
                  <a:lnTo>
                    <a:pt x="1994220" y="3188180"/>
                  </a:lnTo>
                  <a:lnTo>
                    <a:pt x="2039357" y="3176703"/>
                  </a:lnTo>
                  <a:lnTo>
                    <a:pt x="2083978" y="3163971"/>
                  </a:lnTo>
                  <a:lnTo>
                    <a:pt x="2128064" y="3150004"/>
                  </a:lnTo>
                  <a:lnTo>
                    <a:pt x="2171595" y="3134821"/>
                  </a:lnTo>
                  <a:lnTo>
                    <a:pt x="2214549" y="3118443"/>
                  </a:lnTo>
                  <a:lnTo>
                    <a:pt x="2256908" y="3100890"/>
                  </a:lnTo>
                  <a:lnTo>
                    <a:pt x="2298652" y="3082182"/>
                  </a:lnTo>
                  <a:lnTo>
                    <a:pt x="2339760" y="3062338"/>
                  </a:lnTo>
                  <a:lnTo>
                    <a:pt x="2380212" y="3041379"/>
                  </a:lnTo>
                  <a:lnTo>
                    <a:pt x="2419988" y="3019325"/>
                  </a:lnTo>
                  <a:lnTo>
                    <a:pt x="2459069" y="2996196"/>
                  </a:lnTo>
                  <a:lnTo>
                    <a:pt x="2497435" y="2972011"/>
                  </a:lnTo>
                  <a:lnTo>
                    <a:pt x="2535064" y="2946792"/>
                  </a:lnTo>
                  <a:lnTo>
                    <a:pt x="2571938" y="2920557"/>
                  </a:lnTo>
                  <a:lnTo>
                    <a:pt x="2608037" y="2893326"/>
                  </a:lnTo>
                  <a:lnTo>
                    <a:pt x="2643340" y="2865121"/>
                  </a:lnTo>
                  <a:lnTo>
                    <a:pt x="2677827" y="2835960"/>
                  </a:lnTo>
                  <a:lnTo>
                    <a:pt x="2711478" y="2805864"/>
                  </a:lnTo>
                  <a:lnTo>
                    <a:pt x="2744274" y="2774853"/>
                  </a:lnTo>
                  <a:lnTo>
                    <a:pt x="2776194" y="2742947"/>
                  </a:lnTo>
                  <a:lnTo>
                    <a:pt x="2807218" y="2710166"/>
                  </a:lnTo>
                  <a:lnTo>
                    <a:pt x="2837327" y="2676529"/>
                  </a:lnTo>
                  <a:lnTo>
                    <a:pt x="2866500" y="2642058"/>
                  </a:lnTo>
                  <a:lnTo>
                    <a:pt x="2894717" y="2606771"/>
                  </a:lnTo>
                  <a:lnTo>
                    <a:pt x="2921959" y="2570689"/>
                  </a:lnTo>
                  <a:lnTo>
                    <a:pt x="2948204" y="2533832"/>
                  </a:lnTo>
                  <a:lnTo>
                    <a:pt x="2973435" y="2496219"/>
                  </a:lnTo>
                  <a:lnTo>
                    <a:pt x="2997629" y="2457872"/>
                  </a:lnTo>
                  <a:lnTo>
                    <a:pt x="3020768" y="2418809"/>
                  </a:lnTo>
                  <a:lnTo>
                    <a:pt x="3042831" y="2379052"/>
                  </a:lnTo>
                  <a:lnTo>
                    <a:pt x="3063798" y="2338619"/>
                  </a:lnTo>
                  <a:lnTo>
                    <a:pt x="3083649" y="2297531"/>
                  </a:lnTo>
                  <a:lnTo>
                    <a:pt x="3102365" y="2255808"/>
                  </a:lnTo>
                  <a:lnTo>
                    <a:pt x="3119925" y="2213470"/>
                  </a:lnTo>
                  <a:lnTo>
                    <a:pt x="3136309" y="2170536"/>
                  </a:lnTo>
                  <a:lnTo>
                    <a:pt x="3151497" y="2127028"/>
                  </a:lnTo>
                  <a:lnTo>
                    <a:pt x="3165470" y="2082965"/>
                  </a:lnTo>
                  <a:lnTo>
                    <a:pt x="3178207" y="2038366"/>
                  </a:lnTo>
                  <a:lnTo>
                    <a:pt x="3189688" y="1993252"/>
                  </a:lnTo>
                  <a:lnTo>
                    <a:pt x="3199893" y="1947644"/>
                  </a:lnTo>
                  <a:lnTo>
                    <a:pt x="3208803" y="1901560"/>
                  </a:lnTo>
                  <a:lnTo>
                    <a:pt x="3216396" y="1855021"/>
                  </a:lnTo>
                  <a:lnTo>
                    <a:pt x="3222654" y="1808047"/>
                  </a:lnTo>
                  <a:lnTo>
                    <a:pt x="3227556" y="1760658"/>
                  </a:lnTo>
                  <a:lnTo>
                    <a:pt x="3231083" y="1712875"/>
                  </a:lnTo>
                  <a:lnTo>
                    <a:pt x="3233213" y="1664716"/>
                  </a:lnTo>
                  <a:lnTo>
                    <a:pt x="3233928" y="1616202"/>
                  </a:lnTo>
                  <a:lnTo>
                    <a:pt x="3233213" y="1567687"/>
                  </a:lnTo>
                  <a:lnTo>
                    <a:pt x="3231082" y="1519528"/>
                  </a:lnTo>
                  <a:lnTo>
                    <a:pt x="3227555" y="1471745"/>
                  </a:lnTo>
                  <a:lnTo>
                    <a:pt x="3222652" y="1424356"/>
                  </a:lnTo>
                  <a:lnTo>
                    <a:pt x="3216393" y="1377382"/>
                  </a:lnTo>
                  <a:lnTo>
                    <a:pt x="3208799" y="1330843"/>
                  </a:lnTo>
                  <a:lnTo>
                    <a:pt x="3199888" y="1284759"/>
                  </a:lnTo>
                  <a:lnTo>
                    <a:pt x="3189681" y="1239151"/>
                  </a:lnTo>
                  <a:lnTo>
                    <a:pt x="3178198" y="1194037"/>
                  </a:lnTo>
                  <a:lnTo>
                    <a:pt x="3165460" y="1149438"/>
                  </a:lnTo>
                  <a:lnTo>
                    <a:pt x="3151485" y="1105375"/>
                  </a:lnTo>
                  <a:lnTo>
                    <a:pt x="3136295" y="1061867"/>
                  </a:lnTo>
                  <a:lnTo>
                    <a:pt x="3119909" y="1018933"/>
                  </a:lnTo>
                  <a:lnTo>
                    <a:pt x="3102346" y="976595"/>
                  </a:lnTo>
                  <a:lnTo>
                    <a:pt x="3083629" y="934872"/>
                  </a:lnTo>
                  <a:lnTo>
                    <a:pt x="3063775" y="893784"/>
                  </a:lnTo>
                  <a:lnTo>
                    <a:pt x="3042805" y="853351"/>
                  </a:lnTo>
                  <a:lnTo>
                    <a:pt x="3020740" y="813594"/>
                  </a:lnTo>
                  <a:lnTo>
                    <a:pt x="2997599" y="774531"/>
                  </a:lnTo>
                  <a:lnTo>
                    <a:pt x="2973403" y="736184"/>
                  </a:lnTo>
                  <a:lnTo>
                    <a:pt x="2948170" y="698571"/>
                  </a:lnTo>
                  <a:lnTo>
                    <a:pt x="2921922" y="661714"/>
                  </a:lnTo>
                  <a:lnTo>
                    <a:pt x="2894678" y="625632"/>
                  </a:lnTo>
                  <a:lnTo>
                    <a:pt x="2866459" y="590345"/>
                  </a:lnTo>
                  <a:lnTo>
                    <a:pt x="2837284" y="555874"/>
                  </a:lnTo>
                  <a:lnTo>
                    <a:pt x="2807173" y="522237"/>
                  </a:lnTo>
                  <a:lnTo>
                    <a:pt x="2776147" y="489456"/>
                  </a:lnTo>
                  <a:lnTo>
                    <a:pt x="2744225" y="457550"/>
                  </a:lnTo>
                  <a:lnTo>
                    <a:pt x="2711428" y="426539"/>
                  </a:lnTo>
                  <a:lnTo>
                    <a:pt x="2677775" y="396443"/>
                  </a:lnTo>
                  <a:lnTo>
                    <a:pt x="2643287" y="367282"/>
                  </a:lnTo>
                  <a:lnTo>
                    <a:pt x="2607983" y="339077"/>
                  </a:lnTo>
                  <a:lnTo>
                    <a:pt x="2571884" y="311846"/>
                  </a:lnTo>
                  <a:lnTo>
                    <a:pt x="2535009" y="285611"/>
                  </a:lnTo>
                  <a:lnTo>
                    <a:pt x="2497379" y="260392"/>
                  </a:lnTo>
                  <a:lnTo>
                    <a:pt x="2459013" y="236207"/>
                  </a:lnTo>
                  <a:lnTo>
                    <a:pt x="2419932" y="213078"/>
                  </a:lnTo>
                  <a:lnTo>
                    <a:pt x="2380156" y="191024"/>
                  </a:lnTo>
                  <a:lnTo>
                    <a:pt x="2339704" y="170065"/>
                  </a:lnTo>
                  <a:lnTo>
                    <a:pt x="2298597" y="150221"/>
                  </a:lnTo>
                  <a:lnTo>
                    <a:pt x="2256854" y="131513"/>
                  </a:lnTo>
                  <a:lnTo>
                    <a:pt x="2214497" y="113960"/>
                  </a:lnTo>
                  <a:lnTo>
                    <a:pt x="2171544" y="97582"/>
                  </a:lnTo>
                  <a:lnTo>
                    <a:pt x="2128016" y="82399"/>
                  </a:lnTo>
                  <a:lnTo>
                    <a:pt x="2083932" y="68432"/>
                  </a:lnTo>
                  <a:lnTo>
                    <a:pt x="2039313" y="55700"/>
                  </a:lnTo>
                  <a:lnTo>
                    <a:pt x="1994180" y="44223"/>
                  </a:lnTo>
                  <a:lnTo>
                    <a:pt x="1948550" y="34021"/>
                  </a:lnTo>
                  <a:lnTo>
                    <a:pt x="1902446" y="25115"/>
                  </a:lnTo>
                  <a:lnTo>
                    <a:pt x="1855887" y="17524"/>
                  </a:lnTo>
                  <a:lnTo>
                    <a:pt x="1808892" y="11269"/>
                  </a:lnTo>
                  <a:lnTo>
                    <a:pt x="1761483" y="6368"/>
                  </a:lnTo>
                  <a:lnTo>
                    <a:pt x="1713678" y="2843"/>
                  </a:lnTo>
                  <a:lnTo>
                    <a:pt x="1665498" y="714"/>
                  </a:lnTo>
                  <a:lnTo>
                    <a:pt x="1616963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9" name="object 9"/>
            <p:cNvSpPr/>
            <p:nvPr/>
          </p:nvSpPr>
          <p:spPr>
            <a:xfrm>
              <a:off x="5105400" y="4621657"/>
              <a:ext cx="3252470" cy="3251200"/>
            </a:xfrm>
            <a:custGeom>
              <a:avLst/>
              <a:gdLst/>
              <a:ahLst/>
              <a:cxnLst/>
              <a:rect l="l" t="t" r="r" b="b"/>
              <a:pathLst>
                <a:path w="3252470" h="3251200">
                  <a:moveTo>
                    <a:pt x="1862187" y="3238500"/>
                  </a:moveTo>
                  <a:lnTo>
                    <a:pt x="1390028" y="3238500"/>
                  </a:lnTo>
                  <a:lnTo>
                    <a:pt x="1436480" y="3251200"/>
                  </a:lnTo>
                  <a:lnTo>
                    <a:pt x="1815735" y="3251200"/>
                  </a:lnTo>
                  <a:lnTo>
                    <a:pt x="1862187" y="3238500"/>
                  </a:lnTo>
                  <a:close/>
                </a:path>
                <a:path w="3252470" h="3251200">
                  <a:moveTo>
                    <a:pt x="19050" y="1625600"/>
                  </a:moveTo>
                  <a:lnTo>
                    <a:pt x="19050" y="1638300"/>
                  </a:lnTo>
                  <a:lnTo>
                    <a:pt x="173" y="1638300"/>
                  </a:lnTo>
                  <a:lnTo>
                    <a:pt x="693" y="1676400"/>
                  </a:lnTo>
                  <a:lnTo>
                    <a:pt x="2760" y="1727200"/>
                  </a:lnTo>
                  <a:lnTo>
                    <a:pt x="6182" y="1778000"/>
                  </a:lnTo>
                  <a:lnTo>
                    <a:pt x="10940" y="1816100"/>
                  </a:lnTo>
                  <a:lnTo>
                    <a:pt x="17015" y="1866900"/>
                  </a:lnTo>
                  <a:lnTo>
                    <a:pt x="24388" y="1917700"/>
                  </a:lnTo>
                  <a:lnTo>
                    <a:pt x="33039" y="1955800"/>
                  </a:lnTo>
                  <a:lnTo>
                    <a:pt x="42949" y="2006600"/>
                  </a:lnTo>
                  <a:lnTo>
                    <a:pt x="54100" y="2044700"/>
                  </a:lnTo>
                  <a:lnTo>
                    <a:pt x="66473" y="2095500"/>
                  </a:lnTo>
                  <a:lnTo>
                    <a:pt x="80048" y="2133600"/>
                  </a:lnTo>
                  <a:lnTo>
                    <a:pt x="94806" y="2184400"/>
                  </a:lnTo>
                  <a:lnTo>
                    <a:pt x="110728" y="2222500"/>
                  </a:lnTo>
                  <a:lnTo>
                    <a:pt x="127795" y="2260600"/>
                  </a:lnTo>
                  <a:lnTo>
                    <a:pt x="145989" y="2311400"/>
                  </a:lnTo>
                  <a:lnTo>
                    <a:pt x="165289" y="2349500"/>
                  </a:lnTo>
                  <a:lnTo>
                    <a:pt x="185677" y="2387600"/>
                  </a:lnTo>
                  <a:lnTo>
                    <a:pt x="207135" y="2425700"/>
                  </a:lnTo>
                  <a:lnTo>
                    <a:pt x="229641" y="2463800"/>
                  </a:lnTo>
                  <a:lnTo>
                    <a:pt x="253179" y="2501900"/>
                  </a:lnTo>
                  <a:lnTo>
                    <a:pt x="277728" y="2540000"/>
                  </a:lnTo>
                  <a:lnTo>
                    <a:pt x="303270" y="2578100"/>
                  </a:lnTo>
                  <a:lnTo>
                    <a:pt x="329786" y="2616200"/>
                  </a:lnTo>
                  <a:lnTo>
                    <a:pt x="357255" y="2654300"/>
                  </a:lnTo>
                  <a:lnTo>
                    <a:pt x="385660" y="2679700"/>
                  </a:lnTo>
                  <a:lnTo>
                    <a:pt x="414982" y="2717800"/>
                  </a:lnTo>
                  <a:lnTo>
                    <a:pt x="445200" y="2743200"/>
                  </a:lnTo>
                  <a:lnTo>
                    <a:pt x="476297" y="2781300"/>
                  </a:lnTo>
                  <a:lnTo>
                    <a:pt x="508253" y="2806700"/>
                  </a:lnTo>
                  <a:lnTo>
                    <a:pt x="541049" y="2844800"/>
                  </a:lnTo>
                  <a:lnTo>
                    <a:pt x="574665" y="2870200"/>
                  </a:lnTo>
                  <a:lnTo>
                    <a:pt x="609084" y="2895600"/>
                  </a:lnTo>
                  <a:lnTo>
                    <a:pt x="644285" y="2933700"/>
                  </a:lnTo>
                  <a:lnTo>
                    <a:pt x="680251" y="2959100"/>
                  </a:lnTo>
                  <a:lnTo>
                    <a:pt x="716960" y="2984500"/>
                  </a:lnTo>
                  <a:lnTo>
                    <a:pt x="754396" y="3009900"/>
                  </a:lnTo>
                  <a:lnTo>
                    <a:pt x="792538" y="3022600"/>
                  </a:lnTo>
                  <a:lnTo>
                    <a:pt x="831367" y="3048000"/>
                  </a:lnTo>
                  <a:lnTo>
                    <a:pt x="870865" y="3073400"/>
                  </a:lnTo>
                  <a:lnTo>
                    <a:pt x="911012" y="3086100"/>
                  </a:lnTo>
                  <a:lnTo>
                    <a:pt x="951789" y="3111500"/>
                  </a:lnTo>
                  <a:lnTo>
                    <a:pt x="993177" y="3124200"/>
                  </a:lnTo>
                  <a:lnTo>
                    <a:pt x="1035158" y="3149600"/>
                  </a:lnTo>
                  <a:lnTo>
                    <a:pt x="1120819" y="3175000"/>
                  </a:lnTo>
                  <a:lnTo>
                    <a:pt x="1343998" y="3238500"/>
                  </a:lnTo>
                  <a:lnTo>
                    <a:pt x="1482454" y="3238500"/>
                  </a:lnTo>
                  <a:lnTo>
                    <a:pt x="1435329" y="3225800"/>
                  </a:lnTo>
                  <a:lnTo>
                    <a:pt x="1388617" y="3225800"/>
                  </a:lnTo>
                  <a:lnTo>
                    <a:pt x="1296512" y="3200400"/>
                  </a:lnTo>
                  <a:lnTo>
                    <a:pt x="1251159" y="3200400"/>
                  </a:lnTo>
                  <a:lnTo>
                    <a:pt x="1118134" y="3162300"/>
                  </a:lnTo>
                  <a:lnTo>
                    <a:pt x="1074870" y="3136900"/>
                  </a:lnTo>
                  <a:lnTo>
                    <a:pt x="990079" y="3111500"/>
                  </a:lnTo>
                  <a:lnTo>
                    <a:pt x="948591" y="3086100"/>
                  </a:lnTo>
                  <a:lnTo>
                    <a:pt x="907735" y="3073400"/>
                  </a:lnTo>
                  <a:lnTo>
                    <a:pt x="867531" y="3048000"/>
                  </a:lnTo>
                  <a:lnTo>
                    <a:pt x="827998" y="3022600"/>
                  </a:lnTo>
                  <a:lnTo>
                    <a:pt x="789156" y="3009900"/>
                  </a:lnTo>
                  <a:lnTo>
                    <a:pt x="751026" y="2984500"/>
                  </a:lnTo>
                  <a:lnTo>
                    <a:pt x="713627" y="2959100"/>
                  </a:lnTo>
                  <a:lnTo>
                    <a:pt x="676979" y="2933700"/>
                  </a:lnTo>
                  <a:lnTo>
                    <a:pt x="641101" y="2895600"/>
                  </a:lnTo>
                  <a:lnTo>
                    <a:pt x="606015" y="2870200"/>
                  </a:lnTo>
                  <a:lnTo>
                    <a:pt x="571739" y="2844800"/>
                  </a:lnTo>
                  <a:lnTo>
                    <a:pt x="538294" y="2819400"/>
                  </a:lnTo>
                  <a:lnTo>
                    <a:pt x="505700" y="2781300"/>
                  </a:lnTo>
                  <a:lnTo>
                    <a:pt x="473975" y="2755900"/>
                  </a:lnTo>
                  <a:lnTo>
                    <a:pt x="443141" y="2717800"/>
                  </a:lnTo>
                  <a:lnTo>
                    <a:pt x="413217" y="2679700"/>
                  </a:lnTo>
                  <a:lnTo>
                    <a:pt x="384223" y="2654300"/>
                  </a:lnTo>
                  <a:lnTo>
                    <a:pt x="356179" y="2616200"/>
                  </a:lnTo>
                  <a:lnTo>
                    <a:pt x="329104" y="2578100"/>
                  </a:lnTo>
                  <a:lnTo>
                    <a:pt x="303019" y="2540000"/>
                  </a:lnTo>
                  <a:lnTo>
                    <a:pt x="277944" y="2501900"/>
                  </a:lnTo>
                  <a:lnTo>
                    <a:pt x="253898" y="2463800"/>
                  </a:lnTo>
                  <a:lnTo>
                    <a:pt x="230901" y="2425700"/>
                  </a:lnTo>
                  <a:lnTo>
                    <a:pt x="208974" y="2387600"/>
                  </a:lnTo>
                  <a:lnTo>
                    <a:pt x="188135" y="2349500"/>
                  </a:lnTo>
                  <a:lnTo>
                    <a:pt x="168406" y="2311400"/>
                  </a:lnTo>
                  <a:lnTo>
                    <a:pt x="149805" y="2273300"/>
                  </a:lnTo>
                  <a:lnTo>
                    <a:pt x="132352" y="2222500"/>
                  </a:lnTo>
                  <a:lnTo>
                    <a:pt x="116069" y="2184400"/>
                  </a:lnTo>
                  <a:lnTo>
                    <a:pt x="100974" y="2133600"/>
                  </a:lnTo>
                  <a:lnTo>
                    <a:pt x="87087" y="2095500"/>
                  </a:lnTo>
                  <a:lnTo>
                    <a:pt x="74428" y="2057400"/>
                  </a:lnTo>
                  <a:lnTo>
                    <a:pt x="63017" y="2006600"/>
                  </a:lnTo>
                  <a:lnTo>
                    <a:pt x="52875" y="1955800"/>
                  </a:lnTo>
                  <a:lnTo>
                    <a:pt x="44020" y="1917700"/>
                  </a:lnTo>
                  <a:lnTo>
                    <a:pt x="36473" y="1866900"/>
                  </a:lnTo>
                  <a:lnTo>
                    <a:pt x="30254" y="1816100"/>
                  </a:lnTo>
                  <a:lnTo>
                    <a:pt x="25382" y="1778000"/>
                  </a:lnTo>
                  <a:lnTo>
                    <a:pt x="21877" y="1727200"/>
                  </a:lnTo>
                  <a:lnTo>
                    <a:pt x="19760" y="1676400"/>
                  </a:lnTo>
                  <a:lnTo>
                    <a:pt x="19050" y="1625600"/>
                  </a:lnTo>
                  <a:close/>
                </a:path>
                <a:path w="3252470" h="3251200">
                  <a:moveTo>
                    <a:pt x="1908250" y="25400"/>
                  </a:moveTo>
                  <a:lnTo>
                    <a:pt x="1769761" y="25400"/>
                  </a:lnTo>
                  <a:lnTo>
                    <a:pt x="1816886" y="38100"/>
                  </a:lnTo>
                  <a:lnTo>
                    <a:pt x="1863598" y="38100"/>
                  </a:lnTo>
                  <a:lnTo>
                    <a:pt x="1955703" y="63500"/>
                  </a:lnTo>
                  <a:lnTo>
                    <a:pt x="2001056" y="63500"/>
                  </a:lnTo>
                  <a:lnTo>
                    <a:pt x="2134081" y="101600"/>
                  </a:lnTo>
                  <a:lnTo>
                    <a:pt x="2177345" y="127000"/>
                  </a:lnTo>
                  <a:lnTo>
                    <a:pt x="2262136" y="152400"/>
                  </a:lnTo>
                  <a:lnTo>
                    <a:pt x="2303624" y="177800"/>
                  </a:lnTo>
                  <a:lnTo>
                    <a:pt x="2344480" y="190500"/>
                  </a:lnTo>
                  <a:lnTo>
                    <a:pt x="2384684" y="215900"/>
                  </a:lnTo>
                  <a:lnTo>
                    <a:pt x="2424217" y="241300"/>
                  </a:lnTo>
                  <a:lnTo>
                    <a:pt x="2463059" y="254000"/>
                  </a:lnTo>
                  <a:lnTo>
                    <a:pt x="2501189" y="279400"/>
                  </a:lnTo>
                  <a:lnTo>
                    <a:pt x="2538588" y="304800"/>
                  </a:lnTo>
                  <a:lnTo>
                    <a:pt x="2575236" y="330200"/>
                  </a:lnTo>
                  <a:lnTo>
                    <a:pt x="2611114" y="355600"/>
                  </a:lnTo>
                  <a:lnTo>
                    <a:pt x="2646200" y="393700"/>
                  </a:lnTo>
                  <a:lnTo>
                    <a:pt x="2680476" y="419100"/>
                  </a:lnTo>
                  <a:lnTo>
                    <a:pt x="2713921" y="444500"/>
                  </a:lnTo>
                  <a:lnTo>
                    <a:pt x="2746515" y="482600"/>
                  </a:lnTo>
                  <a:lnTo>
                    <a:pt x="2778240" y="508000"/>
                  </a:lnTo>
                  <a:lnTo>
                    <a:pt x="2809074" y="546100"/>
                  </a:lnTo>
                  <a:lnTo>
                    <a:pt x="2838998" y="571500"/>
                  </a:lnTo>
                  <a:lnTo>
                    <a:pt x="2867992" y="609600"/>
                  </a:lnTo>
                  <a:lnTo>
                    <a:pt x="2896036" y="647700"/>
                  </a:lnTo>
                  <a:lnTo>
                    <a:pt x="2923111" y="685800"/>
                  </a:lnTo>
                  <a:lnTo>
                    <a:pt x="2949196" y="723900"/>
                  </a:lnTo>
                  <a:lnTo>
                    <a:pt x="2974271" y="762000"/>
                  </a:lnTo>
                  <a:lnTo>
                    <a:pt x="2998317" y="800100"/>
                  </a:lnTo>
                  <a:lnTo>
                    <a:pt x="3021314" y="838200"/>
                  </a:lnTo>
                  <a:lnTo>
                    <a:pt x="3043241" y="876300"/>
                  </a:lnTo>
                  <a:lnTo>
                    <a:pt x="3064080" y="914400"/>
                  </a:lnTo>
                  <a:lnTo>
                    <a:pt x="3083809" y="952500"/>
                  </a:lnTo>
                  <a:lnTo>
                    <a:pt x="3102410" y="990600"/>
                  </a:lnTo>
                  <a:lnTo>
                    <a:pt x="3119863" y="1041400"/>
                  </a:lnTo>
                  <a:lnTo>
                    <a:pt x="3136146" y="1079500"/>
                  </a:lnTo>
                  <a:lnTo>
                    <a:pt x="3151241" y="1117600"/>
                  </a:lnTo>
                  <a:lnTo>
                    <a:pt x="3165128" y="1168400"/>
                  </a:lnTo>
                  <a:lnTo>
                    <a:pt x="3177787" y="1206500"/>
                  </a:lnTo>
                  <a:lnTo>
                    <a:pt x="3189198" y="1257300"/>
                  </a:lnTo>
                  <a:lnTo>
                    <a:pt x="3199340" y="1308100"/>
                  </a:lnTo>
                  <a:lnTo>
                    <a:pt x="3208195" y="1346200"/>
                  </a:lnTo>
                  <a:lnTo>
                    <a:pt x="3215742" y="1397000"/>
                  </a:lnTo>
                  <a:lnTo>
                    <a:pt x="3221961" y="1435100"/>
                  </a:lnTo>
                  <a:lnTo>
                    <a:pt x="3226833" y="1485900"/>
                  </a:lnTo>
                  <a:lnTo>
                    <a:pt x="3230338" y="1536700"/>
                  </a:lnTo>
                  <a:lnTo>
                    <a:pt x="3232455" y="1587500"/>
                  </a:lnTo>
                  <a:lnTo>
                    <a:pt x="3233166" y="1625600"/>
                  </a:lnTo>
                  <a:lnTo>
                    <a:pt x="3232455" y="1676400"/>
                  </a:lnTo>
                  <a:lnTo>
                    <a:pt x="3230337" y="1727200"/>
                  </a:lnTo>
                  <a:lnTo>
                    <a:pt x="3226832" y="1778000"/>
                  </a:lnTo>
                  <a:lnTo>
                    <a:pt x="3221960" y="1816100"/>
                  </a:lnTo>
                  <a:lnTo>
                    <a:pt x="3215739" y="1866900"/>
                  </a:lnTo>
                  <a:lnTo>
                    <a:pt x="3208191" y="1917700"/>
                  </a:lnTo>
                  <a:lnTo>
                    <a:pt x="3199335" y="1955800"/>
                  </a:lnTo>
                  <a:lnTo>
                    <a:pt x="3189191" y="2006600"/>
                  </a:lnTo>
                  <a:lnTo>
                    <a:pt x="3177778" y="2057400"/>
                  </a:lnTo>
                  <a:lnTo>
                    <a:pt x="3165118" y="2095500"/>
                  </a:lnTo>
                  <a:lnTo>
                    <a:pt x="3151229" y="2133600"/>
                  </a:lnTo>
                  <a:lnTo>
                    <a:pt x="3136132" y="2184400"/>
                  </a:lnTo>
                  <a:lnTo>
                    <a:pt x="3119846" y="2222500"/>
                  </a:lnTo>
                  <a:lnTo>
                    <a:pt x="3102392" y="2273300"/>
                  </a:lnTo>
                  <a:lnTo>
                    <a:pt x="3083789" y="2311400"/>
                  </a:lnTo>
                  <a:lnTo>
                    <a:pt x="3064057" y="2349500"/>
                  </a:lnTo>
                  <a:lnTo>
                    <a:pt x="3043216" y="2387600"/>
                  </a:lnTo>
                  <a:lnTo>
                    <a:pt x="3021286" y="2425700"/>
                  </a:lnTo>
                  <a:lnTo>
                    <a:pt x="2998287" y="2463800"/>
                  </a:lnTo>
                  <a:lnTo>
                    <a:pt x="2974239" y="2501900"/>
                  </a:lnTo>
                  <a:lnTo>
                    <a:pt x="2949161" y="2540000"/>
                  </a:lnTo>
                  <a:lnTo>
                    <a:pt x="2923074" y="2578100"/>
                  </a:lnTo>
                  <a:lnTo>
                    <a:pt x="2895997" y="2616200"/>
                  </a:lnTo>
                  <a:lnTo>
                    <a:pt x="2867951" y="2654300"/>
                  </a:lnTo>
                  <a:lnTo>
                    <a:pt x="2838955" y="2679700"/>
                  </a:lnTo>
                  <a:lnTo>
                    <a:pt x="2809029" y="2717800"/>
                  </a:lnTo>
                  <a:lnTo>
                    <a:pt x="2778193" y="2755900"/>
                  </a:lnTo>
                  <a:lnTo>
                    <a:pt x="2746467" y="2781300"/>
                  </a:lnTo>
                  <a:lnTo>
                    <a:pt x="2713871" y="2819400"/>
                  </a:lnTo>
                  <a:lnTo>
                    <a:pt x="2680424" y="2844800"/>
                  </a:lnTo>
                  <a:lnTo>
                    <a:pt x="2646147" y="2870200"/>
                  </a:lnTo>
                  <a:lnTo>
                    <a:pt x="2611060" y="2895600"/>
                  </a:lnTo>
                  <a:lnTo>
                    <a:pt x="2575182" y="2933700"/>
                  </a:lnTo>
                  <a:lnTo>
                    <a:pt x="2538533" y="2959100"/>
                  </a:lnTo>
                  <a:lnTo>
                    <a:pt x="2501133" y="2984500"/>
                  </a:lnTo>
                  <a:lnTo>
                    <a:pt x="2463003" y="3009900"/>
                  </a:lnTo>
                  <a:lnTo>
                    <a:pt x="2424161" y="3022600"/>
                  </a:lnTo>
                  <a:lnTo>
                    <a:pt x="2384628" y="3048000"/>
                  </a:lnTo>
                  <a:lnTo>
                    <a:pt x="2344424" y="3073400"/>
                  </a:lnTo>
                  <a:lnTo>
                    <a:pt x="2303569" y="3086100"/>
                  </a:lnTo>
                  <a:lnTo>
                    <a:pt x="2262082" y="3111500"/>
                  </a:lnTo>
                  <a:lnTo>
                    <a:pt x="2177294" y="3136900"/>
                  </a:lnTo>
                  <a:lnTo>
                    <a:pt x="2134032" y="3162300"/>
                  </a:lnTo>
                  <a:lnTo>
                    <a:pt x="2001016" y="3200400"/>
                  </a:lnTo>
                  <a:lnTo>
                    <a:pt x="1955666" y="3200400"/>
                  </a:lnTo>
                  <a:lnTo>
                    <a:pt x="1863569" y="3225800"/>
                  </a:lnTo>
                  <a:lnTo>
                    <a:pt x="1816862" y="3225800"/>
                  </a:lnTo>
                  <a:lnTo>
                    <a:pt x="1769743" y="3238500"/>
                  </a:lnTo>
                  <a:lnTo>
                    <a:pt x="1908217" y="3238500"/>
                  </a:lnTo>
                  <a:lnTo>
                    <a:pt x="2131396" y="3175000"/>
                  </a:lnTo>
                  <a:lnTo>
                    <a:pt x="2217057" y="3149600"/>
                  </a:lnTo>
                  <a:lnTo>
                    <a:pt x="2259038" y="3124200"/>
                  </a:lnTo>
                  <a:lnTo>
                    <a:pt x="2300426" y="3111500"/>
                  </a:lnTo>
                  <a:lnTo>
                    <a:pt x="2341203" y="3086100"/>
                  </a:lnTo>
                  <a:lnTo>
                    <a:pt x="2381350" y="3073400"/>
                  </a:lnTo>
                  <a:lnTo>
                    <a:pt x="2420848" y="3048000"/>
                  </a:lnTo>
                  <a:lnTo>
                    <a:pt x="2459677" y="3022600"/>
                  </a:lnTo>
                  <a:lnTo>
                    <a:pt x="2497819" y="3009900"/>
                  </a:lnTo>
                  <a:lnTo>
                    <a:pt x="2535255" y="2984500"/>
                  </a:lnTo>
                  <a:lnTo>
                    <a:pt x="2571964" y="2959100"/>
                  </a:lnTo>
                  <a:lnTo>
                    <a:pt x="2607930" y="2933700"/>
                  </a:lnTo>
                  <a:lnTo>
                    <a:pt x="2643131" y="2895600"/>
                  </a:lnTo>
                  <a:lnTo>
                    <a:pt x="2677550" y="2870200"/>
                  </a:lnTo>
                  <a:lnTo>
                    <a:pt x="2711166" y="2844800"/>
                  </a:lnTo>
                  <a:lnTo>
                    <a:pt x="2743962" y="2806700"/>
                  </a:lnTo>
                  <a:lnTo>
                    <a:pt x="2775918" y="2781300"/>
                  </a:lnTo>
                  <a:lnTo>
                    <a:pt x="2807015" y="2743200"/>
                  </a:lnTo>
                  <a:lnTo>
                    <a:pt x="2837233" y="2717800"/>
                  </a:lnTo>
                  <a:lnTo>
                    <a:pt x="2866555" y="2679700"/>
                  </a:lnTo>
                  <a:lnTo>
                    <a:pt x="2894960" y="2654300"/>
                  </a:lnTo>
                  <a:lnTo>
                    <a:pt x="2922429" y="2616200"/>
                  </a:lnTo>
                  <a:lnTo>
                    <a:pt x="2948945" y="2578100"/>
                  </a:lnTo>
                  <a:lnTo>
                    <a:pt x="2974487" y="2540000"/>
                  </a:lnTo>
                  <a:lnTo>
                    <a:pt x="2999036" y="2501900"/>
                  </a:lnTo>
                  <a:lnTo>
                    <a:pt x="3022574" y="2463800"/>
                  </a:lnTo>
                  <a:lnTo>
                    <a:pt x="3045080" y="2425700"/>
                  </a:lnTo>
                  <a:lnTo>
                    <a:pt x="3066538" y="2387600"/>
                  </a:lnTo>
                  <a:lnTo>
                    <a:pt x="3086926" y="2349500"/>
                  </a:lnTo>
                  <a:lnTo>
                    <a:pt x="3106226" y="2311400"/>
                  </a:lnTo>
                  <a:lnTo>
                    <a:pt x="3124420" y="2260600"/>
                  </a:lnTo>
                  <a:lnTo>
                    <a:pt x="3141487" y="2222500"/>
                  </a:lnTo>
                  <a:lnTo>
                    <a:pt x="3157409" y="2184400"/>
                  </a:lnTo>
                  <a:lnTo>
                    <a:pt x="3172167" y="2133600"/>
                  </a:lnTo>
                  <a:lnTo>
                    <a:pt x="3185742" y="2095500"/>
                  </a:lnTo>
                  <a:lnTo>
                    <a:pt x="3198115" y="2044700"/>
                  </a:lnTo>
                  <a:lnTo>
                    <a:pt x="3209266" y="2006600"/>
                  </a:lnTo>
                  <a:lnTo>
                    <a:pt x="3219176" y="1955800"/>
                  </a:lnTo>
                  <a:lnTo>
                    <a:pt x="3227827" y="1917700"/>
                  </a:lnTo>
                  <a:lnTo>
                    <a:pt x="3235200" y="1866900"/>
                  </a:lnTo>
                  <a:lnTo>
                    <a:pt x="3241275" y="1816100"/>
                  </a:lnTo>
                  <a:lnTo>
                    <a:pt x="3246033" y="1778000"/>
                  </a:lnTo>
                  <a:lnTo>
                    <a:pt x="3249455" y="1727200"/>
                  </a:lnTo>
                  <a:lnTo>
                    <a:pt x="3251522" y="1676400"/>
                  </a:lnTo>
                  <a:lnTo>
                    <a:pt x="3252216" y="1625600"/>
                  </a:lnTo>
                  <a:lnTo>
                    <a:pt x="3251522" y="1587500"/>
                  </a:lnTo>
                  <a:lnTo>
                    <a:pt x="3249455" y="1536700"/>
                  </a:lnTo>
                  <a:lnTo>
                    <a:pt x="3246034" y="1485900"/>
                  </a:lnTo>
                  <a:lnTo>
                    <a:pt x="3241276" y="1447800"/>
                  </a:lnTo>
                  <a:lnTo>
                    <a:pt x="3235203" y="1397000"/>
                  </a:lnTo>
                  <a:lnTo>
                    <a:pt x="3227831" y="1346200"/>
                  </a:lnTo>
                  <a:lnTo>
                    <a:pt x="3219182" y="1308100"/>
                  </a:lnTo>
                  <a:lnTo>
                    <a:pt x="3209272" y="1257300"/>
                  </a:lnTo>
                  <a:lnTo>
                    <a:pt x="3198123" y="1219200"/>
                  </a:lnTo>
                  <a:lnTo>
                    <a:pt x="3185752" y="1168400"/>
                  </a:lnTo>
                  <a:lnTo>
                    <a:pt x="3172179" y="1130300"/>
                  </a:lnTo>
                  <a:lnTo>
                    <a:pt x="3157423" y="1079500"/>
                  </a:lnTo>
                  <a:lnTo>
                    <a:pt x="3141503" y="1041400"/>
                  </a:lnTo>
                  <a:lnTo>
                    <a:pt x="3124438" y="1003300"/>
                  </a:lnTo>
                  <a:lnTo>
                    <a:pt x="3106246" y="952500"/>
                  </a:lnTo>
                  <a:lnTo>
                    <a:pt x="3086948" y="914400"/>
                  </a:lnTo>
                  <a:lnTo>
                    <a:pt x="3066562" y="876300"/>
                  </a:lnTo>
                  <a:lnTo>
                    <a:pt x="3045107" y="838200"/>
                  </a:lnTo>
                  <a:lnTo>
                    <a:pt x="3022602" y="800100"/>
                  </a:lnTo>
                  <a:lnTo>
                    <a:pt x="2999067" y="762000"/>
                  </a:lnTo>
                  <a:lnTo>
                    <a:pt x="2974520" y="723900"/>
                  </a:lnTo>
                  <a:lnTo>
                    <a:pt x="2948980" y="685800"/>
                  </a:lnTo>
                  <a:lnTo>
                    <a:pt x="2922467" y="647700"/>
                  </a:lnTo>
                  <a:lnTo>
                    <a:pt x="2895000" y="609600"/>
                  </a:lnTo>
                  <a:lnTo>
                    <a:pt x="2866597" y="584200"/>
                  </a:lnTo>
                  <a:lnTo>
                    <a:pt x="2837277" y="546100"/>
                  </a:lnTo>
                  <a:lnTo>
                    <a:pt x="2807060" y="508000"/>
                  </a:lnTo>
                  <a:lnTo>
                    <a:pt x="2775965" y="482600"/>
                  </a:lnTo>
                  <a:lnTo>
                    <a:pt x="2744011" y="444500"/>
                  </a:lnTo>
                  <a:lnTo>
                    <a:pt x="2711217" y="419100"/>
                  </a:lnTo>
                  <a:lnTo>
                    <a:pt x="2677602" y="393700"/>
                  </a:lnTo>
                  <a:lnTo>
                    <a:pt x="2643184" y="368300"/>
                  </a:lnTo>
                  <a:lnTo>
                    <a:pt x="2607984" y="330200"/>
                  </a:lnTo>
                  <a:lnTo>
                    <a:pt x="2572020" y="304800"/>
                  </a:lnTo>
                  <a:lnTo>
                    <a:pt x="2535310" y="279400"/>
                  </a:lnTo>
                  <a:lnTo>
                    <a:pt x="2497875" y="254000"/>
                  </a:lnTo>
                  <a:lnTo>
                    <a:pt x="2459734" y="241300"/>
                  </a:lnTo>
                  <a:lnTo>
                    <a:pt x="2420904" y="215900"/>
                  </a:lnTo>
                  <a:lnTo>
                    <a:pt x="2381406" y="190500"/>
                  </a:lnTo>
                  <a:lnTo>
                    <a:pt x="2341259" y="165100"/>
                  </a:lnTo>
                  <a:lnTo>
                    <a:pt x="2300481" y="152400"/>
                  </a:lnTo>
                  <a:lnTo>
                    <a:pt x="2259091" y="127000"/>
                  </a:lnTo>
                  <a:lnTo>
                    <a:pt x="2043639" y="63500"/>
                  </a:lnTo>
                  <a:lnTo>
                    <a:pt x="1908250" y="25400"/>
                  </a:lnTo>
                  <a:close/>
                </a:path>
                <a:path w="3252470" h="3251200">
                  <a:moveTo>
                    <a:pt x="0" y="1625600"/>
                  </a:moveTo>
                  <a:lnTo>
                    <a:pt x="0" y="1638300"/>
                  </a:lnTo>
                  <a:lnTo>
                    <a:pt x="173" y="1638300"/>
                  </a:lnTo>
                  <a:lnTo>
                    <a:pt x="0" y="1625600"/>
                  </a:lnTo>
                  <a:close/>
                </a:path>
                <a:path w="3252470" h="3251200">
                  <a:moveTo>
                    <a:pt x="1482454" y="25400"/>
                  </a:moveTo>
                  <a:lnTo>
                    <a:pt x="1343998" y="25400"/>
                  </a:lnTo>
                  <a:lnTo>
                    <a:pt x="1208619" y="63500"/>
                  </a:lnTo>
                  <a:lnTo>
                    <a:pt x="993177" y="127000"/>
                  </a:lnTo>
                  <a:lnTo>
                    <a:pt x="951789" y="152400"/>
                  </a:lnTo>
                  <a:lnTo>
                    <a:pt x="911012" y="165100"/>
                  </a:lnTo>
                  <a:lnTo>
                    <a:pt x="870865" y="190500"/>
                  </a:lnTo>
                  <a:lnTo>
                    <a:pt x="831367" y="215900"/>
                  </a:lnTo>
                  <a:lnTo>
                    <a:pt x="792538" y="241300"/>
                  </a:lnTo>
                  <a:lnTo>
                    <a:pt x="754396" y="254000"/>
                  </a:lnTo>
                  <a:lnTo>
                    <a:pt x="716960" y="279400"/>
                  </a:lnTo>
                  <a:lnTo>
                    <a:pt x="680251" y="304800"/>
                  </a:lnTo>
                  <a:lnTo>
                    <a:pt x="644285" y="330200"/>
                  </a:lnTo>
                  <a:lnTo>
                    <a:pt x="609084" y="368300"/>
                  </a:lnTo>
                  <a:lnTo>
                    <a:pt x="574665" y="393700"/>
                  </a:lnTo>
                  <a:lnTo>
                    <a:pt x="541049" y="419100"/>
                  </a:lnTo>
                  <a:lnTo>
                    <a:pt x="508253" y="444500"/>
                  </a:lnTo>
                  <a:lnTo>
                    <a:pt x="476297" y="482600"/>
                  </a:lnTo>
                  <a:lnTo>
                    <a:pt x="445200" y="508000"/>
                  </a:lnTo>
                  <a:lnTo>
                    <a:pt x="414982" y="546100"/>
                  </a:lnTo>
                  <a:lnTo>
                    <a:pt x="385660" y="584200"/>
                  </a:lnTo>
                  <a:lnTo>
                    <a:pt x="357255" y="609600"/>
                  </a:lnTo>
                  <a:lnTo>
                    <a:pt x="329786" y="647700"/>
                  </a:lnTo>
                  <a:lnTo>
                    <a:pt x="303270" y="685800"/>
                  </a:lnTo>
                  <a:lnTo>
                    <a:pt x="277728" y="723900"/>
                  </a:lnTo>
                  <a:lnTo>
                    <a:pt x="253179" y="762000"/>
                  </a:lnTo>
                  <a:lnTo>
                    <a:pt x="229641" y="800100"/>
                  </a:lnTo>
                  <a:lnTo>
                    <a:pt x="207135" y="838200"/>
                  </a:lnTo>
                  <a:lnTo>
                    <a:pt x="185677" y="876300"/>
                  </a:lnTo>
                  <a:lnTo>
                    <a:pt x="165289" y="914400"/>
                  </a:lnTo>
                  <a:lnTo>
                    <a:pt x="145989" y="952500"/>
                  </a:lnTo>
                  <a:lnTo>
                    <a:pt x="127795" y="1003300"/>
                  </a:lnTo>
                  <a:lnTo>
                    <a:pt x="110728" y="1041400"/>
                  </a:lnTo>
                  <a:lnTo>
                    <a:pt x="94806" y="1079500"/>
                  </a:lnTo>
                  <a:lnTo>
                    <a:pt x="80048" y="1130300"/>
                  </a:lnTo>
                  <a:lnTo>
                    <a:pt x="66473" y="1168400"/>
                  </a:lnTo>
                  <a:lnTo>
                    <a:pt x="54100" y="1219200"/>
                  </a:lnTo>
                  <a:lnTo>
                    <a:pt x="42949" y="1257300"/>
                  </a:lnTo>
                  <a:lnTo>
                    <a:pt x="33039" y="1308100"/>
                  </a:lnTo>
                  <a:lnTo>
                    <a:pt x="24388" y="1346200"/>
                  </a:lnTo>
                  <a:lnTo>
                    <a:pt x="17015" y="1397000"/>
                  </a:lnTo>
                  <a:lnTo>
                    <a:pt x="10940" y="1447800"/>
                  </a:lnTo>
                  <a:lnTo>
                    <a:pt x="6182" y="1485900"/>
                  </a:lnTo>
                  <a:lnTo>
                    <a:pt x="2760" y="1536700"/>
                  </a:lnTo>
                  <a:lnTo>
                    <a:pt x="693" y="1587500"/>
                  </a:lnTo>
                  <a:lnTo>
                    <a:pt x="0" y="1625600"/>
                  </a:lnTo>
                  <a:lnTo>
                    <a:pt x="19050" y="1625600"/>
                  </a:lnTo>
                  <a:lnTo>
                    <a:pt x="19760" y="1587500"/>
                  </a:lnTo>
                  <a:lnTo>
                    <a:pt x="21877" y="1536700"/>
                  </a:lnTo>
                  <a:lnTo>
                    <a:pt x="25382" y="1485900"/>
                  </a:lnTo>
                  <a:lnTo>
                    <a:pt x="30254" y="1435100"/>
                  </a:lnTo>
                  <a:lnTo>
                    <a:pt x="36473" y="1397000"/>
                  </a:lnTo>
                  <a:lnTo>
                    <a:pt x="44020" y="1346200"/>
                  </a:lnTo>
                  <a:lnTo>
                    <a:pt x="52875" y="1308100"/>
                  </a:lnTo>
                  <a:lnTo>
                    <a:pt x="63017" y="1257300"/>
                  </a:lnTo>
                  <a:lnTo>
                    <a:pt x="74428" y="1206500"/>
                  </a:lnTo>
                  <a:lnTo>
                    <a:pt x="87087" y="1168400"/>
                  </a:lnTo>
                  <a:lnTo>
                    <a:pt x="100974" y="1117600"/>
                  </a:lnTo>
                  <a:lnTo>
                    <a:pt x="116069" y="1079500"/>
                  </a:lnTo>
                  <a:lnTo>
                    <a:pt x="132352" y="1041400"/>
                  </a:lnTo>
                  <a:lnTo>
                    <a:pt x="149805" y="990600"/>
                  </a:lnTo>
                  <a:lnTo>
                    <a:pt x="168406" y="952500"/>
                  </a:lnTo>
                  <a:lnTo>
                    <a:pt x="188135" y="914400"/>
                  </a:lnTo>
                  <a:lnTo>
                    <a:pt x="208974" y="876300"/>
                  </a:lnTo>
                  <a:lnTo>
                    <a:pt x="230901" y="838200"/>
                  </a:lnTo>
                  <a:lnTo>
                    <a:pt x="253898" y="800100"/>
                  </a:lnTo>
                  <a:lnTo>
                    <a:pt x="277944" y="762000"/>
                  </a:lnTo>
                  <a:lnTo>
                    <a:pt x="303019" y="723900"/>
                  </a:lnTo>
                  <a:lnTo>
                    <a:pt x="329104" y="685800"/>
                  </a:lnTo>
                  <a:lnTo>
                    <a:pt x="356179" y="647700"/>
                  </a:lnTo>
                  <a:lnTo>
                    <a:pt x="384223" y="609600"/>
                  </a:lnTo>
                  <a:lnTo>
                    <a:pt x="413217" y="571500"/>
                  </a:lnTo>
                  <a:lnTo>
                    <a:pt x="443141" y="546100"/>
                  </a:lnTo>
                  <a:lnTo>
                    <a:pt x="473975" y="508000"/>
                  </a:lnTo>
                  <a:lnTo>
                    <a:pt x="505700" y="482600"/>
                  </a:lnTo>
                  <a:lnTo>
                    <a:pt x="538294" y="444500"/>
                  </a:lnTo>
                  <a:lnTo>
                    <a:pt x="571739" y="419100"/>
                  </a:lnTo>
                  <a:lnTo>
                    <a:pt x="606015" y="393700"/>
                  </a:lnTo>
                  <a:lnTo>
                    <a:pt x="641101" y="355600"/>
                  </a:lnTo>
                  <a:lnTo>
                    <a:pt x="676979" y="330200"/>
                  </a:lnTo>
                  <a:lnTo>
                    <a:pt x="713627" y="304800"/>
                  </a:lnTo>
                  <a:lnTo>
                    <a:pt x="751026" y="279400"/>
                  </a:lnTo>
                  <a:lnTo>
                    <a:pt x="789156" y="254000"/>
                  </a:lnTo>
                  <a:lnTo>
                    <a:pt x="827998" y="241300"/>
                  </a:lnTo>
                  <a:lnTo>
                    <a:pt x="867531" y="215900"/>
                  </a:lnTo>
                  <a:lnTo>
                    <a:pt x="907735" y="190500"/>
                  </a:lnTo>
                  <a:lnTo>
                    <a:pt x="948591" y="177800"/>
                  </a:lnTo>
                  <a:lnTo>
                    <a:pt x="990079" y="152400"/>
                  </a:lnTo>
                  <a:lnTo>
                    <a:pt x="1074870" y="127000"/>
                  </a:lnTo>
                  <a:lnTo>
                    <a:pt x="1118134" y="101600"/>
                  </a:lnTo>
                  <a:lnTo>
                    <a:pt x="1251159" y="63500"/>
                  </a:lnTo>
                  <a:lnTo>
                    <a:pt x="1296512" y="63500"/>
                  </a:lnTo>
                  <a:lnTo>
                    <a:pt x="1388617" y="38100"/>
                  </a:lnTo>
                  <a:lnTo>
                    <a:pt x="1435329" y="38100"/>
                  </a:lnTo>
                  <a:lnTo>
                    <a:pt x="1482454" y="25400"/>
                  </a:lnTo>
                  <a:close/>
                </a:path>
                <a:path w="3252470" h="3251200">
                  <a:moveTo>
                    <a:pt x="1626107" y="0"/>
                  </a:moveTo>
                  <a:lnTo>
                    <a:pt x="1578165" y="0"/>
                  </a:lnTo>
                  <a:lnTo>
                    <a:pt x="1530567" y="12700"/>
                  </a:lnTo>
                  <a:lnTo>
                    <a:pt x="1436480" y="12700"/>
                  </a:lnTo>
                  <a:lnTo>
                    <a:pt x="1390028" y="25400"/>
                  </a:lnTo>
                  <a:lnTo>
                    <a:pt x="1626107" y="25400"/>
                  </a:lnTo>
                  <a:lnTo>
                    <a:pt x="1626107" y="0"/>
                  </a:lnTo>
                  <a:close/>
                </a:path>
                <a:path w="3252470" h="3251200">
                  <a:moveTo>
                    <a:pt x="1674056" y="0"/>
                  </a:moveTo>
                  <a:lnTo>
                    <a:pt x="1626107" y="0"/>
                  </a:lnTo>
                  <a:lnTo>
                    <a:pt x="1626107" y="25400"/>
                  </a:lnTo>
                  <a:lnTo>
                    <a:pt x="1862215" y="25400"/>
                  </a:lnTo>
                  <a:lnTo>
                    <a:pt x="1815759" y="12700"/>
                  </a:lnTo>
                  <a:lnTo>
                    <a:pt x="1721661" y="12700"/>
                  </a:lnTo>
                  <a:lnTo>
                    <a:pt x="1674056" y="0"/>
                  </a:lnTo>
                  <a:close/>
                </a:path>
              </a:pathLst>
            </a:custGeom>
            <a:solidFill>
              <a:srgbClr val="7DAFDE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0" name="object 10"/>
            <p:cNvSpPr/>
            <p:nvPr/>
          </p:nvSpPr>
          <p:spPr>
            <a:xfrm>
              <a:off x="9313163" y="4631436"/>
              <a:ext cx="3232785" cy="3232785"/>
            </a:xfrm>
            <a:custGeom>
              <a:avLst/>
              <a:gdLst/>
              <a:ahLst/>
              <a:cxnLst/>
              <a:rect l="l" t="t" r="r" b="b"/>
              <a:pathLst>
                <a:path w="3232784" h="3232784">
                  <a:moveTo>
                    <a:pt x="1616202" y="0"/>
                  </a:moveTo>
                  <a:lnTo>
                    <a:pt x="1567687" y="714"/>
                  </a:lnTo>
                  <a:lnTo>
                    <a:pt x="1519528" y="2843"/>
                  </a:lnTo>
                  <a:lnTo>
                    <a:pt x="1471745" y="6368"/>
                  </a:lnTo>
                  <a:lnTo>
                    <a:pt x="1424356" y="11269"/>
                  </a:lnTo>
                  <a:lnTo>
                    <a:pt x="1377382" y="17524"/>
                  </a:lnTo>
                  <a:lnTo>
                    <a:pt x="1330843" y="25115"/>
                  </a:lnTo>
                  <a:lnTo>
                    <a:pt x="1284759" y="34021"/>
                  </a:lnTo>
                  <a:lnTo>
                    <a:pt x="1239151" y="44223"/>
                  </a:lnTo>
                  <a:lnTo>
                    <a:pt x="1194037" y="55700"/>
                  </a:lnTo>
                  <a:lnTo>
                    <a:pt x="1149438" y="68432"/>
                  </a:lnTo>
                  <a:lnTo>
                    <a:pt x="1105375" y="82399"/>
                  </a:lnTo>
                  <a:lnTo>
                    <a:pt x="1061867" y="97582"/>
                  </a:lnTo>
                  <a:lnTo>
                    <a:pt x="1018933" y="113960"/>
                  </a:lnTo>
                  <a:lnTo>
                    <a:pt x="976595" y="131513"/>
                  </a:lnTo>
                  <a:lnTo>
                    <a:pt x="934872" y="150221"/>
                  </a:lnTo>
                  <a:lnTo>
                    <a:pt x="893784" y="170065"/>
                  </a:lnTo>
                  <a:lnTo>
                    <a:pt x="853351" y="191024"/>
                  </a:lnTo>
                  <a:lnTo>
                    <a:pt x="813594" y="213078"/>
                  </a:lnTo>
                  <a:lnTo>
                    <a:pt x="774531" y="236207"/>
                  </a:lnTo>
                  <a:lnTo>
                    <a:pt x="736184" y="260392"/>
                  </a:lnTo>
                  <a:lnTo>
                    <a:pt x="698571" y="285611"/>
                  </a:lnTo>
                  <a:lnTo>
                    <a:pt x="661714" y="311846"/>
                  </a:lnTo>
                  <a:lnTo>
                    <a:pt x="625632" y="339077"/>
                  </a:lnTo>
                  <a:lnTo>
                    <a:pt x="590345" y="367282"/>
                  </a:lnTo>
                  <a:lnTo>
                    <a:pt x="555874" y="396443"/>
                  </a:lnTo>
                  <a:lnTo>
                    <a:pt x="522237" y="426539"/>
                  </a:lnTo>
                  <a:lnTo>
                    <a:pt x="489456" y="457550"/>
                  </a:lnTo>
                  <a:lnTo>
                    <a:pt x="457550" y="489456"/>
                  </a:lnTo>
                  <a:lnTo>
                    <a:pt x="426539" y="522237"/>
                  </a:lnTo>
                  <a:lnTo>
                    <a:pt x="396443" y="555874"/>
                  </a:lnTo>
                  <a:lnTo>
                    <a:pt x="367282" y="590345"/>
                  </a:lnTo>
                  <a:lnTo>
                    <a:pt x="339077" y="625632"/>
                  </a:lnTo>
                  <a:lnTo>
                    <a:pt x="311846" y="661714"/>
                  </a:lnTo>
                  <a:lnTo>
                    <a:pt x="285611" y="698571"/>
                  </a:lnTo>
                  <a:lnTo>
                    <a:pt x="260392" y="736184"/>
                  </a:lnTo>
                  <a:lnTo>
                    <a:pt x="236207" y="774531"/>
                  </a:lnTo>
                  <a:lnTo>
                    <a:pt x="213078" y="813594"/>
                  </a:lnTo>
                  <a:lnTo>
                    <a:pt x="191024" y="853351"/>
                  </a:lnTo>
                  <a:lnTo>
                    <a:pt x="170065" y="893784"/>
                  </a:lnTo>
                  <a:lnTo>
                    <a:pt x="150221" y="934872"/>
                  </a:lnTo>
                  <a:lnTo>
                    <a:pt x="131513" y="976595"/>
                  </a:lnTo>
                  <a:lnTo>
                    <a:pt x="113960" y="1018933"/>
                  </a:lnTo>
                  <a:lnTo>
                    <a:pt x="97582" y="1061867"/>
                  </a:lnTo>
                  <a:lnTo>
                    <a:pt x="82399" y="1105375"/>
                  </a:lnTo>
                  <a:lnTo>
                    <a:pt x="68432" y="1149438"/>
                  </a:lnTo>
                  <a:lnTo>
                    <a:pt x="55700" y="1194037"/>
                  </a:lnTo>
                  <a:lnTo>
                    <a:pt x="44223" y="1239151"/>
                  </a:lnTo>
                  <a:lnTo>
                    <a:pt x="34021" y="1284759"/>
                  </a:lnTo>
                  <a:lnTo>
                    <a:pt x="25115" y="1330843"/>
                  </a:lnTo>
                  <a:lnTo>
                    <a:pt x="17524" y="1377382"/>
                  </a:lnTo>
                  <a:lnTo>
                    <a:pt x="11269" y="1424356"/>
                  </a:lnTo>
                  <a:lnTo>
                    <a:pt x="6368" y="1471745"/>
                  </a:lnTo>
                  <a:lnTo>
                    <a:pt x="2843" y="1519528"/>
                  </a:lnTo>
                  <a:lnTo>
                    <a:pt x="714" y="1567687"/>
                  </a:lnTo>
                  <a:lnTo>
                    <a:pt x="0" y="1616202"/>
                  </a:lnTo>
                  <a:lnTo>
                    <a:pt x="714" y="1664716"/>
                  </a:lnTo>
                  <a:lnTo>
                    <a:pt x="2843" y="1712875"/>
                  </a:lnTo>
                  <a:lnTo>
                    <a:pt x="6367" y="1760658"/>
                  </a:lnTo>
                  <a:lnTo>
                    <a:pt x="11267" y="1808047"/>
                  </a:lnTo>
                  <a:lnTo>
                    <a:pt x="17521" y="1855021"/>
                  </a:lnTo>
                  <a:lnTo>
                    <a:pt x="25111" y="1901560"/>
                  </a:lnTo>
                  <a:lnTo>
                    <a:pt x="34016" y="1947644"/>
                  </a:lnTo>
                  <a:lnTo>
                    <a:pt x="44216" y="1993252"/>
                  </a:lnTo>
                  <a:lnTo>
                    <a:pt x="55691" y="2038366"/>
                  </a:lnTo>
                  <a:lnTo>
                    <a:pt x="68421" y="2082965"/>
                  </a:lnTo>
                  <a:lnTo>
                    <a:pt x="82387" y="2127028"/>
                  </a:lnTo>
                  <a:lnTo>
                    <a:pt x="97568" y="2170536"/>
                  </a:lnTo>
                  <a:lnTo>
                    <a:pt x="113943" y="2213470"/>
                  </a:lnTo>
                  <a:lnTo>
                    <a:pt x="131494" y="2255808"/>
                  </a:lnTo>
                  <a:lnTo>
                    <a:pt x="150201" y="2297531"/>
                  </a:lnTo>
                  <a:lnTo>
                    <a:pt x="170042" y="2338619"/>
                  </a:lnTo>
                  <a:lnTo>
                    <a:pt x="190998" y="2379052"/>
                  </a:lnTo>
                  <a:lnTo>
                    <a:pt x="213050" y="2418809"/>
                  </a:lnTo>
                  <a:lnTo>
                    <a:pt x="236177" y="2457872"/>
                  </a:lnTo>
                  <a:lnTo>
                    <a:pt x="260360" y="2496219"/>
                  </a:lnTo>
                  <a:lnTo>
                    <a:pt x="285577" y="2533832"/>
                  </a:lnTo>
                  <a:lnTo>
                    <a:pt x="311810" y="2570689"/>
                  </a:lnTo>
                  <a:lnTo>
                    <a:pt x="339038" y="2606771"/>
                  </a:lnTo>
                  <a:lnTo>
                    <a:pt x="367241" y="2642058"/>
                  </a:lnTo>
                  <a:lnTo>
                    <a:pt x="396400" y="2676529"/>
                  </a:lnTo>
                  <a:lnTo>
                    <a:pt x="426494" y="2710166"/>
                  </a:lnTo>
                  <a:lnTo>
                    <a:pt x="457503" y="2742947"/>
                  </a:lnTo>
                  <a:lnTo>
                    <a:pt x="489407" y="2774853"/>
                  </a:lnTo>
                  <a:lnTo>
                    <a:pt x="522187" y="2805864"/>
                  </a:lnTo>
                  <a:lnTo>
                    <a:pt x="555822" y="2835960"/>
                  </a:lnTo>
                  <a:lnTo>
                    <a:pt x="590293" y="2865121"/>
                  </a:lnTo>
                  <a:lnTo>
                    <a:pt x="625578" y="2893326"/>
                  </a:lnTo>
                  <a:lnTo>
                    <a:pt x="661659" y="2920557"/>
                  </a:lnTo>
                  <a:lnTo>
                    <a:pt x="698516" y="2946792"/>
                  </a:lnTo>
                  <a:lnTo>
                    <a:pt x="736128" y="2972011"/>
                  </a:lnTo>
                  <a:lnTo>
                    <a:pt x="774475" y="2996196"/>
                  </a:lnTo>
                  <a:lnTo>
                    <a:pt x="813537" y="3019325"/>
                  </a:lnTo>
                  <a:lnTo>
                    <a:pt x="853295" y="3041379"/>
                  </a:lnTo>
                  <a:lnTo>
                    <a:pt x="893728" y="3062338"/>
                  </a:lnTo>
                  <a:lnTo>
                    <a:pt x="934817" y="3082182"/>
                  </a:lnTo>
                  <a:lnTo>
                    <a:pt x="976541" y="3100890"/>
                  </a:lnTo>
                  <a:lnTo>
                    <a:pt x="1018881" y="3118443"/>
                  </a:lnTo>
                  <a:lnTo>
                    <a:pt x="1061816" y="3134821"/>
                  </a:lnTo>
                  <a:lnTo>
                    <a:pt x="1105326" y="3150004"/>
                  </a:lnTo>
                  <a:lnTo>
                    <a:pt x="1149392" y="3163971"/>
                  </a:lnTo>
                  <a:lnTo>
                    <a:pt x="1193993" y="3176703"/>
                  </a:lnTo>
                  <a:lnTo>
                    <a:pt x="1239110" y="3188180"/>
                  </a:lnTo>
                  <a:lnTo>
                    <a:pt x="1284722" y="3198382"/>
                  </a:lnTo>
                  <a:lnTo>
                    <a:pt x="1330810" y="3207288"/>
                  </a:lnTo>
                  <a:lnTo>
                    <a:pt x="1377353" y="3214879"/>
                  </a:lnTo>
                  <a:lnTo>
                    <a:pt x="1424332" y="3221134"/>
                  </a:lnTo>
                  <a:lnTo>
                    <a:pt x="1471726" y="3226035"/>
                  </a:lnTo>
                  <a:lnTo>
                    <a:pt x="1519516" y="3229560"/>
                  </a:lnTo>
                  <a:lnTo>
                    <a:pt x="1567681" y="3231689"/>
                  </a:lnTo>
                  <a:lnTo>
                    <a:pt x="1616202" y="3232404"/>
                  </a:lnTo>
                  <a:lnTo>
                    <a:pt x="1664716" y="3231689"/>
                  </a:lnTo>
                  <a:lnTo>
                    <a:pt x="1712875" y="3229560"/>
                  </a:lnTo>
                  <a:lnTo>
                    <a:pt x="1760658" y="3226035"/>
                  </a:lnTo>
                  <a:lnTo>
                    <a:pt x="1808047" y="3221134"/>
                  </a:lnTo>
                  <a:lnTo>
                    <a:pt x="1855021" y="3214879"/>
                  </a:lnTo>
                  <a:lnTo>
                    <a:pt x="1901560" y="3207288"/>
                  </a:lnTo>
                  <a:lnTo>
                    <a:pt x="1947644" y="3198382"/>
                  </a:lnTo>
                  <a:lnTo>
                    <a:pt x="1993252" y="3188180"/>
                  </a:lnTo>
                  <a:lnTo>
                    <a:pt x="2038366" y="3176703"/>
                  </a:lnTo>
                  <a:lnTo>
                    <a:pt x="2082965" y="3163971"/>
                  </a:lnTo>
                  <a:lnTo>
                    <a:pt x="2127028" y="3150004"/>
                  </a:lnTo>
                  <a:lnTo>
                    <a:pt x="2170536" y="3134821"/>
                  </a:lnTo>
                  <a:lnTo>
                    <a:pt x="2213470" y="3118443"/>
                  </a:lnTo>
                  <a:lnTo>
                    <a:pt x="2255808" y="3100890"/>
                  </a:lnTo>
                  <a:lnTo>
                    <a:pt x="2297531" y="3082182"/>
                  </a:lnTo>
                  <a:lnTo>
                    <a:pt x="2338619" y="3062338"/>
                  </a:lnTo>
                  <a:lnTo>
                    <a:pt x="2379052" y="3041379"/>
                  </a:lnTo>
                  <a:lnTo>
                    <a:pt x="2418809" y="3019325"/>
                  </a:lnTo>
                  <a:lnTo>
                    <a:pt x="2457872" y="2996196"/>
                  </a:lnTo>
                  <a:lnTo>
                    <a:pt x="2496219" y="2972011"/>
                  </a:lnTo>
                  <a:lnTo>
                    <a:pt x="2533832" y="2946792"/>
                  </a:lnTo>
                  <a:lnTo>
                    <a:pt x="2570689" y="2920557"/>
                  </a:lnTo>
                  <a:lnTo>
                    <a:pt x="2606771" y="2893326"/>
                  </a:lnTo>
                  <a:lnTo>
                    <a:pt x="2642058" y="2865121"/>
                  </a:lnTo>
                  <a:lnTo>
                    <a:pt x="2676529" y="2835960"/>
                  </a:lnTo>
                  <a:lnTo>
                    <a:pt x="2710166" y="2805864"/>
                  </a:lnTo>
                  <a:lnTo>
                    <a:pt x="2742947" y="2774853"/>
                  </a:lnTo>
                  <a:lnTo>
                    <a:pt x="2774853" y="2742947"/>
                  </a:lnTo>
                  <a:lnTo>
                    <a:pt x="2805864" y="2710166"/>
                  </a:lnTo>
                  <a:lnTo>
                    <a:pt x="2835960" y="2676529"/>
                  </a:lnTo>
                  <a:lnTo>
                    <a:pt x="2865121" y="2642058"/>
                  </a:lnTo>
                  <a:lnTo>
                    <a:pt x="2893326" y="2606771"/>
                  </a:lnTo>
                  <a:lnTo>
                    <a:pt x="2920557" y="2570689"/>
                  </a:lnTo>
                  <a:lnTo>
                    <a:pt x="2946792" y="2533832"/>
                  </a:lnTo>
                  <a:lnTo>
                    <a:pt x="2972011" y="2496219"/>
                  </a:lnTo>
                  <a:lnTo>
                    <a:pt x="2996196" y="2457872"/>
                  </a:lnTo>
                  <a:lnTo>
                    <a:pt x="3019325" y="2418809"/>
                  </a:lnTo>
                  <a:lnTo>
                    <a:pt x="3041379" y="2379052"/>
                  </a:lnTo>
                  <a:lnTo>
                    <a:pt x="3062338" y="2338619"/>
                  </a:lnTo>
                  <a:lnTo>
                    <a:pt x="3082182" y="2297531"/>
                  </a:lnTo>
                  <a:lnTo>
                    <a:pt x="3100890" y="2255808"/>
                  </a:lnTo>
                  <a:lnTo>
                    <a:pt x="3118443" y="2213470"/>
                  </a:lnTo>
                  <a:lnTo>
                    <a:pt x="3134821" y="2170536"/>
                  </a:lnTo>
                  <a:lnTo>
                    <a:pt x="3150004" y="2127028"/>
                  </a:lnTo>
                  <a:lnTo>
                    <a:pt x="3163971" y="2082965"/>
                  </a:lnTo>
                  <a:lnTo>
                    <a:pt x="3176703" y="2038366"/>
                  </a:lnTo>
                  <a:lnTo>
                    <a:pt x="3188180" y="1993252"/>
                  </a:lnTo>
                  <a:lnTo>
                    <a:pt x="3198382" y="1947644"/>
                  </a:lnTo>
                  <a:lnTo>
                    <a:pt x="3207288" y="1901560"/>
                  </a:lnTo>
                  <a:lnTo>
                    <a:pt x="3214879" y="1855021"/>
                  </a:lnTo>
                  <a:lnTo>
                    <a:pt x="3221134" y="1808047"/>
                  </a:lnTo>
                  <a:lnTo>
                    <a:pt x="3226035" y="1760658"/>
                  </a:lnTo>
                  <a:lnTo>
                    <a:pt x="3229560" y="1712875"/>
                  </a:lnTo>
                  <a:lnTo>
                    <a:pt x="3231689" y="1664716"/>
                  </a:lnTo>
                  <a:lnTo>
                    <a:pt x="3232404" y="1616202"/>
                  </a:lnTo>
                  <a:lnTo>
                    <a:pt x="3231689" y="1567687"/>
                  </a:lnTo>
                  <a:lnTo>
                    <a:pt x="3229560" y="1519528"/>
                  </a:lnTo>
                  <a:lnTo>
                    <a:pt x="3226035" y="1471745"/>
                  </a:lnTo>
                  <a:lnTo>
                    <a:pt x="3221134" y="1424356"/>
                  </a:lnTo>
                  <a:lnTo>
                    <a:pt x="3214879" y="1377382"/>
                  </a:lnTo>
                  <a:lnTo>
                    <a:pt x="3207288" y="1330843"/>
                  </a:lnTo>
                  <a:lnTo>
                    <a:pt x="3198382" y="1284759"/>
                  </a:lnTo>
                  <a:lnTo>
                    <a:pt x="3188180" y="1239151"/>
                  </a:lnTo>
                  <a:lnTo>
                    <a:pt x="3176703" y="1194037"/>
                  </a:lnTo>
                  <a:lnTo>
                    <a:pt x="3163971" y="1149438"/>
                  </a:lnTo>
                  <a:lnTo>
                    <a:pt x="3150004" y="1105375"/>
                  </a:lnTo>
                  <a:lnTo>
                    <a:pt x="3134821" y="1061867"/>
                  </a:lnTo>
                  <a:lnTo>
                    <a:pt x="3118443" y="1018933"/>
                  </a:lnTo>
                  <a:lnTo>
                    <a:pt x="3100890" y="976595"/>
                  </a:lnTo>
                  <a:lnTo>
                    <a:pt x="3082182" y="934872"/>
                  </a:lnTo>
                  <a:lnTo>
                    <a:pt x="3062338" y="893784"/>
                  </a:lnTo>
                  <a:lnTo>
                    <a:pt x="3041379" y="853351"/>
                  </a:lnTo>
                  <a:lnTo>
                    <a:pt x="3019325" y="813594"/>
                  </a:lnTo>
                  <a:lnTo>
                    <a:pt x="2996196" y="774531"/>
                  </a:lnTo>
                  <a:lnTo>
                    <a:pt x="2972011" y="736184"/>
                  </a:lnTo>
                  <a:lnTo>
                    <a:pt x="2946792" y="698571"/>
                  </a:lnTo>
                  <a:lnTo>
                    <a:pt x="2920557" y="661714"/>
                  </a:lnTo>
                  <a:lnTo>
                    <a:pt x="2893326" y="625632"/>
                  </a:lnTo>
                  <a:lnTo>
                    <a:pt x="2865121" y="590345"/>
                  </a:lnTo>
                  <a:lnTo>
                    <a:pt x="2835960" y="555874"/>
                  </a:lnTo>
                  <a:lnTo>
                    <a:pt x="2805864" y="522237"/>
                  </a:lnTo>
                  <a:lnTo>
                    <a:pt x="2774853" y="489456"/>
                  </a:lnTo>
                  <a:lnTo>
                    <a:pt x="2742947" y="457550"/>
                  </a:lnTo>
                  <a:lnTo>
                    <a:pt x="2710166" y="426539"/>
                  </a:lnTo>
                  <a:lnTo>
                    <a:pt x="2676529" y="396443"/>
                  </a:lnTo>
                  <a:lnTo>
                    <a:pt x="2642058" y="367282"/>
                  </a:lnTo>
                  <a:lnTo>
                    <a:pt x="2606771" y="339077"/>
                  </a:lnTo>
                  <a:lnTo>
                    <a:pt x="2570689" y="311846"/>
                  </a:lnTo>
                  <a:lnTo>
                    <a:pt x="2533832" y="285611"/>
                  </a:lnTo>
                  <a:lnTo>
                    <a:pt x="2496219" y="260392"/>
                  </a:lnTo>
                  <a:lnTo>
                    <a:pt x="2457872" y="236207"/>
                  </a:lnTo>
                  <a:lnTo>
                    <a:pt x="2418809" y="213078"/>
                  </a:lnTo>
                  <a:lnTo>
                    <a:pt x="2379052" y="191024"/>
                  </a:lnTo>
                  <a:lnTo>
                    <a:pt x="2338619" y="170065"/>
                  </a:lnTo>
                  <a:lnTo>
                    <a:pt x="2297531" y="150221"/>
                  </a:lnTo>
                  <a:lnTo>
                    <a:pt x="2255808" y="131513"/>
                  </a:lnTo>
                  <a:lnTo>
                    <a:pt x="2213470" y="113960"/>
                  </a:lnTo>
                  <a:lnTo>
                    <a:pt x="2170536" y="97582"/>
                  </a:lnTo>
                  <a:lnTo>
                    <a:pt x="2127028" y="82399"/>
                  </a:lnTo>
                  <a:lnTo>
                    <a:pt x="2082965" y="68432"/>
                  </a:lnTo>
                  <a:lnTo>
                    <a:pt x="2038366" y="55700"/>
                  </a:lnTo>
                  <a:lnTo>
                    <a:pt x="1993252" y="44223"/>
                  </a:lnTo>
                  <a:lnTo>
                    <a:pt x="1947644" y="34021"/>
                  </a:lnTo>
                  <a:lnTo>
                    <a:pt x="1901560" y="25115"/>
                  </a:lnTo>
                  <a:lnTo>
                    <a:pt x="1855021" y="17524"/>
                  </a:lnTo>
                  <a:lnTo>
                    <a:pt x="1808047" y="11269"/>
                  </a:lnTo>
                  <a:lnTo>
                    <a:pt x="1760658" y="6368"/>
                  </a:lnTo>
                  <a:lnTo>
                    <a:pt x="1712875" y="2843"/>
                  </a:lnTo>
                  <a:lnTo>
                    <a:pt x="1664716" y="714"/>
                  </a:lnTo>
                  <a:lnTo>
                    <a:pt x="1616202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1" name="object 11"/>
            <p:cNvSpPr/>
            <p:nvPr/>
          </p:nvSpPr>
          <p:spPr>
            <a:xfrm>
              <a:off x="9302496" y="4621657"/>
              <a:ext cx="3252470" cy="3251200"/>
            </a:xfrm>
            <a:custGeom>
              <a:avLst/>
              <a:gdLst/>
              <a:ahLst/>
              <a:cxnLst/>
              <a:rect l="l" t="t" r="r" b="b"/>
              <a:pathLst>
                <a:path w="3252470" h="3251200">
                  <a:moveTo>
                    <a:pt x="1862187" y="3238500"/>
                  </a:moveTo>
                  <a:lnTo>
                    <a:pt x="1390028" y="3238500"/>
                  </a:lnTo>
                  <a:lnTo>
                    <a:pt x="1436480" y="3251200"/>
                  </a:lnTo>
                  <a:lnTo>
                    <a:pt x="1815735" y="3251200"/>
                  </a:lnTo>
                  <a:lnTo>
                    <a:pt x="1862187" y="3238500"/>
                  </a:lnTo>
                  <a:close/>
                </a:path>
                <a:path w="3252470" h="3251200">
                  <a:moveTo>
                    <a:pt x="19050" y="1625600"/>
                  </a:moveTo>
                  <a:lnTo>
                    <a:pt x="19050" y="1638300"/>
                  </a:lnTo>
                  <a:lnTo>
                    <a:pt x="173" y="1638300"/>
                  </a:lnTo>
                  <a:lnTo>
                    <a:pt x="693" y="1676400"/>
                  </a:lnTo>
                  <a:lnTo>
                    <a:pt x="2760" y="1727200"/>
                  </a:lnTo>
                  <a:lnTo>
                    <a:pt x="6182" y="1778000"/>
                  </a:lnTo>
                  <a:lnTo>
                    <a:pt x="10940" y="1816100"/>
                  </a:lnTo>
                  <a:lnTo>
                    <a:pt x="17015" y="1866900"/>
                  </a:lnTo>
                  <a:lnTo>
                    <a:pt x="24388" y="1917700"/>
                  </a:lnTo>
                  <a:lnTo>
                    <a:pt x="33039" y="1955800"/>
                  </a:lnTo>
                  <a:lnTo>
                    <a:pt x="42949" y="2006600"/>
                  </a:lnTo>
                  <a:lnTo>
                    <a:pt x="54100" y="2044700"/>
                  </a:lnTo>
                  <a:lnTo>
                    <a:pt x="66473" y="2095500"/>
                  </a:lnTo>
                  <a:lnTo>
                    <a:pt x="80048" y="2133600"/>
                  </a:lnTo>
                  <a:lnTo>
                    <a:pt x="94806" y="2184400"/>
                  </a:lnTo>
                  <a:lnTo>
                    <a:pt x="110728" y="2222500"/>
                  </a:lnTo>
                  <a:lnTo>
                    <a:pt x="127795" y="2260600"/>
                  </a:lnTo>
                  <a:lnTo>
                    <a:pt x="145989" y="2311400"/>
                  </a:lnTo>
                  <a:lnTo>
                    <a:pt x="165289" y="2349500"/>
                  </a:lnTo>
                  <a:lnTo>
                    <a:pt x="185677" y="2387600"/>
                  </a:lnTo>
                  <a:lnTo>
                    <a:pt x="207135" y="2425700"/>
                  </a:lnTo>
                  <a:lnTo>
                    <a:pt x="229641" y="2463800"/>
                  </a:lnTo>
                  <a:lnTo>
                    <a:pt x="253179" y="2501900"/>
                  </a:lnTo>
                  <a:lnTo>
                    <a:pt x="277728" y="2540000"/>
                  </a:lnTo>
                  <a:lnTo>
                    <a:pt x="303270" y="2578100"/>
                  </a:lnTo>
                  <a:lnTo>
                    <a:pt x="329786" y="2616200"/>
                  </a:lnTo>
                  <a:lnTo>
                    <a:pt x="357255" y="2654300"/>
                  </a:lnTo>
                  <a:lnTo>
                    <a:pt x="385660" y="2679700"/>
                  </a:lnTo>
                  <a:lnTo>
                    <a:pt x="414982" y="2717800"/>
                  </a:lnTo>
                  <a:lnTo>
                    <a:pt x="445200" y="2743200"/>
                  </a:lnTo>
                  <a:lnTo>
                    <a:pt x="476297" y="2781300"/>
                  </a:lnTo>
                  <a:lnTo>
                    <a:pt x="508253" y="2806700"/>
                  </a:lnTo>
                  <a:lnTo>
                    <a:pt x="541049" y="2844800"/>
                  </a:lnTo>
                  <a:lnTo>
                    <a:pt x="574665" y="2870200"/>
                  </a:lnTo>
                  <a:lnTo>
                    <a:pt x="609084" y="2895600"/>
                  </a:lnTo>
                  <a:lnTo>
                    <a:pt x="644285" y="2933700"/>
                  </a:lnTo>
                  <a:lnTo>
                    <a:pt x="680251" y="2959100"/>
                  </a:lnTo>
                  <a:lnTo>
                    <a:pt x="716960" y="2984500"/>
                  </a:lnTo>
                  <a:lnTo>
                    <a:pt x="754396" y="3009900"/>
                  </a:lnTo>
                  <a:lnTo>
                    <a:pt x="792538" y="3022600"/>
                  </a:lnTo>
                  <a:lnTo>
                    <a:pt x="831367" y="3048000"/>
                  </a:lnTo>
                  <a:lnTo>
                    <a:pt x="870865" y="3073400"/>
                  </a:lnTo>
                  <a:lnTo>
                    <a:pt x="911012" y="3086100"/>
                  </a:lnTo>
                  <a:lnTo>
                    <a:pt x="951789" y="3111500"/>
                  </a:lnTo>
                  <a:lnTo>
                    <a:pt x="993177" y="3124200"/>
                  </a:lnTo>
                  <a:lnTo>
                    <a:pt x="1035158" y="3149600"/>
                  </a:lnTo>
                  <a:lnTo>
                    <a:pt x="1120819" y="3175000"/>
                  </a:lnTo>
                  <a:lnTo>
                    <a:pt x="1343998" y="3238500"/>
                  </a:lnTo>
                  <a:lnTo>
                    <a:pt x="1482454" y="3238500"/>
                  </a:lnTo>
                  <a:lnTo>
                    <a:pt x="1435329" y="3225800"/>
                  </a:lnTo>
                  <a:lnTo>
                    <a:pt x="1388617" y="3225800"/>
                  </a:lnTo>
                  <a:lnTo>
                    <a:pt x="1296512" y="3200400"/>
                  </a:lnTo>
                  <a:lnTo>
                    <a:pt x="1251159" y="3200400"/>
                  </a:lnTo>
                  <a:lnTo>
                    <a:pt x="1118134" y="3162300"/>
                  </a:lnTo>
                  <a:lnTo>
                    <a:pt x="1074870" y="3136900"/>
                  </a:lnTo>
                  <a:lnTo>
                    <a:pt x="990079" y="3111500"/>
                  </a:lnTo>
                  <a:lnTo>
                    <a:pt x="948591" y="3086100"/>
                  </a:lnTo>
                  <a:lnTo>
                    <a:pt x="907735" y="3073400"/>
                  </a:lnTo>
                  <a:lnTo>
                    <a:pt x="867531" y="3048000"/>
                  </a:lnTo>
                  <a:lnTo>
                    <a:pt x="827998" y="3022600"/>
                  </a:lnTo>
                  <a:lnTo>
                    <a:pt x="789156" y="3009900"/>
                  </a:lnTo>
                  <a:lnTo>
                    <a:pt x="751026" y="2984500"/>
                  </a:lnTo>
                  <a:lnTo>
                    <a:pt x="713627" y="2959100"/>
                  </a:lnTo>
                  <a:lnTo>
                    <a:pt x="676979" y="2933700"/>
                  </a:lnTo>
                  <a:lnTo>
                    <a:pt x="641101" y="2895600"/>
                  </a:lnTo>
                  <a:lnTo>
                    <a:pt x="606015" y="2870200"/>
                  </a:lnTo>
                  <a:lnTo>
                    <a:pt x="571739" y="2844800"/>
                  </a:lnTo>
                  <a:lnTo>
                    <a:pt x="538294" y="2819400"/>
                  </a:lnTo>
                  <a:lnTo>
                    <a:pt x="505700" y="2781300"/>
                  </a:lnTo>
                  <a:lnTo>
                    <a:pt x="473975" y="2755900"/>
                  </a:lnTo>
                  <a:lnTo>
                    <a:pt x="443141" y="2717800"/>
                  </a:lnTo>
                  <a:lnTo>
                    <a:pt x="413217" y="2679700"/>
                  </a:lnTo>
                  <a:lnTo>
                    <a:pt x="384223" y="2654300"/>
                  </a:lnTo>
                  <a:lnTo>
                    <a:pt x="356179" y="2616200"/>
                  </a:lnTo>
                  <a:lnTo>
                    <a:pt x="329104" y="2578100"/>
                  </a:lnTo>
                  <a:lnTo>
                    <a:pt x="303019" y="2540000"/>
                  </a:lnTo>
                  <a:lnTo>
                    <a:pt x="277944" y="2501900"/>
                  </a:lnTo>
                  <a:lnTo>
                    <a:pt x="253898" y="2463800"/>
                  </a:lnTo>
                  <a:lnTo>
                    <a:pt x="230901" y="2425700"/>
                  </a:lnTo>
                  <a:lnTo>
                    <a:pt x="208974" y="2387600"/>
                  </a:lnTo>
                  <a:lnTo>
                    <a:pt x="188135" y="2349500"/>
                  </a:lnTo>
                  <a:lnTo>
                    <a:pt x="168406" y="2311400"/>
                  </a:lnTo>
                  <a:lnTo>
                    <a:pt x="149805" y="2273300"/>
                  </a:lnTo>
                  <a:lnTo>
                    <a:pt x="132352" y="2222500"/>
                  </a:lnTo>
                  <a:lnTo>
                    <a:pt x="116069" y="2184400"/>
                  </a:lnTo>
                  <a:lnTo>
                    <a:pt x="100974" y="2133600"/>
                  </a:lnTo>
                  <a:lnTo>
                    <a:pt x="87087" y="2095500"/>
                  </a:lnTo>
                  <a:lnTo>
                    <a:pt x="74428" y="2057400"/>
                  </a:lnTo>
                  <a:lnTo>
                    <a:pt x="63017" y="2006600"/>
                  </a:lnTo>
                  <a:lnTo>
                    <a:pt x="52875" y="1955800"/>
                  </a:lnTo>
                  <a:lnTo>
                    <a:pt x="44020" y="1917700"/>
                  </a:lnTo>
                  <a:lnTo>
                    <a:pt x="36473" y="1866900"/>
                  </a:lnTo>
                  <a:lnTo>
                    <a:pt x="30254" y="1816100"/>
                  </a:lnTo>
                  <a:lnTo>
                    <a:pt x="25382" y="1778000"/>
                  </a:lnTo>
                  <a:lnTo>
                    <a:pt x="21877" y="1727200"/>
                  </a:lnTo>
                  <a:lnTo>
                    <a:pt x="19760" y="1676400"/>
                  </a:lnTo>
                  <a:lnTo>
                    <a:pt x="19050" y="1625600"/>
                  </a:lnTo>
                  <a:close/>
                </a:path>
                <a:path w="3252470" h="3251200">
                  <a:moveTo>
                    <a:pt x="1908250" y="25400"/>
                  </a:moveTo>
                  <a:lnTo>
                    <a:pt x="1769761" y="25400"/>
                  </a:lnTo>
                  <a:lnTo>
                    <a:pt x="1816886" y="38100"/>
                  </a:lnTo>
                  <a:lnTo>
                    <a:pt x="1863598" y="38100"/>
                  </a:lnTo>
                  <a:lnTo>
                    <a:pt x="1955703" y="63500"/>
                  </a:lnTo>
                  <a:lnTo>
                    <a:pt x="2001056" y="63500"/>
                  </a:lnTo>
                  <a:lnTo>
                    <a:pt x="2134081" y="101600"/>
                  </a:lnTo>
                  <a:lnTo>
                    <a:pt x="2177345" y="127000"/>
                  </a:lnTo>
                  <a:lnTo>
                    <a:pt x="2262136" y="152400"/>
                  </a:lnTo>
                  <a:lnTo>
                    <a:pt x="2303624" y="177800"/>
                  </a:lnTo>
                  <a:lnTo>
                    <a:pt x="2344480" y="190500"/>
                  </a:lnTo>
                  <a:lnTo>
                    <a:pt x="2384684" y="215900"/>
                  </a:lnTo>
                  <a:lnTo>
                    <a:pt x="2424217" y="241300"/>
                  </a:lnTo>
                  <a:lnTo>
                    <a:pt x="2463059" y="254000"/>
                  </a:lnTo>
                  <a:lnTo>
                    <a:pt x="2501189" y="279400"/>
                  </a:lnTo>
                  <a:lnTo>
                    <a:pt x="2538588" y="304800"/>
                  </a:lnTo>
                  <a:lnTo>
                    <a:pt x="2575236" y="330200"/>
                  </a:lnTo>
                  <a:lnTo>
                    <a:pt x="2611114" y="355600"/>
                  </a:lnTo>
                  <a:lnTo>
                    <a:pt x="2646200" y="393700"/>
                  </a:lnTo>
                  <a:lnTo>
                    <a:pt x="2680476" y="419100"/>
                  </a:lnTo>
                  <a:lnTo>
                    <a:pt x="2713921" y="444500"/>
                  </a:lnTo>
                  <a:lnTo>
                    <a:pt x="2746515" y="482600"/>
                  </a:lnTo>
                  <a:lnTo>
                    <a:pt x="2778240" y="508000"/>
                  </a:lnTo>
                  <a:lnTo>
                    <a:pt x="2809074" y="546100"/>
                  </a:lnTo>
                  <a:lnTo>
                    <a:pt x="2838998" y="571500"/>
                  </a:lnTo>
                  <a:lnTo>
                    <a:pt x="2867992" y="609600"/>
                  </a:lnTo>
                  <a:lnTo>
                    <a:pt x="2896036" y="647700"/>
                  </a:lnTo>
                  <a:lnTo>
                    <a:pt x="2923111" y="685800"/>
                  </a:lnTo>
                  <a:lnTo>
                    <a:pt x="2949196" y="723900"/>
                  </a:lnTo>
                  <a:lnTo>
                    <a:pt x="2974271" y="762000"/>
                  </a:lnTo>
                  <a:lnTo>
                    <a:pt x="2998317" y="800100"/>
                  </a:lnTo>
                  <a:lnTo>
                    <a:pt x="3021314" y="838200"/>
                  </a:lnTo>
                  <a:lnTo>
                    <a:pt x="3043241" y="876300"/>
                  </a:lnTo>
                  <a:lnTo>
                    <a:pt x="3064080" y="914400"/>
                  </a:lnTo>
                  <a:lnTo>
                    <a:pt x="3083809" y="952500"/>
                  </a:lnTo>
                  <a:lnTo>
                    <a:pt x="3102410" y="990600"/>
                  </a:lnTo>
                  <a:lnTo>
                    <a:pt x="3119863" y="1041400"/>
                  </a:lnTo>
                  <a:lnTo>
                    <a:pt x="3136146" y="1079500"/>
                  </a:lnTo>
                  <a:lnTo>
                    <a:pt x="3151241" y="1117600"/>
                  </a:lnTo>
                  <a:lnTo>
                    <a:pt x="3165128" y="1168400"/>
                  </a:lnTo>
                  <a:lnTo>
                    <a:pt x="3177787" y="1206500"/>
                  </a:lnTo>
                  <a:lnTo>
                    <a:pt x="3189198" y="1257300"/>
                  </a:lnTo>
                  <a:lnTo>
                    <a:pt x="3199340" y="1308100"/>
                  </a:lnTo>
                  <a:lnTo>
                    <a:pt x="3208195" y="1346200"/>
                  </a:lnTo>
                  <a:lnTo>
                    <a:pt x="3215742" y="1397000"/>
                  </a:lnTo>
                  <a:lnTo>
                    <a:pt x="3221961" y="1435100"/>
                  </a:lnTo>
                  <a:lnTo>
                    <a:pt x="3226833" y="1485900"/>
                  </a:lnTo>
                  <a:lnTo>
                    <a:pt x="3230338" y="1536700"/>
                  </a:lnTo>
                  <a:lnTo>
                    <a:pt x="3232455" y="1587500"/>
                  </a:lnTo>
                  <a:lnTo>
                    <a:pt x="3233165" y="1625600"/>
                  </a:lnTo>
                  <a:lnTo>
                    <a:pt x="3232455" y="1676400"/>
                  </a:lnTo>
                  <a:lnTo>
                    <a:pt x="3230337" y="1727200"/>
                  </a:lnTo>
                  <a:lnTo>
                    <a:pt x="3226832" y="1778000"/>
                  </a:lnTo>
                  <a:lnTo>
                    <a:pt x="3221960" y="1816100"/>
                  </a:lnTo>
                  <a:lnTo>
                    <a:pt x="3215739" y="1866900"/>
                  </a:lnTo>
                  <a:lnTo>
                    <a:pt x="3208191" y="1917700"/>
                  </a:lnTo>
                  <a:lnTo>
                    <a:pt x="3199335" y="1955800"/>
                  </a:lnTo>
                  <a:lnTo>
                    <a:pt x="3189191" y="2006600"/>
                  </a:lnTo>
                  <a:lnTo>
                    <a:pt x="3177778" y="2057400"/>
                  </a:lnTo>
                  <a:lnTo>
                    <a:pt x="3165118" y="2095500"/>
                  </a:lnTo>
                  <a:lnTo>
                    <a:pt x="3151229" y="2133600"/>
                  </a:lnTo>
                  <a:lnTo>
                    <a:pt x="3136132" y="2184400"/>
                  </a:lnTo>
                  <a:lnTo>
                    <a:pt x="3119846" y="2222500"/>
                  </a:lnTo>
                  <a:lnTo>
                    <a:pt x="3102392" y="2273300"/>
                  </a:lnTo>
                  <a:lnTo>
                    <a:pt x="3083789" y="2311400"/>
                  </a:lnTo>
                  <a:lnTo>
                    <a:pt x="3064057" y="2349500"/>
                  </a:lnTo>
                  <a:lnTo>
                    <a:pt x="3043216" y="2387600"/>
                  </a:lnTo>
                  <a:lnTo>
                    <a:pt x="3021286" y="2425700"/>
                  </a:lnTo>
                  <a:lnTo>
                    <a:pt x="2998287" y="2463800"/>
                  </a:lnTo>
                  <a:lnTo>
                    <a:pt x="2974239" y="2501900"/>
                  </a:lnTo>
                  <a:lnTo>
                    <a:pt x="2949161" y="2540000"/>
                  </a:lnTo>
                  <a:lnTo>
                    <a:pt x="2923074" y="2578100"/>
                  </a:lnTo>
                  <a:lnTo>
                    <a:pt x="2895997" y="2616200"/>
                  </a:lnTo>
                  <a:lnTo>
                    <a:pt x="2867951" y="2654300"/>
                  </a:lnTo>
                  <a:lnTo>
                    <a:pt x="2838955" y="2679700"/>
                  </a:lnTo>
                  <a:lnTo>
                    <a:pt x="2809029" y="2717800"/>
                  </a:lnTo>
                  <a:lnTo>
                    <a:pt x="2778193" y="2755900"/>
                  </a:lnTo>
                  <a:lnTo>
                    <a:pt x="2746467" y="2781300"/>
                  </a:lnTo>
                  <a:lnTo>
                    <a:pt x="2713871" y="2819400"/>
                  </a:lnTo>
                  <a:lnTo>
                    <a:pt x="2680424" y="2844800"/>
                  </a:lnTo>
                  <a:lnTo>
                    <a:pt x="2646147" y="2870200"/>
                  </a:lnTo>
                  <a:lnTo>
                    <a:pt x="2611060" y="2895600"/>
                  </a:lnTo>
                  <a:lnTo>
                    <a:pt x="2575182" y="2933700"/>
                  </a:lnTo>
                  <a:lnTo>
                    <a:pt x="2538533" y="2959100"/>
                  </a:lnTo>
                  <a:lnTo>
                    <a:pt x="2501133" y="2984500"/>
                  </a:lnTo>
                  <a:lnTo>
                    <a:pt x="2463003" y="3009900"/>
                  </a:lnTo>
                  <a:lnTo>
                    <a:pt x="2424161" y="3022600"/>
                  </a:lnTo>
                  <a:lnTo>
                    <a:pt x="2384628" y="3048000"/>
                  </a:lnTo>
                  <a:lnTo>
                    <a:pt x="2344424" y="3073400"/>
                  </a:lnTo>
                  <a:lnTo>
                    <a:pt x="2303569" y="3086100"/>
                  </a:lnTo>
                  <a:lnTo>
                    <a:pt x="2262082" y="3111500"/>
                  </a:lnTo>
                  <a:lnTo>
                    <a:pt x="2177294" y="3136900"/>
                  </a:lnTo>
                  <a:lnTo>
                    <a:pt x="2134032" y="3162300"/>
                  </a:lnTo>
                  <a:lnTo>
                    <a:pt x="2001016" y="3200400"/>
                  </a:lnTo>
                  <a:lnTo>
                    <a:pt x="1955666" y="3200400"/>
                  </a:lnTo>
                  <a:lnTo>
                    <a:pt x="1863569" y="3225800"/>
                  </a:lnTo>
                  <a:lnTo>
                    <a:pt x="1816862" y="3225800"/>
                  </a:lnTo>
                  <a:lnTo>
                    <a:pt x="1769743" y="3238500"/>
                  </a:lnTo>
                  <a:lnTo>
                    <a:pt x="1908217" y="3238500"/>
                  </a:lnTo>
                  <a:lnTo>
                    <a:pt x="2131396" y="3175000"/>
                  </a:lnTo>
                  <a:lnTo>
                    <a:pt x="2217057" y="3149600"/>
                  </a:lnTo>
                  <a:lnTo>
                    <a:pt x="2259038" y="3124200"/>
                  </a:lnTo>
                  <a:lnTo>
                    <a:pt x="2300426" y="3111500"/>
                  </a:lnTo>
                  <a:lnTo>
                    <a:pt x="2341203" y="3086100"/>
                  </a:lnTo>
                  <a:lnTo>
                    <a:pt x="2381350" y="3073400"/>
                  </a:lnTo>
                  <a:lnTo>
                    <a:pt x="2420848" y="3048000"/>
                  </a:lnTo>
                  <a:lnTo>
                    <a:pt x="2459677" y="3022600"/>
                  </a:lnTo>
                  <a:lnTo>
                    <a:pt x="2497819" y="3009900"/>
                  </a:lnTo>
                  <a:lnTo>
                    <a:pt x="2535255" y="2984500"/>
                  </a:lnTo>
                  <a:lnTo>
                    <a:pt x="2571964" y="2959100"/>
                  </a:lnTo>
                  <a:lnTo>
                    <a:pt x="2607930" y="2933700"/>
                  </a:lnTo>
                  <a:lnTo>
                    <a:pt x="2643131" y="2895600"/>
                  </a:lnTo>
                  <a:lnTo>
                    <a:pt x="2677550" y="2870200"/>
                  </a:lnTo>
                  <a:lnTo>
                    <a:pt x="2711166" y="2844800"/>
                  </a:lnTo>
                  <a:lnTo>
                    <a:pt x="2743962" y="2806700"/>
                  </a:lnTo>
                  <a:lnTo>
                    <a:pt x="2775918" y="2781300"/>
                  </a:lnTo>
                  <a:lnTo>
                    <a:pt x="2807015" y="2743200"/>
                  </a:lnTo>
                  <a:lnTo>
                    <a:pt x="2837233" y="2717800"/>
                  </a:lnTo>
                  <a:lnTo>
                    <a:pt x="2866555" y="2679700"/>
                  </a:lnTo>
                  <a:lnTo>
                    <a:pt x="2894960" y="2654300"/>
                  </a:lnTo>
                  <a:lnTo>
                    <a:pt x="2922429" y="2616200"/>
                  </a:lnTo>
                  <a:lnTo>
                    <a:pt x="2948945" y="2578100"/>
                  </a:lnTo>
                  <a:lnTo>
                    <a:pt x="2974487" y="2540000"/>
                  </a:lnTo>
                  <a:lnTo>
                    <a:pt x="2999036" y="2501900"/>
                  </a:lnTo>
                  <a:lnTo>
                    <a:pt x="3022574" y="2463800"/>
                  </a:lnTo>
                  <a:lnTo>
                    <a:pt x="3045080" y="2425700"/>
                  </a:lnTo>
                  <a:lnTo>
                    <a:pt x="3066538" y="2387600"/>
                  </a:lnTo>
                  <a:lnTo>
                    <a:pt x="3086926" y="2349500"/>
                  </a:lnTo>
                  <a:lnTo>
                    <a:pt x="3106226" y="2311400"/>
                  </a:lnTo>
                  <a:lnTo>
                    <a:pt x="3124420" y="2260600"/>
                  </a:lnTo>
                  <a:lnTo>
                    <a:pt x="3141487" y="2222500"/>
                  </a:lnTo>
                  <a:lnTo>
                    <a:pt x="3157409" y="2184400"/>
                  </a:lnTo>
                  <a:lnTo>
                    <a:pt x="3172167" y="2133600"/>
                  </a:lnTo>
                  <a:lnTo>
                    <a:pt x="3185742" y="2095500"/>
                  </a:lnTo>
                  <a:lnTo>
                    <a:pt x="3198115" y="2044700"/>
                  </a:lnTo>
                  <a:lnTo>
                    <a:pt x="3209266" y="2006600"/>
                  </a:lnTo>
                  <a:lnTo>
                    <a:pt x="3219176" y="1955800"/>
                  </a:lnTo>
                  <a:lnTo>
                    <a:pt x="3227827" y="1917700"/>
                  </a:lnTo>
                  <a:lnTo>
                    <a:pt x="3235200" y="1866900"/>
                  </a:lnTo>
                  <a:lnTo>
                    <a:pt x="3241275" y="1816100"/>
                  </a:lnTo>
                  <a:lnTo>
                    <a:pt x="3246033" y="1778000"/>
                  </a:lnTo>
                  <a:lnTo>
                    <a:pt x="3249455" y="1727200"/>
                  </a:lnTo>
                  <a:lnTo>
                    <a:pt x="3251522" y="1676400"/>
                  </a:lnTo>
                  <a:lnTo>
                    <a:pt x="3252215" y="1625600"/>
                  </a:lnTo>
                  <a:lnTo>
                    <a:pt x="3251522" y="1587500"/>
                  </a:lnTo>
                  <a:lnTo>
                    <a:pt x="3249455" y="1536700"/>
                  </a:lnTo>
                  <a:lnTo>
                    <a:pt x="3246034" y="1485900"/>
                  </a:lnTo>
                  <a:lnTo>
                    <a:pt x="3241276" y="1447800"/>
                  </a:lnTo>
                  <a:lnTo>
                    <a:pt x="3235203" y="1397000"/>
                  </a:lnTo>
                  <a:lnTo>
                    <a:pt x="3227831" y="1346200"/>
                  </a:lnTo>
                  <a:lnTo>
                    <a:pt x="3219182" y="1308100"/>
                  </a:lnTo>
                  <a:lnTo>
                    <a:pt x="3209272" y="1257300"/>
                  </a:lnTo>
                  <a:lnTo>
                    <a:pt x="3198123" y="1219200"/>
                  </a:lnTo>
                  <a:lnTo>
                    <a:pt x="3185752" y="1168400"/>
                  </a:lnTo>
                  <a:lnTo>
                    <a:pt x="3172179" y="1130300"/>
                  </a:lnTo>
                  <a:lnTo>
                    <a:pt x="3157423" y="1079500"/>
                  </a:lnTo>
                  <a:lnTo>
                    <a:pt x="3141503" y="1041400"/>
                  </a:lnTo>
                  <a:lnTo>
                    <a:pt x="3124438" y="1003300"/>
                  </a:lnTo>
                  <a:lnTo>
                    <a:pt x="3106246" y="952500"/>
                  </a:lnTo>
                  <a:lnTo>
                    <a:pt x="3086948" y="914400"/>
                  </a:lnTo>
                  <a:lnTo>
                    <a:pt x="3066562" y="876300"/>
                  </a:lnTo>
                  <a:lnTo>
                    <a:pt x="3045107" y="838200"/>
                  </a:lnTo>
                  <a:lnTo>
                    <a:pt x="3022602" y="800100"/>
                  </a:lnTo>
                  <a:lnTo>
                    <a:pt x="2999067" y="762000"/>
                  </a:lnTo>
                  <a:lnTo>
                    <a:pt x="2974520" y="723900"/>
                  </a:lnTo>
                  <a:lnTo>
                    <a:pt x="2948980" y="685800"/>
                  </a:lnTo>
                  <a:lnTo>
                    <a:pt x="2922467" y="647700"/>
                  </a:lnTo>
                  <a:lnTo>
                    <a:pt x="2895000" y="609600"/>
                  </a:lnTo>
                  <a:lnTo>
                    <a:pt x="2866597" y="584200"/>
                  </a:lnTo>
                  <a:lnTo>
                    <a:pt x="2837277" y="546100"/>
                  </a:lnTo>
                  <a:lnTo>
                    <a:pt x="2807060" y="508000"/>
                  </a:lnTo>
                  <a:lnTo>
                    <a:pt x="2775965" y="482600"/>
                  </a:lnTo>
                  <a:lnTo>
                    <a:pt x="2744011" y="444500"/>
                  </a:lnTo>
                  <a:lnTo>
                    <a:pt x="2711217" y="419100"/>
                  </a:lnTo>
                  <a:lnTo>
                    <a:pt x="2677602" y="393700"/>
                  </a:lnTo>
                  <a:lnTo>
                    <a:pt x="2643184" y="368300"/>
                  </a:lnTo>
                  <a:lnTo>
                    <a:pt x="2607984" y="330200"/>
                  </a:lnTo>
                  <a:lnTo>
                    <a:pt x="2572020" y="304800"/>
                  </a:lnTo>
                  <a:lnTo>
                    <a:pt x="2535310" y="279400"/>
                  </a:lnTo>
                  <a:lnTo>
                    <a:pt x="2497875" y="254000"/>
                  </a:lnTo>
                  <a:lnTo>
                    <a:pt x="2459734" y="241300"/>
                  </a:lnTo>
                  <a:lnTo>
                    <a:pt x="2420904" y="215900"/>
                  </a:lnTo>
                  <a:lnTo>
                    <a:pt x="2381406" y="190500"/>
                  </a:lnTo>
                  <a:lnTo>
                    <a:pt x="2341259" y="165100"/>
                  </a:lnTo>
                  <a:lnTo>
                    <a:pt x="2300481" y="152400"/>
                  </a:lnTo>
                  <a:lnTo>
                    <a:pt x="2259091" y="127000"/>
                  </a:lnTo>
                  <a:lnTo>
                    <a:pt x="2043639" y="63500"/>
                  </a:lnTo>
                  <a:lnTo>
                    <a:pt x="1908250" y="25400"/>
                  </a:lnTo>
                  <a:close/>
                </a:path>
                <a:path w="3252470" h="3251200">
                  <a:moveTo>
                    <a:pt x="0" y="1625600"/>
                  </a:moveTo>
                  <a:lnTo>
                    <a:pt x="0" y="1638300"/>
                  </a:lnTo>
                  <a:lnTo>
                    <a:pt x="173" y="1638300"/>
                  </a:lnTo>
                  <a:lnTo>
                    <a:pt x="0" y="1625600"/>
                  </a:lnTo>
                  <a:close/>
                </a:path>
                <a:path w="3252470" h="3251200">
                  <a:moveTo>
                    <a:pt x="1482454" y="25400"/>
                  </a:moveTo>
                  <a:lnTo>
                    <a:pt x="1343998" y="25400"/>
                  </a:lnTo>
                  <a:lnTo>
                    <a:pt x="1208619" y="63500"/>
                  </a:lnTo>
                  <a:lnTo>
                    <a:pt x="993177" y="127000"/>
                  </a:lnTo>
                  <a:lnTo>
                    <a:pt x="951789" y="152400"/>
                  </a:lnTo>
                  <a:lnTo>
                    <a:pt x="911012" y="165100"/>
                  </a:lnTo>
                  <a:lnTo>
                    <a:pt x="870865" y="190500"/>
                  </a:lnTo>
                  <a:lnTo>
                    <a:pt x="831367" y="215900"/>
                  </a:lnTo>
                  <a:lnTo>
                    <a:pt x="792538" y="241300"/>
                  </a:lnTo>
                  <a:lnTo>
                    <a:pt x="754396" y="254000"/>
                  </a:lnTo>
                  <a:lnTo>
                    <a:pt x="716960" y="279400"/>
                  </a:lnTo>
                  <a:lnTo>
                    <a:pt x="680251" y="304800"/>
                  </a:lnTo>
                  <a:lnTo>
                    <a:pt x="644285" y="330200"/>
                  </a:lnTo>
                  <a:lnTo>
                    <a:pt x="609084" y="368300"/>
                  </a:lnTo>
                  <a:lnTo>
                    <a:pt x="574665" y="393700"/>
                  </a:lnTo>
                  <a:lnTo>
                    <a:pt x="541049" y="419100"/>
                  </a:lnTo>
                  <a:lnTo>
                    <a:pt x="508253" y="444500"/>
                  </a:lnTo>
                  <a:lnTo>
                    <a:pt x="476297" y="482600"/>
                  </a:lnTo>
                  <a:lnTo>
                    <a:pt x="445200" y="508000"/>
                  </a:lnTo>
                  <a:lnTo>
                    <a:pt x="414982" y="546100"/>
                  </a:lnTo>
                  <a:lnTo>
                    <a:pt x="385660" y="584200"/>
                  </a:lnTo>
                  <a:lnTo>
                    <a:pt x="357255" y="609600"/>
                  </a:lnTo>
                  <a:lnTo>
                    <a:pt x="329786" y="647700"/>
                  </a:lnTo>
                  <a:lnTo>
                    <a:pt x="303270" y="685800"/>
                  </a:lnTo>
                  <a:lnTo>
                    <a:pt x="277728" y="723900"/>
                  </a:lnTo>
                  <a:lnTo>
                    <a:pt x="253179" y="762000"/>
                  </a:lnTo>
                  <a:lnTo>
                    <a:pt x="229641" y="800100"/>
                  </a:lnTo>
                  <a:lnTo>
                    <a:pt x="207135" y="838200"/>
                  </a:lnTo>
                  <a:lnTo>
                    <a:pt x="185677" y="876300"/>
                  </a:lnTo>
                  <a:lnTo>
                    <a:pt x="165289" y="914400"/>
                  </a:lnTo>
                  <a:lnTo>
                    <a:pt x="145989" y="952500"/>
                  </a:lnTo>
                  <a:lnTo>
                    <a:pt x="127795" y="1003300"/>
                  </a:lnTo>
                  <a:lnTo>
                    <a:pt x="110728" y="1041400"/>
                  </a:lnTo>
                  <a:lnTo>
                    <a:pt x="94806" y="1079500"/>
                  </a:lnTo>
                  <a:lnTo>
                    <a:pt x="80048" y="1130300"/>
                  </a:lnTo>
                  <a:lnTo>
                    <a:pt x="66473" y="1168400"/>
                  </a:lnTo>
                  <a:lnTo>
                    <a:pt x="54100" y="1219200"/>
                  </a:lnTo>
                  <a:lnTo>
                    <a:pt x="42949" y="1257300"/>
                  </a:lnTo>
                  <a:lnTo>
                    <a:pt x="33039" y="1308100"/>
                  </a:lnTo>
                  <a:lnTo>
                    <a:pt x="24388" y="1346200"/>
                  </a:lnTo>
                  <a:lnTo>
                    <a:pt x="17015" y="1397000"/>
                  </a:lnTo>
                  <a:lnTo>
                    <a:pt x="10940" y="1447800"/>
                  </a:lnTo>
                  <a:lnTo>
                    <a:pt x="6182" y="1485900"/>
                  </a:lnTo>
                  <a:lnTo>
                    <a:pt x="2760" y="1536700"/>
                  </a:lnTo>
                  <a:lnTo>
                    <a:pt x="693" y="1587500"/>
                  </a:lnTo>
                  <a:lnTo>
                    <a:pt x="0" y="1625600"/>
                  </a:lnTo>
                  <a:lnTo>
                    <a:pt x="19050" y="1625600"/>
                  </a:lnTo>
                  <a:lnTo>
                    <a:pt x="19760" y="1587500"/>
                  </a:lnTo>
                  <a:lnTo>
                    <a:pt x="21877" y="1536700"/>
                  </a:lnTo>
                  <a:lnTo>
                    <a:pt x="25382" y="1485900"/>
                  </a:lnTo>
                  <a:lnTo>
                    <a:pt x="30254" y="1435100"/>
                  </a:lnTo>
                  <a:lnTo>
                    <a:pt x="36473" y="1397000"/>
                  </a:lnTo>
                  <a:lnTo>
                    <a:pt x="44020" y="1346200"/>
                  </a:lnTo>
                  <a:lnTo>
                    <a:pt x="52875" y="1308100"/>
                  </a:lnTo>
                  <a:lnTo>
                    <a:pt x="63017" y="1257300"/>
                  </a:lnTo>
                  <a:lnTo>
                    <a:pt x="74428" y="1206500"/>
                  </a:lnTo>
                  <a:lnTo>
                    <a:pt x="87087" y="1168400"/>
                  </a:lnTo>
                  <a:lnTo>
                    <a:pt x="100974" y="1117600"/>
                  </a:lnTo>
                  <a:lnTo>
                    <a:pt x="116069" y="1079500"/>
                  </a:lnTo>
                  <a:lnTo>
                    <a:pt x="132352" y="1041400"/>
                  </a:lnTo>
                  <a:lnTo>
                    <a:pt x="149805" y="990600"/>
                  </a:lnTo>
                  <a:lnTo>
                    <a:pt x="168406" y="952500"/>
                  </a:lnTo>
                  <a:lnTo>
                    <a:pt x="188135" y="914400"/>
                  </a:lnTo>
                  <a:lnTo>
                    <a:pt x="208974" y="876300"/>
                  </a:lnTo>
                  <a:lnTo>
                    <a:pt x="230901" y="838200"/>
                  </a:lnTo>
                  <a:lnTo>
                    <a:pt x="253898" y="800100"/>
                  </a:lnTo>
                  <a:lnTo>
                    <a:pt x="277944" y="762000"/>
                  </a:lnTo>
                  <a:lnTo>
                    <a:pt x="303019" y="723900"/>
                  </a:lnTo>
                  <a:lnTo>
                    <a:pt x="329104" y="685800"/>
                  </a:lnTo>
                  <a:lnTo>
                    <a:pt x="356179" y="647700"/>
                  </a:lnTo>
                  <a:lnTo>
                    <a:pt x="384223" y="609600"/>
                  </a:lnTo>
                  <a:lnTo>
                    <a:pt x="413217" y="571500"/>
                  </a:lnTo>
                  <a:lnTo>
                    <a:pt x="443141" y="546100"/>
                  </a:lnTo>
                  <a:lnTo>
                    <a:pt x="473975" y="508000"/>
                  </a:lnTo>
                  <a:lnTo>
                    <a:pt x="505700" y="482600"/>
                  </a:lnTo>
                  <a:lnTo>
                    <a:pt x="538294" y="444500"/>
                  </a:lnTo>
                  <a:lnTo>
                    <a:pt x="571739" y="419100"/>
                  </a:lnTo>
                  <a:lnTo>
                    <a:pt x="606015" y="393700"/>
                  </a:lnTo>
                  <a:lnTo>
                    <a:pt x="641101" y="355600"/>
                  </a:lnTo>
                  <a:lnTo>
                    <a:pt x="676979" y="330200"/>
                  </a:lnTo>
                  <a:lnTo>
                    <a:pt x="713627" y="304800"/>
                  </a:lnTo>
                  <a:lnTo>
                    <a:pt x="751026" y="279400"/>
                  </a:lnTo>
                  <a:lnTo>
                    <a:pt x="789156" y="254000"/>
                  </a:lnTo>
                  <a:lnTo>
                    <a:pt x="827998" y="241300"/>
                  </a:lnTo>
                  <a:lnTo>
                    <a:pt x="867531" y="215900"/>
                  </a:lnTo>
                  <a:lnTo>
                    <a:pt x="907735" y="190500"/>
                  </a:lnTo>
                  <a:lnTo>
                    <a:pt x="948591" y="177800"/>
                  </a:lnTo>
                  <a:lnTo>
                    <a:pt x="990079" y="152400"/>
                  </a:lnTo>
                  <a:lnTo>
                    <a:pt x="1074870" y="127000"/>
                  </a:lnTo>
                  <a:lnTo>
                    <a:pt x="1118134" y="101600"/>
                  </a:lnTo>
                  <a:lnTo>
                    <a:pt x="1251159" y="63500"/>
                  </a:lnTo>
                  <a:lnTo>
                    <a:pt x="1296512" y="63500"/>
                  </a:lnTo>
                  <a:lnTo>
                    <a:pt x="1388617" y="38100"/>
                  </a:lnTo>
                  <a:lnTo>
                    <a:pt x="1435329" y="38100"/>
                  </a:lnTo>
                  <a:lnTo>
                    <a:pt x="1482454" y="25400"/>
                  </a:lnTo>
                  <a:close/>
                </a:path>
                <a:path w="3252470" h="3251200">
                  <a:moveTo>
                    <a:pt x="1626107" y="0"/>
                  </a:moveTo>
                  <a:lnTo>
                    <a:pt x="1578165" y="0"/>
                  </a:lnTo>
                  <a:lnTo>
                    <a:pt x="1530567" y="12700"/>
                  </a:lnTo>
                  <a:lnTo>
                    <a:pt x="1436480" y="12700"/>
                  </a:lnTo>
                  <a:lnTo>
                    <a:pt x="1390028" y="25400"/>
                  </a:lnTo>
                  <a:lnTo>
                    <a:pt x="1626107" y="25400"/>
                  </a:lnTo>
                  <a:lnTo>
                    <a:pt x="1626107" y="0"/>
                  </a:lnTo>
                  <a:close/>
                </a:path>
                <a:path w="3252470" h="3251200">
                  <a:moveTo>
                    <a:pt x="1674056" y="0"/>
                  </a:moveTo>
                  <a:lnTo>
                    <a:pt x="1626107" y="0"/>
                  </a:lnTo>
                  <a:lnTo>
                    <a:pt x="1626107" y="25400"/>
                  </a:lnTo>
                  <a:lnTo>
                    <a:pt x="1862215" y="25400"/>
                  </a:lnTo>
                  <a:lnTo>
                    <a:pt x="1815759" y="12700"/>
                  </a:lnTo>
                  <a:lnTo>
                    <a:pt x="1721661" y="12700"/>
                  </a:lnTo>
                  <a:lnTo>
                    <a:pt x="1674056" y="0"/>
                  </a:lnTo>
                  <a:close/>
                </a:path>
              </a:pathLst>
            </a:custGeom>
            <a:solidFill>
              <a:srgbClr val="7DAFDE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2" name="object 12"/>
            <p:cNvSpPr/>
            <p:nvPr/>
          </p:nvSpPr>
          <p:spPr>
            <a:xfrm>
              <a:off x="13510259" y="4681728"/>
              <a:ext cx="3232785" cy="3234055"/>
            </a:xfrm>
            <a:custGeom>
              <a:avLst/>
              <a:gdLst/>
              <a:ahLst/>
              <a:cxnLst/>
              <a:rect l="l" t="t" r="r" b="b"/>
              <a:pathLst>
                <a:path w="3232784" h="3234054">
                  <a:moveTo>
                    <a:pt x="1616202" y="0"/>
                  </a:moveTo>
                  <a:lnTo>
                    <a:pt x="1567687" y="714"/>
                  </a:lnTo>
                  <a:lnTo>
                    <a:pt x="1519528" y="2844"/>
                  </a:lnTo>
                  <a:lnTo>
                    <a:pt x="1471745" y="6371"/>
                  </a:lnTo>
                  <a:lnTo>
                    <a:pt x="1424356" y="11273"/>
                  </a:lnTo>
                  <a:lnTo>
                    <a:pt x="1377382" y="17531"/>
                  </a:lnTo>
                  <a:lnTo>
                    <a:pt x="1330843" y="25124"/>
                  </a:lnTo>
                  <a:lnTo>
                    <a:pt x="1284759" y="34034"/>
                  </a:lnTo>
                  <a:lnTo>
                    <a:pt x="1239151" y="44239"/>
                  </a:lnTo>
                  <a:lnTo>
                    <a:pt x="1194037" y="55720"/>
                  </a:lnTo>
                  <a:lnTo>
                    <a:pt x="1149438" y="68457"/>
                  </a:lnTo>
                  <a:lnTo>
                    <a:pt x="1105375" y="82430"/>
                  </a:lnTo>
                  <a:lnTo>
                    <a:pt x="1061867" y="97618"/>
                  </a:lnTo>
                  <a:lnTo>
                    <a:pt x="1018933" y="114002"/>
                  </a:lnTo>
                  <a:lnTo>
                    <a:pt x="976595" y="131562"/>
                  </a:lnTo>
                  <a:lnTo>
                    <a:pt x="934872" y="150278"/>
                  </a:lnTo>
                  <a:lnTo>
                    <a:pt x="893784" y="170129"/>
                  </a:lnTo>
                  <a:lnTo>
                    <a:pt x="853351" y="191096"/>
                  </a:lnTo>
                  <a:lnTo>
                    <a:pt x="813594" y="213159"/>
                  </a:lnTo>
                  <a:lnTo>
                    <a:pt x="774531" y="236298"/>
                  </a:lnTo>
                  <a:lnTo>
                    <a:pt x="736184" y="260492"/>
                  </a:lnTo>
                  <a:lnTo>
                    <a:pt x="698571" y="285723"/>
                  </a:lnTo>
                  <a:lnTo>
                    <a:pt x="661714" y="311968"/>
                  </a:lnTo>
                  <a:lnTo>
                    <a:pt x="625632" y="339210"/>
                  </a:lnTo>
                  <a:lnTo>
                    <a:pt x="590345" y="367427"/>
                  </a:lnTo>
                  <a:lnTo>
                    <a:pt x="555874" y="396600"/>
                  </a:lnTo>
                  <a:lnTo>
                    <a:pt x="522237" y="426709"/>
                  </a:lnTo>
                  <a:lnTo>
                    <a:pt x="489456" y="457733"/>
                  </a:lnTo>
                  <a:lnTo>
                    <a:pt x="457550" y="489653"/>
                  </a:lnTo>
                  <a:lnTo>
                    <a:pt x="426539" y="522449"/>
                  </a:lnTo>
                  <a:lnTo>
                    <a:pt x="396443" y="556100"/>
                  </a:lnTo>
                  <a:lnTo>
                    <a:pt x="367282" y="590587"/>
                  </a:lnTo>
                  <a:lnTo>
                    <a:pt x="339077" y="625890"/>
                  </a:lnTo>
                  <a:lnTo>
                    <a:pt x="311846" y="661989"/>
                  </a:lnTo>
                  <a:lnTo>
                    <a:pt x="285611" y="698863"/>
                  </a:lnTo>
                  <a:lnTo>
                    <a:pt x="260392" y="736492"/>
                  </a:lnTo>
                  <a:lnTo>
                    <a:pt x="236207" y="774858"/>
                  </a:lnTo>
                  <a:lnTo>
                    <a:pt x="213078" y="813939"/>
                  </a:lnTo>
                  <a:lnTo>
                    <a:pt x="191024" y="853715"/>
                  </a:lnTo>
                  <a:lnTo>
                    <a:pt x="170065" y="894167"/>
                  </a:lnTo>
                  <a:lnTo>
                    <a:pt x="150221" y="935275"/>
                  </a:lnTo>
                  <a:lnTo>
                    <a:pt x="131513" y="977019"/>
                  </a:lnTo>
                  <a:lnTo>
                    <a:pt x="113960" y="1019378"/>
                  </a:lnTo>
                  <a:lnTo>
                    <a:pt x="97582" y="1062332"/>
                  </a:lnTo>
                  <a:lnTo>
                    <a:pt x="82399" y="1105863"/>
                  </a:lnTo>
                  <a:lnTo>
                    <a:pt x="68432" y="1149949"/>
                  </a:lnTo>
                  <a:lnTo>
                    <a:pt x="55700" y="1194570"/>
                  </a:lnTo>
                  <a:lnTo>
                    <a:pt x="44223" y="1239707"/>
                  </a:lnTo>
                  <a:lnTo>
                    <a:pt x="34021" y="1285340"/>
                  </a:lnTo>
                  <a:lnTo>
                    <a:pt x="25115" y="1331448"/>
                  </a:lnTo>
                  <a:lnTo>
                    <a:pt x="17524" y="1378012"/>
                  </a:lnTo>
                  <a:lnTo>
                    <a:pt x="11269" y="1425011"/>
                  </a:lnTo>
                  <a:lnTo>
                    <a:pt x="6368" y="1472426"/>
                  </a:lnTo>
                  <a:lnTo>
                    <a:pt x="2843" y="1520236"/>
                  </a:lnTo>
                  <a:lnTo>
                    <a:pt x="714" y="1568422"/>
                  </a:lnTo>
                  <a:lnTo>
                    <a:pt x="0" y="1616964"/>
                  </a:lnTo>
                  <a:lnTo>
                    <a:pt x="714" y="1665505"/>
                  </a:lnTo>
                  <a:lnTo>
                    <a:pt x="2843" y="1713691"/>
                  </a:lnTo>
                  <a:lnTo>
                    <a:pt x="6367" y="1761501"/>
                  </a:lnTo>
                  <a:lnTo>
                    <a:pt x="11267" y="1808916"/>
                  </a:lnTo>
                  <a:lnTo>
                    <a:pt x="17521" y="1855915"/>
                  </a:lnTo>
                  <a:lnTo>
                    <a:pt x="25111" y="1902479"/>
                  </a:lnTo>
                  <a:lnTo>
                    <a:pt x="34016" y="1948587"/>
                  </a:lnTo>
                  <a:lnTo>
                    <a:pt x="44216" y="1994220"/>
                  </a:lnTo>
                  <a:lnTo>
                    <a:pt x="55691" y="2039357"/>
                  </a:lnTo>
                  <a:lnTo>
                    <a:pt x="68421" y="2083978"/>
                  </a:lnTo>
                  <a:lnTo>
                    <a:pt x="82387" y="2128064"/>
                  </a:lnTo>
                  <a:lnTo>
                    <a:pt x="97568" y="2171595"/>
                  </a:lnTo>
                  <a:lnTo>
                    <a:pt x="113943" y="2214549"/>
                  </a:lnTo>
                  <a:lnTo>
                    <a:pt x="131494" y="2256908"/>
                  </a:lnTo>
                  <a:lnTo>
                    <a:pt x="150201" y="2298652"/>
                  </a:lnTo>
                  <a:lnTo>
                    <a:pt x="170042" y="2339760"/>
                  </a:lnTo>
                  <a:lnTo>
                    <a:pt x="190998" y="2380212"/>
                  </a:lnTo>
                  <a:lnTo>
                    <a:pt x="213050" y="2419988"/>
                  </a:lnTo>
                  <a:lnTo>
                    <a:pt x="236177" y="2459069"/>
                  </a:lnTo>
                  <a:lnTo>
                    <a:pt x="260360" y="2497435"/>
                  </a:lnTo>
                  <a:lnTo>
                    <a:pt x="285577" y="2535064"/>
                  </a:lnTo>
                  <a:lnTo>
                    <a:pt x="311810" y="2571938"/>
                  </a:lnTo>
                  <a:lnTo>
                    <a:pt x="339038" y="2608037"/>
                  </a:lnTo>
                  <a:lnTo>
                    <a:pt x="367241" y="2643340"/>
                  </a:lnTo>
                  <a:lnTo>
                    <a:pt x="396400" y="2677827"/>
                  </a:lnTo>
                  <a:lnTo>
                    <a:pt x="426494" y="2711478"/>
                  </a:lnTo>
                  <a:lnTo>
                    <a:pt x="457503" y="2744274"/>
                  </a:lnTo>
                  <a:lnTo>
                    <a:pt x="489407" y="2776194"/>
                  </a:lnTo>
                  <a:lnTo>
                    <a:pt x="522187" y="2807218"/>
                  </a:lnTo>
                  <a:lnTo>
                    <a:pt x="555822" y="2837327"/>
                  </a:lnTo>
                  <a:lnTo>
                    <a:pt x="590293" y="2866500"/>
                  </a:lnTo>
                  <a:lnTo>
                    <a:pt x="625578" y="2894717"/>
                  </a:lnTo>
                  <a:lnTo>
                    <a:pt x="661659" y="2921959"/>
                  </a:lnTo>
                  <a:lnTo>
                    <a:pt x="698516" y="2948204"/>
                  </a:lnTo>
                  <a:lnTo>
                    <a:pt x="736128" y="2973435"/>
                  </a:lnTo>
                  <a:lnTo>
                    <a:pt x="774475" y="2997629"/>
                  </a:lnTo>
                  <a:lnTo>
                    <a:pt x="813537" y="3020768"/>
                  </a:lnTo>
                  <a:lnTo>
                    <a:pt x="853295" y="3042831"/>
                  </a:lnTo>
                  <a:lnTo>
                    <a:pt x="893728" y="3063798"/>
                  </a:lnTo>
                  <a:lnTo>
                    <a:pt x="934817" y="3083649"/>
                  </a:lnTo>
                  <a:lnTo>
                    <a:pt x="976541" y="3102365"/>
                  </a:lnTo>
                  <a:lnTo>
                    <a:pt x="1018881" y="3119925"/>
                  </a:lnTo>
                  <a:lnTo>
                    <a:pt x="1061816" y="3136309"/>
                  </a:lnTo>
                  <a:lnTo>
                    <a:pt x="1105326" y="3151497"/>
                  </a:lnTo>
                  <a:lnTo>
                    <a:pt x="1149392" y="3165470"/>
                  </a:lnTo>
                  <a:lnTo>
                    <a:pt x="1193993" y="3178207"/>
                  </a:lnTo>
                  <a:lnTo>
                    <a:pt x="1239110" y="3189688"/>
                  </a:lnTo>
                  <a:lnTo>
                    <a:pt x="1284722" y="3199893"/>
                  </a:lnTo>
                  <a:lnTo>
                    <a:pt x="1330810" y="3208803"/>
                  </a:lnTo>
                  <a:lnTo>
                    <a:pt x="1377353" y="3216396"/>
                  </a:lnTo>
                  <a:lnTo>
                    <a:pt x="1424332" y="3222654"/>
                  </a:lnTo>
                  <a:lnTo>
                    <a:pt x="1471726" y="3227556"/>
                  </a:lnTo>
                  <a:lnTo>
                    <a:pt x="1519516" y="3231083"/>
                  </a:lnTo>
                  <a:lnTo>
                    <a:pt x="1567681" y="3233213"/>
                  </a:lnTo>
                  <a:lnTo>
                    <a:pt x="1616202" y="3233928"/>
                  </a:lnTo>
                  <a:lnTo>
                    <a:pt x="1664716" y="3233213"/>
                  </a:lnTo>
                  <a:lnTo>
                    <a:pt x="1712875" y="3231082"/>
                  </a:lnTo>
                  <a:lnTo>
                    <a:pt x="1760658" y="3227555"/>
                  </a:lnTo>
                  <a:lnTo>
                    <a:pt x="1808047" y="3222652"/>
                  </a:lnTo>
                  <a:lnTo>
                    <a:pt x="1855021" y="3216393"/>
                  </a:lnTo>
                  <a:lnTo>
                    <a:pt x="1901560" y="3208799"/>
                  </a:lnTo>
                  <a:lnTo>
                    <a:pt x="1947644" y="3199888"/>
                  </a:lnTo>
                  <a:lnTo>
                    <a:pt x="1993252" y="3189681"/>
                  </a:lnTo>
                  <a:lnTo>
                    <a:pt x="2038366" y="3178198"/>
                  </a:lnTo>
                  <a:lnTo>
                    <a:pt x="2082965" y="3165460"/>
                  </a:lnTo>
                  <a:lnTo>
                    <a:pt x="2127028" y="3151485"/>
                  </a:lnTo>
                  <a:lnTo>
                    <a:pt x="2170536" y="3136295"/>
                  </a:lnTo>
                  <a:lnTo>
                    <a:pt x="2213470" y="3119909"/>
                  </a:lnTo>
                  <a:lnTo>
                    <a:pt x="2255808" y="3102346"/>
                  </a:lnTo>
                  <a:lnTo>
                    <a:pt x="2297531" y="3083629"/>
                  </a:lnTo>
                  <a:lnTo>
                    <a:pt x="2338619" y="3063775"/>
                  </a:lnTo>
                  <a:lnTo>
                    <a:pt x="2379052" y="3042805"/>
                  </a:lnTo>
                  <a:lnTo>
                    <a:pt x="2418809" y="3020740"/>
                  </a:lnTo>
                  <a:lnTo>
                    <a:pt x="2457872" y="2997599"/>
                  </a:lnTo>
                  <a:lnTo>
                    <a:pt x="2496219" y="2973403"/>
                  </a:lnTo>
                  <a:lnTo>
                    <a:pt x="2533832" y="2948170"/>
                  </a:lnTo>
                  <a:lnTo>
                    <a:pt x="2570689" y="2921922"/>
                  </a:lnTo>
                  <a:lnTo>
                    <a:pt x="2606771" y="2894678"/>
                  </a:lnTo>
                  <a:lnTo>
                    <a:pt x="2642058" y="2866459"/>
                  </a:lnTo>
                  <a:lnTo>
                    <a:pt x="2676529" y="2837284"/>
                  </a:lnTo>
                  <a:lnTo>
                    <a:pt x="2710166" y="2807173"/>
                  </a:lnTo>
                  <a:lnTo>
                    <a:pt x="2742947" y="2776147"/>
                  </a:lnTo>
                  <a:lnTo>
                    <a:pt x="2774853" y="2744225"/>
                  </a:lnTo>
                  <a:lnTo>
                    <a:pt x="2805864" y="2711428"/>
                  </a:lnTo>
                  <a:lnTo>
                    <a:pt x="2835960" y="2677775"/>
                  </a:lnTo>
                  <a:lnTo>
                    <a:pt x="2865121" y="2643287"/>
                  </a:lnTo>
                  <a:lnTo>
                    <a:pt x="2893326" y="2607983"/>
                  </a:lnTo>
                  <a:lnTo>
                    <a:pt x="2920557" y="2571884"/>
                  </a:lnTo>
                  <a:lnTo>
                    <a:pt x="2946792" y="2535009"/>
                  </a:lnTo>
                  <a:lnTo>
                    <a:pt x="2972011" y="2497379"/>
                  </a:lnTo>
                  <a:lnTo>
                    <a:pt x="2996196" y="2459013"/>
                  </a:lnTo>
                  <a:lnTo>
                    <a:pt x="3019325" y="2419932"/>
                  </a:lnTo>
                  <a:lnTo>
                    <a:pt x="3041379" y="2380156"/>
                  </a:lnTo>
                  <a:lnTo>
                    <a:pt x="3062338" y="2339704"/>
                  </a:lnTo>
                  <a:lnTo>
                    <a:pt x="3082182" y="2298597"/>
                  </a:lnTo>
                  <a:lnTo>
                    <a:pt x="3100890" y="2256854"/>
                  </a:lnTo>
                  <a:lnTo>
                    <a:pt x="3118443" y="2214497"/>
                  </a:lnTo>
                  <a:lnTo>
                    <a:pt x="3134821" y="2171544"/>
                  </a:lnTo>
                  <a:lnTo>
                    <a:pt x="3150004" y="2128016"/>
                  </a:lnTo>
                  <a:lnTo>
                    <a:pt x="3163971" y="2083932"/>
                  </a:lnTo>
                  <a:lnTo>
                    <a:pt x="3176703" y="2039313"/>
                  </a:lnTo>
                  <a:lnTo>
                    <a:pt x="3188180" y="1994180"/>
                  </a:lnTo>
                  <a:lnTo>
                    <a:pt x="3198382" y="1948550"/>
                  </a:lnTo>
                  <a:lnTo>
                    <a:pt x="3207288" y="1902446"/>
                  </a:lnTo>
                  <a:lnTo>
                    <a:pt x="3214879" y="1855887"/>
                  </a:lnTo>
                  <a:lnTo>
                    <a:pt x="3221134" y="1808892"/>
                  </a:lnTo>
                  <a:lnTo>
                    <a:pt x="3226035" y="1761483"/>
                  </a:lnTo>
                  <a:lnTo>
                    <a:pt x="3229560" y="1713678"/>
                  </a:lnTo>
                  <a:lnTo>
                    <a:pt x="3231689" y="1665498"/>
                  </a:lnTo>
                  <a:lnTo>
                    <a:pt x="3232404" y="1616964"/>
                  </a:lnTo>
                  <a:lnTo>
                    <a:pt x="3231689" y="1568422"/>
                  </a:lnTo>
                  <a:lnTo>
                    <a:pt x="3229559" y="1520236"/>
                  </a:lnTo>
                  <a:lnTo>
                    <a:pt x="3226033" y="1472426"/>
                  </a:lnTo>
                  <a:lnTo>
                    <a:pt x="3221132" y="1425011"/>
                  </a:lnTo>
                  <a:lnTo>
                    <a:pt x="3214876" y="1378012"/>
                  </a:lnTo>
                  <a:lnTo>
                    <a:pt x="3207284" y="1331448"/>
                  </a:lnTo>
                  <a:lnTo>
                    <a:pt x="3198376" y="1285340"/>
                  </a:lnTo>
                  <a:lnTo>
                    <a:pt x="3188173" y="1239707"/>
                  </a:lnTo>
                  <a:lnTo>
                    <a:pt x="3176695" y="1194570"/>
                  </a:lnTo>
                  <a:lnTo>
                    <a:pt x="3163961" y="1149949"/>
                  </a:lnTo>
                  <a:lnTo>
                    <a:pt x="3149992" y="1105863"/>
                  </a:lnTo>
                  <a:lnTo>
                    <a:pt x="3134807" y="1062332"/>
                  </a:lnTo>
                  <a:lnTo>
                    <a:pt x="3118427" y="1019378"/>
                  </a:lnTo>
                  <a:lnTo>
                    <a:pt x="3100872" y="977019"/>
                  </a:lnTo>
                  <a:lnTo>
                    <a:pt x="3082161" y="935275"/>
                  </a:lnTo>
                  <a:lnTo>
                    <a:pt x="3062315" y="894167"/>
                  </a:lnTo>
                  <a:lnTo>
                    <a:pt x="3041354" y="853715"/>
                  </a:lnTo>
                  <a:lnTo>
                    <a:pt x="3019298" y="813939"/>
                  </a:lnTo>
                  <a:lnTo>
                    <a:pt x="2996166" y="774858"/>
                  </a:lnTo>
                  <a:lnTo>
                    <a:pt x="2971979" y="736492"/>
                  </a:lnTo>
                  <a:lnTo>
                    <a:pt x="2946757" y="698863"/>
                  </a:lnTo>
                  <a:lnTo>
                    <a:pt x="2920520" y="661989"/>
                  </a:lnTo>
                  <a:lnTo>
                    <a:pt x="2893288" y="625890"/>
                  </a:lnTo>
                  <a:lnTo>
                    <a:pt x="2865080" y="590587"/>
                  </a:lnTo>
                  <a:lnTo>
                    <a:pt x="2835917" y="556100"/>
                  </a:lnTo>
                  <a:lnTo>
                    <a:pt x="2805820" y="522449"/>
                  </a:lnTo>
                  <a:lnTo>
                    <a:pt x="2774807" y="489653"/>
                  </a:lnTo>
                  <a:lnTo>
                    <a:pt x="2742899" y="457733"/>
                  </a:lnTo>
                  <a:lnTo>
                    <a:pt x="2710116" y="426709"/>
                  </a:lnTo>
                  <a:lnTo>
                    <a:pt x="2676478" y="396600"/>
                  </a:lnTo>
                  <a:lnTo>
                    <a:pt x="2642005" y="367427"/>
                  </a:lnTo>
                  <a:lnTo>
                    <a:pt x="2606717" y="339210"/>
                  </a:lnTo>
                  <a:lnTo>
                    <a:pt x="2570634" y="311968"/>
                  </a:lnTo>
                  <a:lnTo>
                    <a:pt x="2533776" y="285723"/>
                  </a:lnTo>
                  <a:lnTo>
                    <a:pt x="2496163" y="260492"/>
                  </a:lnTo>
                  <a:lnTo>
                    <a:pt x="2457815" y="236298"/>
                  </a:lnTo>
                  <a:lnTo>
                    <a:pt x="2418753" y="213159"/>
                  </a:lnTo>
                  <a:lnTo>
                    <a:pt x="2378995" y="191096"/>
                  </a:lnTo>
                  <a:lnTo>
                    <a:pt x="2338563" y="170129"/>
                  </a:lnTo>
                  <a:lnTo>
                    <a:pt x="2297476" y="150278"/>
                  </a:lnTo>
                  <a:lnTo>
                    <a:pt x="2255754" y="131562"/>
                  </a:lnTo>
                  <a:lnTo>
                    <a:pt x="2213417" y="114002"/>
                  </a:lnTo>
                  <a:lnTo>
                    <a:pt x="2170486" y="97618"/>
                  </a:lnTo>
                  <a:lnTo>
                    <a:pt x="2126979" y="82430"/>
                  </a:lnTo>
                  <a:lnTo>
                    <a:pt x="2082918" y="68457"/>
                  </a:lnTo>
                  <a:lnTo>
                    <a:pt x="2038322" y="55720"/>
                  </a:lnTo>
                  <a:lnTo>
                    <a:pt x="1993212" y="44239"/>
                  </a:lnTo>
                  <a:lnTo>
                    <a:pt x="1947607" y="34034"/>
                  </a:lnTo>
                  <a:lnTo>
                    <a:pt x="1901527" y="25124"/>
                  </a:lnTo>
                  <a:lnTo>
                    <a:pt x="1854993" y="17531"/>
                  </a:lnTo>
                  <a:lnTo>
                    <a:pt x="1808024" y="11273"/>
                  </a:lnTo>
                  <a:lnTo>
                    <a:pt x="1760640" y="6371"/>
                  </a:lnTo>
                  <a:lnTo>
                    <a:pt x="1712862" y="2844"/>
                  </a:lnTo>
                  <a:lnTo>
                    <a:pt x="1664709" y="714"/>
                  </a:lnTo>
                  <a:lnTo>
                    <a:pt x="1616202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3" name="object 13"/>
            <p:cNvSpPr/>
            <p:nvPr/>
          </p:nvSpPr>
          <p:spPr>
            <a:xfrm>
              <a:off x="13501115" y="4673473"/>
              <a:ext cx="3252470" cy="3251200"/>
            </a:xfrm>
            <a:custGeom>
              <a:avLst/>
              <a:gdLst/>
              <a:ahLst/>
              <a:cxnLst/>
              <a:rect l="l" t="t" r="r" b="b"/>
              <a:pathLst>
                <a:path w="3252469" h="3251200">
                  <a:moveTo>
                    <a:pt x="1862187" y="3238500"/>
                  </a:moveTo>
                  <a:lnTo>
                    <a:pt x="1390028" y="3238500"/>
                  </a:lnTo>
                  <a:lnTo>
                    <a:pt x="1436480" y="3251200"/>
                  </a:lnTo>
                  <a:lnTo>
                    <a:pt x="1815735" y="3251200"/>
                  </a:lnTo>
                  <a:lnTo>
                    <a:pt x="1862187" y="3238500"/>
                  </a:lnTo>
                  <a:close/>
                </a:path>
                <a:path w="3252469" h="3251200">
                  <a:moveTo>
                    <a:pt x="19050" y="1625600"/>
                  </a:moveTo>
                  <a:lnTo>
                    <a:pt x="19050" y="1638300"/>
                  </a:lnTo>
                  <a:lnTo>
                    <a:pt x="173" y="1638300"/>
                  </a:lnTo>
                  <a:lnTo>
                    <a:pt x="693" y="1676400"/>
                  </a:lnTo>
                  <a:lnTo>
                    <a:pt x="2760" y="1727200"/>
                  </a:lnTo>
                  <a:lnTo>
                    <a:pt x="6182" y="1778000"/>
                  </a:lnTo>
                  <a:lnTo>
                    <a:pt x="10940" y="1816100"/>
                  </a:lnTo>
                  <a:lnTo>
                    <a:pt x="17015" y="1866900"/>
                  </a:lnTo>
                  <a:lnTo>
                    <a:pt x="24388" y="1917700"/>
                  </a:lnTo>
                  <a:lnTo>
                    <a:pt x="33039" y="1955800"/>
                  </a:lnTo>
                  <a:lnTo>
                    <a:pt x="42949" y="2006600"/>
                  </a:lnTo>
                  <a:lnTo>
                    <a:pt x="54100" y="2044700"/>
                  </a:lnTo>
                  <a:lnTo>
                    <a:pt x="66473" y="2095500"/>
                  </a:lnTo>
                  <a:lnTo>
                    <a:pt x="80048" y="2133600"/>
                  </a:lnTo>
                  <a:lnTo>
                    <a:pt x="94806" y="2184400"/>
                  </a:lnTo>
                  <a:lnTo>
                    <a:pt x="110728" y="2222500"/>
                  </a:lnTo>
                  <a:lnTo>
                    <a:pt x="127795" y="2260600"/>
                  </a:lnTo>
                  <a:lnTo>
                    <a:pt x="145989" y="2311400"/>
                  </a:lnTo>
                  <a:lnTo>
                    <a:pt x="165289" y="2349500"/>
                  </a:lnTo>
                  <a:lnTo>
                    <a:pt x="185677" y="2387600"/>
                  </a:lnTo>
                  <a:lnTo>
                    <a:pt x="207135" y="2425700"/>
                  </a:lnTo>
                  <a:lnTo>
                    <a:pt x="229641" y="2463800"/>
                  </a:lnTo>
                  <a:lnTo>
                    <a:pt x="253179" y="2501900"/>
                  </a:lnTo>
                  <a:lnTo>
                    <a:pt x="277728" y="2540000"/>
                  </a:lnTo>
                  <a:lnTo>
                    <a:pt x="303270" y="2578100"/>
                  </a:lnTo>
                  <a:lnTo>
                    <a:pt x="329786" y="2616200"/>
                  </a:lnTo>
                  <a:lnTo>
                    <a:pt x="357255" y="2654300"/>
                  </a:lnTo>
                  <a:lnTo>
                    <a:pt x="385660" y="2679700"/>
                  </a:lnTo>
                  <a:lnTo>
                    <a:pt x="414982" y="2717800"/>
                  </a:lnTo>
                  <a:lnTo>
                    <a:pt x="445200" y="2743200"/>
                  </a:lnTo>
                  <a:lnTo>
                    <a:pt x="476297" y="2781300"/>
                  </a:lnTo>
                  <a:lnTo>
                    <a:pt x="508253" y="2806700"/>
                  </a:lnTo>
                  <a:lnTo>
                    <a:pt x="541049" y="2844800"/>
                  </a:lnTo>
                  <a:lnTo>
                    <a:pt x="574665" y="2870200"/>
                  </a:lnTo>
                  <a:lnTo>
                    <a:pt x="609084" y="2895600"/>
                  </a:lnTo>
                  <a:lnTo>
                    <a:pt x="644285" y="2933700"/>
                  </a:lnTo>
                  <a:lnTo>
                    <a:pt x="680251" y="2959100"/>
                  </a:lnTo>
                  <a:lnTo>
                    <a:pt x="716960" y="2984500"/>
                  </a:lnTo>
                  <a:lnTo>
                    <a:pt x="754396" y="3009900"/>
                  </a:lnTo>
                  <a:lnTo>
                    <a:pt x="792538" y="3022600"/>
                  </a:lnTo>
                  <a:lnTo>
                    <a:pt x="831367" y="3048000"/>
                  </a:lnTo>
                  <a:lnTo>
                    <a:pt x="870865" y="3073400"/>
                  </a:lnTo>
                  <a:lnTo>
                    <a:pt x="911012" y="3086100"/>
                  </a:lnTo>
                  <a:lnTo>
                    <a:pt x="951789" y="3111500"/>
                  </a:lnTo>
                  <a:lnTo>
                    <a:pt x="993177" y="3124200"/>
                  </a:lnTo>
                  <a:lnTo>
                    <a:pt x="1035158" y="3149600"/>
                  </a:lnTo>
                  <a:lnTo>
                    <a:pt x="1120819" y="3175000"/>
                  </a:lnTo>
                  <a:lnTo>
                    <a:pt x="1343998" y="3238500"/>
                  </a:lnTo>
                  <a:lnTo>
                    <a:pt x="1482454" y="3238500"/>
                  </a:lnTo>
                  <a:lnTo>
                    <a:pt x="1435329" y="3225800"/>
                  </a:lnTo>
                  <a:lnTo>
                    <a:pt x="1388617" y="3225800"/>
                  </a:lnTo>
                  <a:lnTo>
                    <a:pt x="1296512" y="3200400"/>
                  </a:lnTo>
                  <a:lnTo>
                    <a:pt x="1251159" y="3200400"/>
                  </a:lnTo>
                  <a:lnTo>
                    <a:pt x="1118134" y="3162300"/>
                  </a:lnTo>
                  <a:lnTo>
                    <a:pt x="1074870" y="3136900"/>
                  </a:lnTo>
                  <a:lnTo>
                    <a:pt x="990079" y="3111500"/>
                  </a:lnTo>
                  <a:lnTo>
                    <a:pt x="948591" y="3086100"/>
                  </a:lnTo>
                  <a:lnTo>
                    <a:pt x="907735" y="3073400"/>
                  </a:lnTo>
                  <a:lnTo>
                    <a:pt x="867531" y="3048000"/>
                  </a:lnTo>
                  <a:lnTo>
                    <a:pt x="827998" y="3022600"/>
                  </a:lnTo>
                  <a:lnTo>
                    <a:pt x="789156" y="3009900"/>
                  </a:lnTo>
                  <a:lnTo>
                    <a:pt x="751026" y="2984500"/>
                  </a:lnTo>
                  <a:lnTo>
                    <a:pt x="713627" y="2959100"/>
                  </a:lnTo>
                  <a:lnTo>
                    <a:pt x="676979" y="2933700"/>
                  </a:lnTo>
                  <a:lnTo>
                    <a:pt x="641101" y="2895600"/>
                  </a:lnTo>
                  <a:lnTo>
                    <a:pt x="606015" y="2870200"/>
                  </a:lnTo>
                  <a:lnTo>
                    <a:pt x="571739" y="2844800"/>
                  </a:lnTo>
                  <a:lnTo>
                    <a:pt x="538294" y="2819400"/>
                  </a:lnTo>
                  <a:lnTo>
                    <a:pt x="505700" y="2781300"/>
                  </a:lnTo>
                  <a:lnTo>
                    <a:pt x="473975" y="2755900"/>
                  </a:lnTo>
                  <a:lnTo>
                    <a:pt x="443141" y="2717800"/>
                  </a:lnTo>
                  <a:lnTo>
                    <a:pt x="413217" y="2679700"/>
                  </a:lnTo>
                  <a:lnTo>
                    <a:pt x="384223" y="2654300"/>
                  </a:lnTo>
                  <a:lnTo>
                    <a:pt x="356179" y="2616200"/>
                  </a:lnTo>
                  <a:lnTo>
                    <a:pt x="329104" y="2578100"/>
                  </a:lnTo>
                  <a:lnTo>
                    <a:pt x="303019" y="2540000"/>
                  </a:lnTo>
                  <a:lnTo>
                    <a:pt x="277944" y="2501900"/>
                  </a:lnTo>
                  <a:lnTo>
                    <a:pt x="253898" y="2463800"/>
                  </a:lnTo>
                  <a:lnTo>
                    <a:pt x="230901" y="2425700"/>
                  </a:lnTo>
                  <a:lnTo>
                    <a:pt x="208974" y="2387600"/>
                  </a:lnTo>
                  <a:lnTo>
                    <a:pt x="188135" y="2349500"/>
                  </a:lnTo>
                  <a:lnTo>
                    <a:pt x="168406" y="2311400"/>
                  </a:lnTo>
                  <a:lnTo>
                    <a:pt x="149805" y="2273300"/>
                  </a:lnTo>
                  <a:lnTo>
                    <a:pt x="132352" y="2222500"/>
                  </a:lnTo>
                  <a:lnTo>
                    <a:pt x="116069" y="2184400"/>
                  </a:lnTo>
                  <a:lnTo>
                    <a:pt x="100974" y="2133600"/>
                  </a:lnTo>
                  <a:lnTo>
                    <a:pt x="87087" y="2095500"/>
                  </a:lnTo>
                  <a:lnTo>
                    <a:pt x="74428" y="2057400"/>
                  </a:lnTo>
                  <a:lnTo>
                    <a:pt x="63017" y="2006600"/>
                  </a:lnTo>
                  <a:lnTo>
                    <a:pt x="52875" y="1955800"/>
                  </a:lnTo>
                  <a:lnTo>
                    <a:pt x="44020" y="1917700"/>
                  </a:lnTo>
                  <a:lnTo>
                    <a:pt x="36473" y="1866900"/>
                  </a:lnTo>
                  <a:lnTo>
                    <a:pt x="30254" y="1816100"/>
                  </a:lnTo>
                  <a:lnTo>
                    <a:pt x="25382" y="1778000"/>
                  </a:lnTo>
                  <a:lnTo>
                    <a:pt x="21877" y="1727200"/>
                  </a:lnTo>
                  <a:lnTo>
                    <a:pt x="19760" y="1676400"/>
                  </a:lnTo>
                  <a:lnTo>
                    <a:pt x="19050" y="1625600"/>
                  </a:lnTo>
                  <a:close/>
                </a:path>
                <a:path w="3252469" h="3251200">
                  <a:moveTo>
                    <a:pt x="1908250" y="25400"/>
                  </a:moveTo>
                  <a:lnTo>
                    <a:pt x="1769761" y="25400"/>
                  </a:lnTo>
                  <a:lnTo>
                    <a:pt x="1816886" y="38100"/>
                  </a:lnTo>
                  <a:lnTo>
                    <a:pt x="1863598" y="38100"/>
                  </a:lnTo>
                  <a:lnTo>
                    <a:pt x="1955703" y="63500"/>
                  </a:lnTo>
                  <a:lnTo>
                    <a:pt x="2001056" y="63500"/>
                  </a:lnTo>
                  <a:lnTo>
                    <a:pt x="2134081" y="101600"/>
                  </a:lnTo>
                  <a:lnTo>
                    <a:pt x="2177345" y="127000"/>
                  </a:lnTo>
                  <a:lnTo>
                    <a:pt x="2262136" y="152400"/>
                  </a:lnTo>
                  <a:lnTo>
                    <a:pt x="2303624" y="177800"/>
                  </a:lnTo>
                  <a:lnTo>
                    <a:pt x="2344480" y="190500"/>
                  </a:lnTo>
                  <a:lnTo>
                    <a:pt x="2384684" y="215900"/>
                  </a:lnTo>
                  <a:lnTo>
                    <a:pt x="2424217" y="241300"/>
                  </a:lnTo>
                  <a:lnTo>
                    <a:pt x="2463059" y="254000"/>
                  </a:lnTo>
                  <a:lnTo>
                    <a:pt x="2501189" y="279400"/>
                  </a:lnTo>
                  <a:lnTo>
                    <a:pt x="2538588" y="304800"/>
                  </a:lnTo>
                  <a:lnTo>
                    <a:pt x="2575236" y="330200"/>
                  </a:lnTo>
                  <a:lnTo>
                    <a:pt x="2611114" y="355600"/>
                  </a:lnTo>
                  <a:lnTo>
                    <a:pt x="2646200" y="393700"/>
                  </a:lnTo>
                  <a:lnTo>
                    <a:pt x="2680476" y="419100"/>
                  </a:lnTo>
                  <a:lnTo>
                    <a:pt x="2713921" y="444500"/>
                  </a:lnTo>
                  <a:lnTo>
                    <a:pt x="2746515" y="482600"/>
                  </a:lnTo>
                  <a:lnTo>
                    <a:pt x="2778240" y="508000"/>
                  </a:lnTo>
                  <a:lnTo>
                    <a:pt x="2809074" y="546100"/>
                  </a:lnTo>
                  <a:lnTo>
                    <a:pt x="2838998" y="571500"/>
                  </a:lnTo>
                  <a:lnTo>
                    <a:pt x="2867992" y="609600"/>
                  </a:lnTo>
                  <a:lnTo>
                    <a:pt x="2896036" y="647700"/>
                  </a:lnTo>
                  <a:lnTo>
                    <a:pt x="2923111" y="685800"/>
                  </a:lnTo>
                  <a:lnTo>
                    <a:pt x="2949196" y="723900"/>
                  </a:lnTo>
                  <a:lnTo>
                    <a:pt x="2974271" y="762000"/>
                  </a:lnTo>
                  <a:lnTo>
                    <a:pt x="2998317" y="800100"/>
                  </a:lnTo>
                  <a:lnTo>
                    <a:pt x="3021314" y="838200"/>
                  </a:lnTo>
                  <a:lnTo>
                    <a:pt x="3043241" y="876300"/>
                  </a:lnTo>
                  <a:lnTo>
                    <a:pt x="3064080" y="914400"/>
                  </a:lnTo>
                  <a:lnTo>
                    <a:pt x="3083809" y="952500"/>
                  </a:lnTo>
                  <a:lnTo>
                    <a:pt x="3102410" y="990600"/>
                  </a:lnTo>
                  <a:lnTo>
                    <a:pt x="3119863" y="1041400"/>
                  </a:lnTo>
                  <a:lnTo>
                    <a:pt x="3136146" y="1079500"/>
                  </a:lnTo>
                  <a:lnTo>
                    <a:pt x="3151241" y="1117600"/>
                  </a:lnTo>
                  <a:lnTo>
                    <a:pt x="3165128" y="1168400"/>
                  </a:lnTo>
                  <a:lnTo>
                    <a:pt x="3177787" y="1206500"/>
                  </a:lnTo>
                  <a:lnTo>
                    <a:pt x="3189198" y="1257300"/>
                  </a:lnTo>
                  <a:lnTo>
                    <a:pt x="3199340" y="1308100"/>
                  </a:lnTo>
                  <a:lnTo>
                    <a:pt x="3208195" y="1346200"/>
                  </a:lnTo>
                  <a:lnTo>
                    <a:pt x="3215742" y="1397000"/>
                  </a:lnTo>
                  <a:lnTo>
                    <a:pt x="3221961" y="1435100"/>
                  </a:lnTo>
                  <a:lnTo>
                    <a:pt x="3226833" y="1485900"/>
                  </a:lnTo>
                  <a:lnTo>
                    <a:pt x="3230338" y="1536700"/>
                  </a:lnTo>
                  <a:lnTo>
                    <a:pt x="3232455" y="1587500"/>
                  </a:lnTo>
                  <a:lnTo>
                    <a:pt x="3233166" y="1625600"/>
                  </a:lnTo>
                  <a:lnTo>
                    <a:pt x="3232455" y="1676400"/>
                  </a:lnTo>
                  <a:lnTo>
                    <a:pt x="3230337" y="1727200"/>
                  </a:lnTo>
                  <a:lnTo>
                    <a:pt x="3226832" y="1778000"/>
                  </a:lnTo>
                  <a:lnTo>
                    <a:pt x="3221960" y="1816100"/>
                  </a:lnTo>
                  <a:lnTo>
                    <a:pt x="3215739" y="1866900"/>
                  </a:lnTo>
                  <a:lnTo>
                    <a:pt x="3208191" y="1917700"/>
                  </a:lnTo>
                  <a:lnTo>
                    <a:pt x="3199335" y="1955800"/>
                  </a:lnTo>
                  <a:lnTo>
                    <a:pt x="3189191" y="2006600"/>
                  </a:lnTo>
                  <a:lnTo>
                    <a:pt x="3177778" y="2057400"/>
                  </a:lnTo>
                  <a:lnTo>
                    <a:pt x="3165118" y="2095500"/>
                  </a:lnTo>
                  <a:lnTo>
                    <a:pt x="3151229" y="2133600"/>
                  </a:lnTo>
                  <a:lnTo>
                    <a:pt x="3136132" y="2184400"/>
                  </a:lnTo>
                  <a:lnTo>
                    <a:pt x="3119846" y="2222500"/>
                  </a:lnTo>
                  <a:lnTo>
                    <a:pt x="3102392" y="2273300"/>
                  </a:lnTo>
                  <a:lnTo>
                    <a:pt x="3083789" y="2311400"/>
                  </a:lnTo>
                  <a:lnTo>
                    <a:pt x="3064057" y="2349500"/>
                  </a:lnTo>
                  <a:lnTo>
                    <a:pt x="3043216" y="2387600"/>
                  </a:lnTo>
                  <a:lnTo>
                    <a:pt x="3021286" y="2425700"/>
                  </a:lnTo>
                  <a:lnTo>
                    <a:pt x="2998287" y="2463800"/>
                  </a:lnTo>
                  <a:lnTo>
                    <a:pt x="2974239" y="2501900"/>
                  </a:lnTo>
                  <a:lnTo>
                    <a:pt x="2949161" y="2540000"/>
                  </a:lnTo>
                  <a:lnTo>
                    <a:pt x="2923074" y="2578100"/>
                  </a:lnTo>
                  <a:lnTo>
                    <a:pt x="2895997" y="2616200"/>
                  </a:lnTo>
                  <a:lnTo>
                    <a:pt x="2867951" y="2654300"/>
                  </a:lnTo>
                  <a:lnTo>
                    <a:pt x="2838955" y="2679700"/>
                  </a:lnTo>
                  <a:lnTo>
                    <a:pt x="2809029" y="2717800"/>
                  </a:lnTo>
                  <a:lnTo>
                    <a:pt x="2778193" y="2755900"/>
                  </a:lnTo>
                  <a:lnTo>
                    <a:pt x="2746467" y="2781300"/>
                  </a:lnTo>
                  <a:lnTo>
                    <a:pt x="2713871" y="2819400"/>
                  </a:lnTo>
                  <a:lnTo>
                    <a:pt x="2680424" y="2844800"/>
                  </a:lnTo>
                  <a:lnTo>
                    <a:pt x="2646147" y="2870200"/>
                  </a:lnTo>
                  <a:lnTo>
                    <a:pt x="2611060" y="2895600"/>
                  </a:lnTo>
                  <a:lnTo>
                    <a:pt x="2575182" y="2933700"/>
                  </a:lnTo>
                  <a:lnTo>
                    <a:pt x="2538533" y="2959100"/>
                  </a:lnTo>
                  <a:lnTo>
                    <a:pt x="2501133" y="2984500"/>
                  </a:lnTo>
                  <a:lnTo>
                    <a:pt x="2463003" y="3009900"/>
                  </a:lnTo>
                  <a:lnTo>
                    <a:pt x="2424161" y="3022600"/>
                  </a:lnTo>
                  <a:lnTo>
                    <a:pt x="2384628" y="3048000"/>
                  </a:lnTo>
                  <a:lnTo>
                    <a:pt x="2344424" y="3073400"/>
                  </a:lnTo>
                  <a:lnTo>
                    <a:pt x="2303569" y="3086100"/>
                  </a:lnTo>
                  <a:lnTo>
                    <a:pt x="2262082" y="3111500"/>
                  </a:lnTo>
                  <a:lnTo>
                    <a:pt x="2177294" y="3136900"/>
                  </a:lnTo>
                  <a:lnTo>
                    <a:pt x="2134032" y="3162300"/>
                  </a:lnTo>
                  <a:lnTo>
                    <a:pt x="2001016" y="3200400"/>
                  </a:lnTo>
                  <a:lnTo>
                    <a:pt x="1955666" y="3200400"/>
                  </a:lnTo>
                  <a:lnTo>
                    <a:pt x="1863569" y="3225800"/>
                  </a:lnTo>
                  <a:lnTo>
                    <a:pt x="1816862" y="3225800"/>
                  </a:lnTo>
                  <a:lnTo>
                    <a:pt x="1769743" y="3238500"/>
                  </a:lnTo>
                  <a:lnTo>
                    <a:pt x="1908217" y="3238500"/>
                  </a:lnTo>
                  <a:lnTo>
                    <a:pt x="2131396" y="3175000"/>
                  </a:lnTo>
                  <a:lnTo>
                    <a:pt x="2217057" y="3149600"/>
                  </a:lnTo>
                  <a:lnTo>
                    <a:pt x="2259038" y="3124200"/>
                  </a:lnTo>
                  <a:lnTo>
                    <a:pt x="2300426" y="3111500"/>
                  </a:lnTo>
                  <a:lnTo>
                    <a:pt x="2341203" y="3086100"/>
                  </a:lnTo>
                  <a:lnTo>
                    <a:pt x="2381350" y="3073400"/>
                  </a:lnTo>
                  <a:lnTo>
                    <a:pt x="2420848" y="3048000"/>
                  </a:lnTo>
                  <a:lnTo>
                    <a:pt x="2459677" y="3022600"/>
                  </a:lnTo>
                  <a:lnTo>
                    <a:pt x="2497819" y="3009900"/>
                  </a:lnTo>
                  <a:lnTo>
                    <a:pt x="2535255" y="2984500"/>
                  </a:lnTo>
                  <a:lnTo>
                    <a:pt x="2571964" y="2959100"/>
                  </a:lnTo>
                  <a:lnTo>
                    <a:pt x="2607930" y="2933700"/>
                  </a:lnTo>
                  <a:lnTo>
                    <a:pt x="2643131" y="2895600"/>
                  </a:lnTo>
                  <a:lnTo>
                    <a:pt x="2677550" y="2870200"/>
                  </a:lnTo>
                  <a:lnTo>
                    <a:pt x="2711166" y="2844800"/>
                  </a:lnTo>
                  <a:lnTo>
                    <a:pt x="2743962" y="2806700"/>
                  </a:lnTo>
                  <a:lnTo>
                    <a:pt x="2775918" y="2781300"/>
                  </a:lnTo>
                  <a:lnTo>
                    <a:pt x="2807015" y="2743200"/>
                  </a:lnTo>
                  <a:lnTo>
                    <a:pt x="2837233" y="2717800"/>
                  </a:lnTo>
                  <a:lnTo>
                    <a:pt x="2866555" y="2679700"/>
                  </a:lnTo>
                  <a:lnTo>
                    <a:pt x="2894960" y="2654300"/>
                  </a:lnTo>
                  <a:lnTo>
                    <a:pt x="2922429" y="2616200"/>
                  </a:lnTo>
                  <a:lnTo>
                    <a:pt x="2948945" y="2578100"/>
                  </a:lnTo>
                  <a:lnTo>
                    <a:pt x="2974487" y="2540000"/>
                  </a:lnTo>
                  <a:lnTo>
                    <a:pt x="2999036" y="2501900"/>
                  </a:lnTo>
                  <a:lnTo>
                    <a:pt x="3022574" y="2463800"/>
                  </a:lnTo>
                  <a:lnTo>
                    <a:pt x="3045080" y="2425700"/>
                  </a:lnTo>
                  <a:lnTo>
                    <a:pt x="3066538" y="2387600"/>
                  </a:lnTo>
                  <a:lnTo>
                    <a:pt x="3086926" y="2349500"/>
                  </a:lnTo>
                  <a:lnTo>
                    <a:pt x="3106226" y="2311400"/>
                  </a:lnTo>
                  <a:lnTo>
                    <a:pt x="3124420" y="2260600"/>
                  </a:lnTo>
                  <a:lnTo>
                    <a:pt x="3141487" y="2222500"/>
                  </a:lnTo>
                  <a:lnTo>
                    <a:pt x="3157409" y="2184400"/>
                  </a:lnTo>
                  <a:lnTo>
                    <a:pt x="3172167" y="2133600"/>
                  </a:lnTo>
                  <a:lnTo>
                    <a:pt x="3185742" y="2095500"/>
                  </a:lnTo>
                  <a:lnTo>
                    <a:pt x="3198115" y="2044700"/>
                  </a:lnTo>
                  <a:lnTo>
                    <a:pt x="3209266" y="2006600"/>
                  </a:lnTo>
                  <a:lnTo>
                    <a:pt x="3219176" y="1955800"/>
                  </a:lnTo>
                  <a:lnTo>
                    <a:pt x="3227827" y="1917700"/>
                  </a:lnTo>
                  <a:lnTo>
                    <a:pt x="3235200" y="1866900"/>
                  </a:lnTo>
                  <a:lnTo>
                    <a:pt x="3241275" y="1816100"/>
                  </a:lnTo>
                  <a:lnTo>
                    <a:pt x="3246033" y="1778000"/>
                  </a:lnTo>
                  <a:lnTo>
                    <a:pt x="3249455" y="1727200"/>
                  </a:lnTo>
                  <a:lnTo>
                    <a:pt x="3251522" y="1676400"/>
                  </a:lnTo>
                  <a:lnTo>
                    <a:pt x="3252216" y="1625600"/>
                  </a:lnTo>
                  <a:lnTo>
                    <a:pt x="3251522" y="1587500"/>
                  </a:lnTo>
                  <a:lnTo>
                    <a:pt x="3249455" y="1536700"/>
                  </a:lnTo>
                  <a:lnTo>
                    <a:pt x="3246034" y="1485900"/>
                  </a:lnTo>
                  <a:lnTo>
                    <a:pt x="3241276" y="1447800"/>
                  </a:lnTo>
                  <a:lnTo>
                    <a:pt x="3235203" y="1397000"/>
                  </a:lnTo>
                  <a:lnTo>
                    <a:pt x="3227831" y="1346200"/>
                  </a:lnTo>
                  <a:lnTo>
                    <a:pt x="3219182" y="1308100"/>
                  </a:lnTo>
                  <a:lnTo>
                    <a:pt x="3209272" y="1257300"/>
                  </a:lnTo>
                  <a:lnTo>
                    <a:pt x="3198123" y="1219200"/>
                  </a:lnTo>
                  <a:lnTo>
                    <a:pt x="3185752" y="1168400"/>
                  </a:lnTo>
                  <a:lnTo>
                    <a:pt x="3172179" y="1130300"/>
                  </a:lnTo>
                  <a:lnTo>
                    <a:pt x="3157423" y="1079500"/>
                  </a:lnTo>
                  <a:lnTo>
                    <a:pt x="3141503" y="1041400"/>
                  </a:lnTo>
                  <a:lnTo>
                    <a:pt x="3124438" y="1003300"/>
                  </a:lnTo>
                  <a:lnTo>
                    <a:pt x="3106246" y="952500"/>
                  </a:lnTo>
                  <a:lnTo>
                    <a:pt x="3086948" y="914400"/>
                  </a:lnTo>
                  <a:lnTo>
                    <a:pt x="3066562" y="876300"/>
                  </a:lnTo>
                  <a:lnTo>
                    <a:pt x="3045107" y="838200"/>
                  </a:lnTo>
                  <a:lnTo>
                    <a:pt x="3022602" y="800100"/>
                  </a:lnTo>
                  <a:lnTo>
                    <a:pt x="2999067" y="762000"/>
                  </a:lnTo>
                  <a:lnTo>
                    <a:pt x="2974520" y="723900"/>
                  </a:lnTo>
                  <a:lnTo>
                    <a:pt x="2948980" y="685800"/>
                  </a:lnTo>
                  <a:lnTo>
                    <a:pt x="2922467" y="647700"/>
                  </a:lnTo>
                  <a:lnTo>
                    <a:pt x="2895000" y="609600"/>
                  </a:lnTo>
                  <a:lnTo>
                    <a:pt x="2866597" y="584200"/>
                  </a:lnTo>
                  <a:lnTo>
                    <a:pt x="2837277" y="546100"/>
                  </a:lnTo>
                  <a:lnTo>
                    <a:pt x="2807060" y="508000"/>
                  </a:lnTo>
                  <a:lnTo>
                    <a:pt x="2775966" y="482600"/>
                  </a:lnTo>
                  <a:lnTo>
                    <a:pt x="2744011" y="444500"/>
                  </a:lnTo>
                  <a:lnTo>
                    <a:pt x="2711217" y="419100"/>
                  </a:lnTo>
                  <a:lnTo>
                    <a:pt x="2677602" y="393700"/>
                  </a:lnTo>
                  <a:lnTo>
                    <a:pt x="2643184" y="368300"/>
                  </a:lnTo>
                  <a:lnTo>
                    <a:pt x="2607984" y="330200"/>
                  </a:lnTo>
                  <a:lnTo>
                    <a:pt x="2572020" y="304800"/>
                  </a:lnTo>
                  <a:lnTo>
                    <a:pt x="2535310" y="279400"/>
                  </a:lnTo>
                  <a:lnTo>
                    <a:pt x="2497875" y="254000"/>
                  </a:lnTo>
                  <a:lnTo>
                    <a:pt x="2459734" y="241300"/>
                  </a:lnTo>
                  <a:lnTo>
                    <a:pt x="2420904" y="215900"/>
                  </a:lnTo>
                  <a:lnTo>
                    <a:pt x="2381406" y="190500"/>
                  </a:lnTo>
                  <a:lnTo>
                    <a:pt x="2341259" y="165100"/>
                  </a:lnTo>
                  <a:lnTo>
                    <a:pt x="2300481" y="152400"/>
                  </a:lnTo>
                  <a:lnTo>
                    <a:pt x="2259091" y="127000"/>
                  </a:lnTo>
                  <a:lnTo>
                    <a:pt x="2043639" y="63500"/>
                  </a:lnTo>
                  <a:lnTo>
                    <a:pt x="1908250" y="25400"/>
                  </a:lnTo>
                  <a:close/>
                </a:path>
                <a:path w="3252469" h="3251200">
                  <a:moveTo>
                    <a:pt x="0" y="1625600"/>
                  </a:moveTo>
                  <a:lnTo>
                    <a:pt x="0" y="1638300"/>
                  </a:lnTo>
                  <a:lnTo>
                    <a:pt x="173" y="1638300"/>
                  </a:lnTo>
                  <a:lnTo>
                    <a:pt x="0" y="1625600"/>
                  </a:lnTo>
                  <a:close/>
                </a:path>
                <a:path w="3252469" h="3251200">
                  <a:moveTo>
                    <a:pt x="1482454" y="25400"/>
                  </a:moveTo>
                  <a:lnTo>
                    <a:pt x="1343998" y="25400"/>
                  </a:lnTo>
                  <a:lnTo>
                    <a:pt x="1208619" y="63500"/>
                  </a:lnTo>
                  <a:lnTo>
                    <a:pt x="993177" y="127000"/>
                  </a:lnTo>
                  <a:lnTo>
                    <a:pt x="951789" y="152400"/>
                  </a:lnTo>
                  <a:lnTo>
                    <a:pt x="911012" y="165100"/>
                  </a:lnTo>
                  <a:lnTo>
                    <a:pt x="870865" y="190500"/>
                  </a:lnTo>
                  <a:lnTo>
                    <a:pt x="831367" y="215900"/>
                  </a:lnTo>
                  <a:lnTo>
                    <a:pt x="792538" y="241300"/>
                  </a:lnTo>
                  <a:lnTo>
                    <a:pt x="754396" y="254000"/>
                  </a:lnTo>
                  <a:lnTo>
                    <a:pt x="716960" y="279400"/>
                  </a:lnTo>
                  <a:lnTo>
                    <a:pt x="680251" y="304800"/>
                  </a:lnTo>
                  <a:lnTo>
                    <a:pt x="644285" y="330200"/>
                  </a:lnTo>
                  <a:lnTo>
                    <a:pt x="609084" y="368300"/>
                  </a:lnTo>
                  <a:lnTo>
                    <a:pt x="574665" y="393700"/>
                  </a:lnTo>
                  <a:lnTo>
                    <a:pt x="541049" y="419100"/>
                  </a:lnTo>
                  <a:lnTo>
                    <a:pt x="508253" y="444500"/>
                  </a:lnTo>
                  <a:lnTo>
                    <a:pt x="476297" y="482600"/>
                  </a:lnTo>
                  <a:lnTo>
                    <a:pt x="445200" y="508000"/>
                  </a:lnTo>
                  <a:lnTo>
                    <a:pt x="414982" y="546100"/>
                  </a:lnTo>
                  <a:lnTo>
                    <a:pt x="385660" y="584200"/>
                  </a:lnTo>
                  <a:lnTo>
                    <a:pt x="357255" y="609600"/>
                  </a:lnTo>
                  <a:lnTo>
                    <a:pt x="329786" y="647700"/>
                  </a:lnTo>
                  <a:lnTo>
                    <a:pt x="303270" y="685800"/>
                  </a:lnTo>
                  <a:lnTo>
                    <a:pt x="277728" y="723900"/>
                  </a:lnTo>
                  <a:lnTo>
                    <a:pt x="253179" y="762000"/>
                  </a:lnTo>
                  <a:lnTo>
                    <a:pt x="229641" y="800100"/>
                  </a:lnTo>
                  <a:lnTo>
                    <a:pt x="207135" y="838200"/>
                  </a:lnTo>
                  <a:lnTo>
                    <a:pt x="185677" y="876300"/>
                  </a:lnTo>
                  <a:lnTo>
                    <a:pt x="165289" y="914400"/>
                  </a:lnTo>
                  <a:lnTo>
                    <a:pt x="145989" y="952500"/>
                  </a:lnTo>
                  <a:lnTo>
                    <a:pt x="127795" y="1003300"/>
                  </a:lnTo>
                  <a:lnTo>
                    <a:pt x="110728" y="1041400"/>
                  </a:lnTo>
                  <a:lnTo>
                    <a:pt x="94806" y="1079500"/>
                  </a:lnTo>
                  <a:lnTo>
                    <a:pt x="80048" y="1130300"/>
                  </a:lnTo>
                  <a:lnTo>
                    <a:pt x="66473" y="1168400"/>
                  </a:lnTo>
                  <a:lnTo>
                    <a:pt x="54100" y="1219200"/>
                  </a:lnTo>
                  <a:lnTo>
                    <a:pt x="42949" y="1257300"/>
                  </a:lnTo>
                  <a:lnTo>
                    <a:pt x="33039" y="1308100"/>
                  </a:lnTo>
                  <a:lnTo>
                    <a:pt x="24388" y="1346200"/>
                  </a:lnTo>
                  <a:lnTo>
                    <a:pt x="17015" y="1397000"/>
                  </a:lnTo>
                  <a:lnTo>
                    <a:pt x="10940" y="1447800"/>
                  </a:lnTo>
                  <a:lnTo>
                    <a:pt x="6182" y="1485900"/>
                  </a:lnTo>
                  <a:lnTo>
                    <a:pt x="2760" y="1536700"/>
                  </a:lnTo>
                  <a:lnTo>
                    <a:pt x="693" y="1587500"/>
                  </a:lnTo>
                  <a:lnTo>
                    <a:pt x="0" y="1625600"/>
                  </a:lnTo>
                  <a:lnTo>
                    <a:pt x="19050" y="1625600"/>
                  </a:lnTo>
                  <a:lnTo>
                    <a:pt x="19760" y="1587500"/>
                  </a:lnTo>
                  <a:lnTo>
                    <a:pt x="21877" y="1536700"/>
                  </a:lnTo>
                  <a:lnTo>
                    <a:pt x="25382" y="1485900"/>
                  </a:lnTo>
                  <a:lnTo>
                    <a:pt x="30254" y="1435100"/>
                  </a:lnTo>
                  <a:lnTo>
                    <a:pt x="36473" y="1397000"/>
                  </a:lnTo>
                  <a:lnTo>
                    <a:pt x="44020" y="1346200"/>
                  </a:lnTo>
                  <a:lnTo>
                    <a:pt x="52875" y="1308100"/>
                  </a:lnTo>
                  <a:lnTo>
                    <a:pt x="63017" y="1257300"/>
                  </a:lnTo>
                  <a:lnTo>
                    <a:pt x="74428" y="1206500"/>
                  </a:lnTo>
                  <a:lnTo>
                    <a:pt x="87087" y="1168400"/>
                  </a:lnTo>
                  <a:lnTo>
                    <a:pt x="100974" y="1117600"/>
                  </a:lnTo>
                  <a:lnTo>
                    <a:pt x="116069" y="1079500"/>
                  </a:lnTo>
                  <a:lnTo>
                    <a:pt x="132352" y="1041400"/>
                  </a:lnTo>
                  <a:lnTo>
                    <a:pt x="149805" y="990600"/>
                  </a:lnTo>
                  <a:lnTo>
                    <a:pt x="168406" y="952500"/>
                  </a:lnTo>
                  <a:lnTo>
                    <a:pt x="188135" y="914400"/>
                  </a:lnTo>
                  <a:lnTo>
                    <a:pt x="208974" y="876300"/>
                  </a:lnTo>
                  <a:lnTo>
                    <a:pt x="230901" y="838200"/>
                  </a:lnTo>
                  <a:lnTo>
                    <a:pt x="253898" y="800100"/>
                  </a:lnTo>
                  <a:lnTo>
                    <a:pt x="277944" y="762000"/>
                  </a:lnTo>
                  <a:lnTo>
                    <a:pt x="303019" y="723900"/>
                  </a:lnTo>
                  <a:lnTo>
                    <a:pt x="329104" y="685800"/>
                  </a:lnTo>
                  <a:lnTo>
                    <a:pt x="356179" y="647700"/>
                  </a:lnTo>
                  <a:lnTo>
                    <a:pt x="384223" y="609600"/>
                  </a:lnTo>
                  <a:lnTo>
                    <a:pt x="413217" y="571500"/>
                  </a:lnTo>
                  <a:lnTo>
                    <a:pt x="443141" y="546100"/>
                  </a:lnTo>
                  <a:lnTo>
                    <a:pt x="473975" y="508000"/>
                  </a:lnTo>
                  <a:lnTo>
                    <a:pt x="505700" y="482600"/>
                  </a:lnTo>
                  <a:lnTo>
                    <a:pt x="538294" y="444500"/>
                  </a:lnTo>
                  <a:lnTo>
                    <a:pt x="571739" y="419100"/>
                  </a:lnTo>
                  <a:lnTo>
                    <a:pt x="606015" y="393700"/>
                  </a:lnTo>
                  <a:lnTo>
                    <a:pt x="641101" y="355600"/>
                  </a:lnTo>
                  <a:lnTo>
                    <a:pt x="676979" y="330200"/>
                  </a:lnTo>
                  <a:lnTo>
                    <a:pt x="713627" y="304800"/>
                  </a:lnTo>
                  <a:lnTo>
                    <a:pt x="751026" y="279400"/>
                  </a:lnTo>
                  <a:lnTo>
                    <a:pt x="789156" y="254000"/>
                  </a:lnTo>
                  <a:lnTo>
                    <a:pt x="827998" y="241300"/>
                  </a:lnTo>
                  <a:lnTo>
                    <a:pt x="867531" y="215900"/>
                  </a:lnTo>
                  <a:lnTo>
                    <a:pt x="907735" y="190500"/>
                  </a:lnTo>
                  <a:lnTo>
                    <a:pt x="948591" y="177800"/>
                  </a:lnTo>
                  <a:lnTo>
                    <a:pt x="990079" y="152400"/>
                  </a:lnTo>
                  <a:lnTo>
                    <a:pt x="1074870" y="127000"/>
                  </a:lnTo>
                  <a:lnTo>
                    <a:pt x="1118134" y="101600"/>
                  </a:lnTo>
                  <a:lnTo>
                    <a:pt x="1251159" y="63500"/>
                  </a:lnTo>
                  <a:lnTo>
                    <a:pt x="1296512" y="63500"/>
                  </a:lnTo>
                  <a:lnTo>
                    <a:pt x="1388617" y="38100"/>
                  </a:lnTo>
                  <a:lnTo>
                    <a:pt x="1435329" y="38100"/>
                  </a:lnTo>
                  <a:lnTo>
                    <a:pt x="1482454" y="25400"/>
                  </a:lnTo>
                  <a:close/>
                </a:path>
                <a:path w="3252469" h="3251200">
                  <a:moveTo>
                    <a:pt x="1626107" y="0"/>
                  </a:moveTo>
                  <a:lnTo>
                    <a:pt x="1578165" y="0"/>
                  </a:lnTo>
                  <a:lnTo>
                    <a:pt x="1530567" y="12700"/>
                  </a:lnTo>
                  <a:lnTo>
                    <a:pt x="1436480" y="12700"/>
                  </a:lnTo>
                  <a:lnTo>
                    <a:pt x="1390028" y="25400"/>
                  </a:lnTo>
                  <a:lnTo>
                    <a:pt x="1626107" y="25400"/>
                  </a:lnTo>
                  <a:lnTo>
                    <a:pt x="1626107" y="0"/>
                  </a:lnTo>
                  <a:close/>
                </a:path>
                <a:path w="3252469" h="3251200">
                  <a:moveTo>
                    <a:pt x="1674056" y="0"/>
                  </a:moveTo>
                  <a:lnTo>
                    <a:pt x="1626107" y="0"/>
                  </a:lnTo>
                  <a:lnTo>
                    <a:pt x="1626107" y="25400"/>
                  </a:lnTo>
                  <a:lnTo>
                    <a:pt x="1862215" y="25400"/>
                  </a:lnTo>
                  <a:lnTo>
                    <a:pt x="1815759" y="12700"/>
                  </a:lnTo>
                  <a:lnTo>
                    <a:pt x="1721661" y="12700"/>
                  </a:lnTo>
                  <a:lnTo>
                    <a:pt x="1674056" y="0"/>
                  </a:lnTo>
                  <a:close/>
                </a:path>
              </a:pathLst>
            </a:custGeom>
            <a:solidFill>
              <a:srgbClr val="7DAFDE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pic>
        <p:nvPicPr>
          <p:cNvPr id="22" name="object 2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5412593" y="2690554"/>
            <a:ext cx="1143037" cy="1226820"/>
          </a:xfrm>
          <a:prstGeom prst="rect">
            <a:avLst/>
          </a:prstGeom>
        </p:spPr>
      </p:pic>
      <p:pic>
        <p:nvPicPr>
          <p:cNvPr id="23" name="object 23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1200738" y="2687506"/>
            <a:ext cx="858359" cy="1232916"/>
          </a:xfrm>
          <a:prstGeom prst="rect">
            <a:avLst/>
          </a:prstGeom>
        </p:spPr>
      </p:pic>
      <p:pic>
        <p:nvPicPr>
          <p:cNvPr id="24" name="object 24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15492984" y="-38100"/>
            <a:ext cx="2795015" cy="1410153"/>
          </a:xfrm>
          <a:prstGeom prst="rect">
            <a:avLst/>
          </a:prstGeom>
        </p:spPr>
      </p:pic>
      <p:sp>
        <p:nvSpPr>
          <p:cNvPr id="25" name="object 25"/>
          <p:cNvSpPr txBox="1"/>
          <p:nvPr/>
        </p:nvSpPr>
        <p:spPr>
          <a:xfrm>
            <a:off x="10100564" y="6021617"/>
            <a:ext cx="1671320" cy="43688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lang="ru-RU" sz="2700" b="1" i="1" spc="345" dirty="0" smtClean="0">
                <a:latin typeface="Trebuchet MS"/>
                <a:cs typeface="Trebuchet MS"/>
              </a:rPr>
              <a:t>Этап</a:t>
            </a:r>
            <a:r>
              <a:rPr sz="2700" b="1" i="1" spc="-275" dirty="0" smtClean="0">
                <a:latin typeface="Trebuchet MS"/>
                <a:cs typeface="Trebuchet MS"/>
              </a:rPr>
              <a:t> </a:t>
            </a:r>
            <a:r>
              <a:rPr sz="2700" b="1" i="1" spc="15" dirty="0">
                <a:latin typeface="Trebuchet MS"/>
                <a:cs typeface="Trebuchet MS"/>
              </a:rPr>
              <a:t>3</a:t>
            </a:r>
            <a:endParaRPr sz="2700" dirty="0">
              <a:latin typeface="Trebuchet MS"/>
              <a:cs typeface="Trebuchet MS"/>
            </a:endParaRPr>
          </a:p>
        </p:txBody>
      </p:sp>
      <p:sp>
        <p:nvSpPr>
          <p:cNvPr id="26" name="object 26"/>
          <p:cNvSpPr txBox="1"/>
          <p:nvPr/>
        </p:nvSpPr>
        <p:spPr>
          <a:xfrm>
            <a:off x="886460" y="8967763"/>
            <a:ext cx="3304540" cy="274947"/>
          </a:xfrm>
          <a:prstGeom prst="rect">
            <a:avLst/>
          </a:prstGeom>
        </p:spPr>
        <p:txBody>
          <a:bodyPr vert="horz" wrap="square" lIns="0" tIns="18415" rIns="0" bIns="0" rtlCol="0">
            <a:spAutoFit/>
          </a:bodyPr>
          <a:lstStyle/>
          <a:p>
            <a:pPr marL="12700" marR="5080" indent="-635" algn="ctr">
              <a:lnSpc>
                <a:spcPct val="97900"/>
              </a:lnSpc>
              <a:spcBef>
                <a:spcPts val="145"/>
              </a:spcBef>
            </a:pPr>
            <a:r>
              <a:rPr lang="ru-RU" sz="1700" b="1" spc="-20" dirty="0" smtClean="0">
                <a:latin typeface="Tahoma"/>
                <a:cs typeface="Tahoma"/>
              </a:rPr>
              <a:t>Введение</a:t>
            </a:r>
            <a:endParaRPr sz="1700" dirty="0">
              <a:latin typeface="Tahoma"/>
              <a:cs typeface="Tahoma"/>
            </a:endParaRPr>
          </a:p>
        </p:txBody>
      </p:sp>
      <p:sp>
        <p:nvSpPr>
          <p:cNvPr id="27" name="object 27"/>
          <p:cNvSpPr txBox="1"/>
          <p:nvPr/>
        </p:nvSpPr>
        <p:spPr>
          <a:xfrm>
            <a:off x="5276850" y="9031772"/>
            <a:ext cx="3009265" cy="274947"/>
          </a:xfrm>
          <a:prstGeom prst="rect">
            <a:avLst/>
          </a:prstGeom>
        </p:spPr>
        <p:txBody>
          <a:bodyPr vert="horz" wrap="square" lIns="0" tIns="18415" rIns="0" bIns="0" rtlCol="0">
            <a:spAutoFit/>
          </a:bodyPr>
          <a:lstStyle/>
          <a:p>
            <a:pPr marL="12700" marR="5080" algn="ctr">
              <a:lnSpc>
                <a:spcPct val="98000"/>
              </a:lnSpc>
              <a:spcBef>
                <a:spcPts val="145"/>
              </a:spcBef>
            </a:pPr>
            <a:r>
              <a:rPr lang="ru-RU" sz="1700" b="1" spc="5" dirty="0" smtClean="0">
                <a:latin typeface="Tahoma"/>
                <a:cs typeface="Tahoma"/>
              </a:rPr>
              <a:t>Практические задания</a:t>
            </a:r>
            <a:endParaRPr sz="1700" dirty="0">
              <a:latin typeface="Tahoma"/>
              <a:cs typeface="Tahoma"/>
            </a:endParaRPr>
          </a:p>
        </p:txBody>
      </p:sp>
      <p:sp>
        <p:nvSpPr>
          <p:cNvPr id="28" name="object 28"/>
          <p:cNvSpPr txBox="1"/>
          <p:nvPr/>
        </p:nvSpPr>
        <p:spPr>
          <a:xfrm>
            <a:off x="9586976" y="9036674"/>
            <a:ext cx="2809240" cy="269946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algn="ctr">
              <a:lnSpc>
                <a:spcPts val="2020"/>
              </a:lnSpc>
              <a:spcBef>
                <a:spcPts val="105"/>
              </a:spcBef>
            </a:pPr>
            <a:r>
              <a:rPr lang="ru-RU" sz="1700" b="1" spc="-70" dirty="0" smtClean="0">
                <a:latin typeface="Tahoma"/>
                <a:cs typeface="Tahoma"/>
              </a:rPr>
              <a:t>Обсуждение результатов</a:t>
            </a:r>
            <a:endParaRPr sz="1700" dirty="0">
              <a:latin typeface="Tahoma"/>
              <a:cs typeface="Tahoma"/>
            </a:endParaRPr>
          </a:p>
        </p:txBody>
      </p:sp>
      <p:sp>
        <p:nvSpPr>
          <p:cNvPr id="29" name="object 29"/>
          <p:cNvSpPr txBox="1"/>
          <p:nvPr/>
        </p:nvSpPr>
        <p:spPr>
          <a:xfrm>
            <a:off x="14086712" y="9036674"/>
            <a:ext cx="2148840" cy="526426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algn="ctr">
              <a:lnSpc>
                <a:spcPts val="2020"/>
              </a:lnSpc>
              <a:spcBef>
                <a:spcPts val="105"/>
              </a:spcBef>
            </a:pPr>
            <a:r>
              <a:rPr lang="ru-RU" sz="1700" b="1" spc="-60" dirty="0" smtClean="0">
                <a:latin typeface="Tahoma"/>
                <a:cs typeface="Tahoma"/>
              </a:rPr>
              <a:t>Повторение и заключение</a:t>
            </a:r>
            <a:endParaRPr sz="1700" dirty="0">
              <a:latin typeface="Tahoma"/>
              <a:cs typeface="Tahoma"/>
            </a:endParaRPr>
          </a:p>
        </p:txBody>
      </p:sp>
      <p:sp>
        <p:nvSpPr>
          <p:cNvPr id="30" name="object 30"/>
          <p:cNvSpPr txBox="1"/>
          <p:nvPr/>
        </p:nvSpPr>
        <p:spPr>
          <a:xfrm>
            <a:off x="1739900" y="6021617"/>
            <a:ext cx="1602740" cy="43688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lang="ru-RU" sz="2700" b="1" i="1" spc="345" dirty="0" smtClean="0">
                <a:latin typeface="Trebuchet MS"/>
                <a:cs typeface="Trebuchet MS"/>
              </a:rPr>
              <a:t>Этап</a:t>
            </a:r>
            <a:r>
              <a:rPr sz="2700" b="1" i="1" spc="-275" dirty="0" smtClean="0">
                <a:latin typeface="Trebuchet MS"/>
                <a:cs typeface="Trebuchet MS"/>
              </a:rPr>
              <a:t> </a:t>
            </a:r>
            <a:r>
              <a:rPr sz="2700" b="1" i="1" spc="-525" dirty="0">
                <a:latin typeface="Trebuchet MS"/>
                <a:cs typeface="Trebuchet MS"/>
              </a:rPr>
              <a:t>1</a:t>
            </a:r>
            <a:endParaRPr sz="2700" dirty="0">
              <a:latin typeface="Trebuchet MS"/>
              <a:cs typeface="Trebuchet MS"/>
            </a:endParaRPr>
          </a:p>
        </p:txBody>
      </p:sp>
      <p:sp>
        <p:nvSpPr>
          <p:cNvPr id="31" name="object 31"/>
          <p:cNvSpPr txBox="1"/>
          <p:nvPr/>
        </p:nvSpPr>
        <p:spPr>
          <a:xfrm>
            <a:off x="5902833" y="6021617"/>
            <a:ext cx="1670685" cy="43688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lang="ru-RU" sz="2700" b="1" i="1" spc="345" dirty="0" smtClean="0">
                <a:latin typeface="Trebuchet MS"/>
                <a:cs typeface="Trebuchet MS"/>
              </a:rPr>
              <a:t>Этап</a:t>
            </a:r>
            <a:r>
              <a:rPr sz="2700" b="1" i="1" spc="-275" dirty="0" smtClean="0">
                <a:latin typeface="Trebuchet MS"/>
                <a:cs typeface="Trebuchet MS"/>
              </a:rPr>
              <a:t> </a:t>
            </a:r>
            <a:r>
              <a:rPr sz="2700" b="1" i="1" spc="10" dirty="0">
                <a:latin typeface="Trebuchet MS"/>
                <a:cs typeface="Trebuchet MS"/>
              </a:rPr>
              <a:t>2</a:t>
            </a:r>
            <a:endParaRPr sz="2700" dirty="0">
              <a:latin typeface="Trebuchet MS"/>
              <a:cs typeface="Trebuchet MS"/>
            </a:endParaRPr>
          </a:p>
        </p:txBody>
      </p:sp>
      <p:sp>
        <p:nvSpPr>
          <p:cNvPr id="33" name="object 33"/>
          <p:cNvSpPr txBox="1"/>
          <p:nvPr/>
        </p:nvSpPr>
        <p:spPr>
          <a:xfrm>
            <a:off x="780694" y="3890069"/>
            <a:ext cx="1899920" cy="579120"/>
          </a:xfrm>
          <a:prstGeom prst="rect">
            <a:avLst/>
          </a:prstGeom>
        </p:spPr>
        <p:txBody>
          <a:bodyPr vert="horz" wrap="square" lIns="0" tIns="7620" rIns="0" bIns="0" rtlCol="0">
            <a:spAutoFit/>
          </a:bodyPr>
          <a:lstStyle/>
          <a:p>
            <a:pPr marL="12700" marR="5080" indent="149225">
              <a:lnSpc>
                <a:spcPct val="101699"/>
              </a:lnSpc>
              <a:spcBef>
                <a:spcPts val="60"/>
              </a:spcBef>
            </a:pPr>
            <a:r>
              <a:rPr sz="1800" b="1" spc="45" dirty="0">
                <a:latin typeface="Tahoma"/>
                <a:cs typeface="Tahoma"/>
              </a:rPr>
              <a:t>М</a:t>
            </a:r>
            <a:r>
              <a:rPr sz="1800" b="1" spc="-55" dirty="0">
                <a:latin typeface="Tahoma"/>
                <a:cs typeface="Tahoma"/>
              </a:rPr>
              <a:t>а</a:t>
            </a:r>
            <a:r>
              <a:rPr sz="1800" b="1" spc="65" dirty="0">
                <a:latin typeface="Tahoma"/>
                <a:cs typeface="Tahoma"/>
              </a:rPr>
              <a:t>с</a:t>
            </a:r>
            <a:r>
              <a:rPr sz="1800" b="1" spc="-5" dirty="0">
                <a:latin typeface="Tahoma"/>
                <a:cs typeface="Tahoma"/>
              </a:rPr>
              <a:t>т</a:t>
            </a:r>
            <a:r>
              <a:rPr sz="1800" b="1" spc="15" dirty="0">
                <a:latin typeface="Tahoma"/>
                <a:cs typeface="Tahoma"/>
              </a:rPr>
              <a:t>е</a:t>
            </a:r>
            <a:r>
              <a:rPr sz="1800" b="1" spc="50" dirty="0">
                <a:latin typeface="Tahoma"/>
                <a:cs typeface="Tahoma"/>
              </a:rPr>
              <a:t>р</a:t>
            </a:r>
            <a:r>
              <a:rPr sz="1800" b="1" spc="20" dirty="0">
                <a:latin typeface="Tahoma"/>
                <a:cs typeface="Tahoma"/>
              </a:rPr>
              <a:t>а</a:t>
            </a:r>
            <a:r>
              <a:rPr sz="1800" b="1" spc="-145" dirty="0">
                <a:latin typeface="Tahoma"/>
                <a:cs typeface="Tahoma"/>
              </a:rPr>
              <a:t> </a:t>
            </a:r>
            <a:r>
              <a:rPr sz="1800" b="1" dirty="0">
                <a:latin typeface="Tahoma"/>
                <a:cs typeface="Tahoma"/>
              </a:rPr>
              <a:t>П</a:t>
            </a:r>
            <a:r>
              <a:rPr sz="1800" b="1" spc="120" dirty="0">
                <a:latin typeface="Tahoma"/>
                <a:cs typeface="Tahoma"/>
              </a:rPr>
              <a:t>О</a:t>
            </a:r>
            <a:r>
              <a:rPr sz="1800" b="1" spc="-155" dirty="0">
                <a:latin typeface="Tahoma"/>
                <a:cs typeface="Tahoma"/>
              </a:rPr>
              <a:t> </a:t>
            </a:r>
            <a:r>
              <a:rPr sz="1800" b="1" spc="-200" dirty="0">
                <a:latin typeface="Tahoma"/>
                <a:cs typeface="Tahoma"/>
              </a:rPr>
              <a:t>/  </a:t>
            </a:r>
            <a:r>
              <a:rPr sz="1800" b="1" dirty="0">
                <a:latin typeface="Tahoma"/>
                <a:cs typeface="Tahoma"/>
              </a:rPr>
              <a:t>П</a:t>
            </a:r>
            <a:r>
              <a:rPr sz="1800" b="1" spc="50" dirty="0">
                <a:latin typeface="Tahoma"/>
                <a:cs typeface="Tahoma"/>
              </a:rPr>
              <a:t>р</a:t>
            </a:r>
            <a:r>
              <a:rPr sz="1800" b="1" spc="15" dirty="0">
                <a:latin typeface="Tahoma"/>
                <a:cs typeface="Tahoma"/>
              </a:rPr>
              <a:t>е</a:t>
            </a:r>
            <a:r>
              <a:rPr sz="1800" b="1" spc="-5" dirty="0">
                <a:latin typeface="Tahoma"/>
                <a:cs typeface="Tahoma"/>
              </a:rPr>
              <a:t>п</a:t>
            </a:r>
            <a:r>
              <a:rPr sz="1800" b="1" dirty="0">
                <a:latin typeface="Tahoma"/>
                <a:cs typeface="Tahoma"/>
              </a:rPr>
              <a:t>о</a:t>
            </a:r>
            <a:r>
              <a:rPr sz="1800" b="1" spc="55" dirty="0">
                <a:latin typeface="Tahoma"/>
                <a:cs typeface="Tahoma"/>
              </a:rPr>
              <a:t>д</a:t>
            </a:r>
            <a:r>
              <a:rPr sz="1800" b="1" spc="-55" dirty="0">
                <a:latin typeface="Tahoma"/>
                <a:cs typeface="Tahoma"/>
              </a:rPr>
              <a:t>а</a:t>
            </a:r>
            <a:r>
              <a:rPr sz="1800" b="1" spc="-45" dirty="0">
                <a:latin typeface="Tahoma"/>
                <a:cs typeface="Tahoma"/>
              </a:rPr>
              <a:t>в</a:t>
            </a:r>
            <a:r>
              <a:rPr sz="1800" b="1" spc="-55" dirty="0">
                <a:latin typeface="Tahoma"/>
                <a:cs typeface="Tahoma"/>
              </a:rPr>
              <a:t>а</a:t>
            </a:r>
            <a:r>
              <a:rPr sz="1800" b="1" spc="-5" dirty="0">
                <a:latin typeface="Tahoma"/>
                <a:cs typeface="Tahoma"/>
              </a:rPr>
              <a:t>т</a:t>
            </a:r>
            <a:r>
              <a:rPr sz="1800" b="1" spc="15" dirty="0">
                <a:latin typeface="Tahoma"/>
                <a:cs typeface="Tahoma"/>
              </a:rPr>
              <a:t>е</a:t>
            </a:r>
            <a:r>
              <a:rPr sz="1800" b="1" spc="-30" dirty="0">
                <a:latin typeface="Tahoma"/>
                <a:cs typeface="Tahoma"/>
              </a:rPr>
              <a:t>л</a:t>
            </a:r>
            <a:r>
              <a:rPr sz="1800" b="1" spc="120" dirty="0">
                <a:latin typeface="Tahoma"/>
                <a:cs typeface="Tahoma"/>
              </a:rPr>
              <a:t>и</a:t>
            </a:r>
            <a:endParaRPr sz="1800" dirty="0">
              <a:latin typeface="Tahoma"/>
              <a:cs typeface="Tahoma"/>
            </a:endParaRPr>
          </a:p>
        </p:txBody>
      </p:sp>
      <p:sp>
        <p:nvSpPr>
          <p:cNvPr id="34" name="object 34"/>
          <p:cNvSpPr txBox="1">
            <a:spLocks noGrp="1"/>
          </p:cNvSpPr>
          <p:nvPr>
            <p:ph type="title"/>
          </p:nvPr>
        </p:nvSpPr>
        <p:spPr>
          <a:xfrm>
            <a:off x="819099" y="293573"/>
            <a:ext cx="16706901" cy="1490152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  <a:tabLst>
                <a:tab pos="8074025" algn="l"/>
              </a:tabLst>
            </a:pPr>
            <a:r>
              <a:rPr lang="ru-RU" sz="4800" u="sng" spc="171" dirty="0" smtClean="0">
                <a:solidFill>
                  <a:schemeClr val="tx1"/>
                </a:solidFill>
                <a:latin typeface="Trebuchet MS"/>
                <a:cs typeface="Trebuchet MS"/>
              </a:rPr>
              <a:t>Проверка </a:t>
            </a:r>
            <a:r>
              <a:rPr lang="ru-RU" sz="4800" u="sng" spc="171" dirty="0">
                <a:solidFill>
                  <a:schemeClr val="tx1"/>
                </a:solidFill>
                <a:latin typeface="Trebuchet MS"/>
                <a:cs typeface="Trebuchet MS"/>
              </a:rPr>
              <a:t>усвоения студентами знаний, умений и навыков</a:t>
            </a:r>
            <a:endParaRPr sz="4800" dirty="0"/>
          </a:p>
        </p:txBody>
      </p:sp>
      <p:sp>
        <p:nvSpPr>
          <p:cNvPr id="36" name="object 32"/>
          <p:cNvSpPr txBox="1"/>
          <p:nvPr/>
        </p:nvSpPr>
        <p:spPr>
          <a:xfrm>
            <a:off x="13887067" y="5925063"/>
            <a:ext cx="2479168" cy="426399"/>
          </a:xfrm>
          <a:prstGeom prst="rect">
            <a:avLst/>
          </a:prstGeom>
        </p:spPr>
        <p:txBody>
          <a:bodyPr vert="horz" wrap="square" lIns="0" tIns="92075" rIns="0" bIns="0" rtlCol="0">
            <a:spAutoFit/>
          </a:bodyPr>
          <a:lstStyle/>
          <a:p>
            <a:pPr marL="12700" marR="5080" indent="180975">
              <a:lnSpc>
                <a:spcPts val="2590"/>
              </a:lnSpc>
              <a:spcBef>
                <a:spcPts val="725"/>
              </a:spcBef>
            </a:pPr>
            <a:r>
              <a:rPr lang="ru-RU" sz="2700" b="1" i="1" spc="-10" dirty="0" smtClean="0">
                <a:latin typeface="Trebuchet MS"/>
                <a:cs typeface="Trebuchet MS"/>
              </a:rPr>
              <a:t>Аттестация</a:t>
            </a:r>
            <a:endParaRPr sz="2700" dirty="0">
              <a:latin typeface="Trebuchet MS"/>
              <a:cs typeface="Trebuchet MS"/>
            </a:endParaRPr>
          </a:p>
        </p:txBody>
      </p:sp>
      <p:sp>
        <p:nvSpPr>
          <p:cNvPr id="37" name="object 13"/>
          <p:cNvSpPr/>
          <p:nvPr/>
        </p:nvSpPr>
        <p:spPr>
          <a:xfrm>
            <a:off x="1932381" y="6874748"/>
            <a:ext cx="984885" cy="985519"/>
          </a:xfrm>
          <a:custGeom>
            <a:avLst/>
            <a:gdLst/>
            <a:ahLst/>
            <a:cxnLst/>
            <a:rect l="l" t="t" r="r" b="b"/>
            <a:pathLst>
              <a:path w="984885" h="985520">
                <a:moveTo>
                  <a:pt x="765594" y="492556"/>
                </a:moveTo>
                <a:lnTo>
                  <a:pt x="761187" y="443420"/>
                </a:lnTo>
                <a:lnTo>
                  <a:pt x="748461" y="397167"/>
                </a:lnTo>
                <a:lnTo>
                  <a:pt x="728218" y="354545"/>
                </a:lnTo>
                <a:lnTo>
                  <a:pt x="710907" y="330060"/>
                </a:lnTo>
                <a:lnTo>
                  <a:pt x="710907" y="492556"/>
                </a:lnTo>
                <a:lnTo>
                  <a:pt x="705129" y="542683"/>
                </a:lnTo>
                <a:lnTo>
                  <a:pt x="688644" y="588733"/>
                </a:lnTo>
                <a:lnTo>
                  <a:pt x="662800" y="629386"/>
                </a:lnTo>
                <a:lnTo>
                  <a:pt x="628904" y="663308"/>
                </a:lnTo>
                <a:lnTo>
                  <a:pt x="588289" y="689178"/>
                </a:lnTo>
                <a:lnTo>
                  <a:pt x="542264" y="705662"/>
                </a:lnTo>
                <a:lnTo>
                  <a:pt x="492175" y="711454"/>
                </a:lnTo>
                <a:lnTo>
                  <a:pt x="442074" y="705662"/>
                </a:lnTo>
                <a:lnTo>
                  <a:pt x="396062" y="689178"/>
                </a:lnTo>
                <a:lnTo>
                  <a:pt x="355447" y="663308"/>
                </a:lnTo>
                <a:lnTo>
                  <a:pt x="321551" y="629386"/>
                </a:lnTo>
                <a:lnTo>
                  <a:pt x="295694" y="588733"/>
                </a:lnTo>
                <a:lnTo>
                  <a:pt x="279222" y="542683"/>
                </a:lnTo>
                <a:lnTo>
                  <a:pt x="273431" y="492556"/>
                </a:lnTo>
                <a:lnTo>
                  <a:pt x="279222" y="442417"/>
                </a:lnTo>
                <a:lnTo>
                  <a:pt x="295694" y="396367"/>
                </a:lnTo>
                <a:lnTo>
                  <a:pt x="321551" y="355714"/>
                </a:lnTo>
                <a:lnTo>
                  <a:pt x="355447" y="321792"/>
                </a:lnTo>
                <a:lnTo>
                  <a:pt x="396062" y="295922"/>
                </a:lnTo>
                <a:lnTo>
                  <a:pt x="442074" y="279438"/>
                </a:lnTo>
                <a:lnTo>
                  <a:pt x="492175" y="273646"/>
                </a:lnTo>
                <a:lnTo>
                  <a:pt x="542264" y="279438"/>
                </a:lnTo>
                <a:lnTo>
                  <a:pt x="588289" y="295922"/>
                </a:lnTo>
                <a:lnTo>
                  <a:pt x="628904" y="321792"/>
                </a:lnTo>
                <a:lnTo>
                  <a:pt x="662800" y="355714"/>
                </a:lnTo>
                <a:lnTo>
                  <a:pt x="688644" y="396367"/>
                </a:lnTo>
                <a:lnTo>
                  <a:pt x="705129" y="442417"/>
                </a:lnTo>
                <a:lnTo>
                  <a:pt x="710907" y="492556"/>
                </a:lnTo>
                <a:lnTo>
                  <a:pt x="710907" y="330060"/>
                </a:lnTo>
                <a:lnTo>
                  <a:pt x="701217" y="316344"/>
                </a:lnTo>
                <a:lnTo>
                  <a:pt x="668235" y="283349"/>
                </a:lnTo>
                <a:lnTo>
                  <a:pt x="654532" y="273646"/>
                </a:lnTo>
                <a:lnTo>
                  <a:pt x="630072" y="256324"/>
                </a:lnTo>
                <a:lnTo>
                  <a:pt x="587476" y="236054"/>
                </a:lnTo>
                <a:lnTo>
                  <a:pt x="541261" y="223329"/>
                </a:lnTo>
                <a:lnTo>
                  <a:pt x="492175" y="218909"/>
                </a:lnTo>
                <a:lnTo>
                  <a:pt x="443090" y="223329"/>
                </a:lnTo>
                <a:lnTo>
                  <a:pt x="396862" y="236054"/>
                </a:lnTo>
                <a:lnTo>
                  <a:pt x="354279" y="256324"/>
                </a:lnTo>
                <a:lnTo>
                  <a:pt x="316115" y="283349"/>
                </a:lnTo>
                <a:lnTo>
                  <a:pt x="283133" y="316344"/>
                </a:lnTo>
                <a:lnTo>
                  <a:pt x="256133" y="354545"/>
                </a:lnTo>
                <a:lnTo>
                  <a:pt x="235877" y="397167"/>
                </a:lnTo>
                <a:lnTo>
                  <a:pt x="223164" y="443420"/>
                </a:lnTo>
                <a:lnTo>
                  <a:pt x="218744" y="492556"/>
                </a:lnTo>
                <a:lnTo>
                  <a:pt x="223164" y="541680"/>
                </a:lnTo>
                <a:lnTo>
                  <a:pt x="235877" y="587933"/>
                </a:lnTo>
                <a:lnTo>
                  <a:pt x="256133" y="630555"/>
                </a:lnTo>
                <a:lnTo>
                  <a:pt x="283133" y="668756"/>
                </a:lnTo>
                <a:lnTo>
                  <a:pt x="316115" y="701751"/>
                </a:lnTo>
                <a:lnTo>
                  <a:pt x="354279" y="728776"/>
                </a:lnTo>
                <a:lnTo>
                  <a:pt x="396862" y="749046"/>
                </a:lnTo>
                <a:lnTo>
                  <a:pt x="443090" y="761771"/>
                </a:lnTo>
                <a:lnTo>
                  <a:pt x="492175" y="766191"/>
                </a:lnTo>
                <a:lnTo>
                  <a:pt x="541261" y="761771"/>
                </a:lnTo>
                <a:lnTo>
                  <a:pt x="587476" y="749046"/>
                </a:lnTo>
                <a:lnTo>
                  <a:pt x="630072" y="728776"/>
                </a:lnTo>
                <a:lnTo>
                  <a:pt x="654532" y="711454"/>
                </a:lnTo>
                <a:lnTo>
                  <a:pt x="668235" y="701751"/>
                </a:lnTo>
                <a:lnTo>
                  <a:pt x="701217" y="668756"/>
                </a:lnTo>
                <a:lnTo>
                  <a:pt x="728218" y="630555"/>
                </a:lnTo>
                <a:lnTo>
                  <a:pt x="748461" y="587933"/>
                </a:lnTo>
                <a:lnTo>
                  <a:pt x="761187" y="541680"/>
                </a:lnTo>
                <a:lnTo>
                  <a:pt x="765594" y="492556"/>
                </a:lnTo>
                <a:close/>
              </a:path>
              <a:path w="984885" h="985520">
                <a:moveTo>
                  <a:pt x="984338" y="410464"/>
                </a:moveTo>
                <a:lnTo>
                  <a:pt x="982192" y="399821"/>
                </a:lnTo>
                <a:lnTo>
                  <a:pt x="976337" y="391121"/>
                </a:lnTo>
                <a:lnTo>
                  <a:pt x="967651" y="385254"/>
                </a:lnTo>
                <a:lnTo>
                  <a:pt x="956995" y="383095"/>
                </a:lnTo>
                <a:lnTo>
                  <a:pt x="929652" y="383095"/>
                </a:lnTo>
                <a:lnTo>
                  <a:pt x="929652" y="437819"/>
                </a:lnTo>
                <a:lnTo>
                  <a:pt x="929652" y="547281"/>
                </a:lnTo>
                <a:lnTo>
                  <a:pt x="865949" y="547281"/>
                </a:lnTo>
                <a:lnTo>
                  <a:pt x="856742" y="548868"/>
                </a:lnTo>
                <a:lnTo>
                  <a:pt x="848804" y="553313"/>
                </a:lnTo>
                <a:lnTo>
                  <a:pt x="842772" y="560120"/>
                </a:lnTo>
                <a:lnTo>
                  <a:pt x="839241" y="568782"/>
                </a:lnTo>
                <a:lnTo>
                  <a:pt x="831164" y="599097"/>
                </a:lnTo>
                <a:lnTo>
                  <a:pt x="820445" y="628510"/>
                </a:lnTo>
                <a:lnTo>
                  <a:pt x="807148" y="656894"/>
                </a:lnTo>
                <a:lnTo>
                  <a:pt x="791324" y="684136"/>
                </a:lnTo>
                <a:lnTo>
                  <a:pt x="787704" y="692721"/>
                </a:lnTo>
                <a:lnTo>
                  <a:pt x="787171" y="701814"/>
                </a:lnTo>
                <a:lnTo>
                  <a:pt x="789647" y="710577"/>
                </a:lnTo>
                <a:lnTo>
                  <a:pt x="795032" y="718210"/>
                </a:lnTo>
                <a:lnTo>
                  <a:pt x="840193" y="763422"/>
                </a:lnTo>
                <a:lnTo>
                  <a:pt x="762838" y="840841"/>
                </a:lnTo>
                <a:lnTo>
                  <a:pt x="717702" y="795629"/>
                </a:lnTo>
                <a:lnTo>
                  <a:pt x="710044" y="790244"/>
                </a:lnTo>
                <a:lnTo>
                  <a:pt x="701294" y="787781"/>
                </a:lnTo>
                <a:lnTo>
                  <a:pt x="692213" y="788314"/>
                </a:lnTo>
                <a:lnTo>
                  <a:pt x="683615" y="791933"/>
                </a:lnTo>
                <a:lnTo>
                  <a:pt x="656259" y="807834"/>
                </a:lnTo>
                <a:lnTo>
                  <a:pt x="627926" y="821131"/>
                </a:lnTo>
                <a:lnTo>
                  <a:pt x="598563" y="831824"/>
                </a:lnTo>
                <a:lnTo>
                  <a:pt x="568363" y="839838"/>
                </a:lnTo>
                <a:lnTo>
                  <a:pt x="559701" y="843394"/>
                </a:lnTo>
                <a:lnTo>
                  <a:pt x="552907" y="849452"/>
                </a:lnTo>
                <a:lnTo>
                  <a:pt x="548449" y="857402"/>
                </a:lnTo>
                <a:lnTo>
                  <a:pt x="546862" y="866609"/>
                </a:lnTo>
                <a:lnTo>
                  <a:pt x="546862" y="930363"/>
                </a:lnTo>
                <a:lnTo>
                  <a:pt x="437489" y="930363"/>
                </a:lnTo>
                <a:lnTo>
                  <a:pt x="437489" y="866609"/>
                </a:lnTo>
                <a:lnTo>
                  <a:pt x="435889" y="857389"/>
                </a:lnTo>
                <a:lnTo>
                  <a:pt x="385673" y="831811"/>
                </a:lnTo>
                <a:lnTo>
                  <a:pt x="356311" y="821105"/>
                </a:lnTo>
                <a:lnTo>
                  <a:pt x="327914" y="807808"/>
                </a:lnTo>
                <a:lnTo>
                  <a:pt x="300723" y="791997"/>
                </a:lnTo>
                <a:lnTo>
                  <a:pt x="292112" y="788352"/>
                </a:lnTo>
                <a:lnTo>
                  <a:pt x="283032" y="787806"/>
                </a:lnTo>
                <a:lnTo>
                  <a:pt x="274281" y="790282"/>
                </a:lnTo>
                <a:lnTo>
                  <a:pt x="266636" y="795693"/>
                </a:lnTo>
                <a:lnTo>
                  <a:pt x="221526" y="840841"/>
                </a:lnTo>
                <a:lnTo>
                  <a:pt x="144170" y="763422"/>
                </a:lnTo>
                <a:lnTo>
                  <a:pt x="189280" y="718273"/>
                </a:lnTo>
                <a:lnTo>
                  <a:pt x="194665" y="710628"/>
                </a:lnTo>
                <a:lnTo>
                  <a:pt x="197142" y="701865"/>
                </a:lnTo>
                <a:lnTo>
                  <a:pt x="196608" y="692772"/>
                </a:lnTo>
                <a:lnTo>
                  <a:pt x="192951" y="684098"/>
                </a:lnTo>
                <a:lnTo>
                  <a:pt x="177101" y="656818"/>
                </a:lnTo>
                <a:lnTo>
                  <a:pt x="163830" y="628434"/>
                </a:lnTo>
                <a:lnTo>
                  <a:pt x="153162" y="599046"/>
                </a:lnTo>
                <a:lnTo>
                  <a:pt x="145122" y="568756"/>
                </a:lnTo>
                <a:lnTo>
                  <a:pt x="141592" y="560108"/>
                </a:lnTo>
                <a:lnTo>
                  <a:pt x="135547" y="553313"/>
                </a:lnTo>
                <a:lnTo>
                  <a:pt x="127609" y="548868"/>
                </a:lnTo>
                <a:lnTo>
                  <a:pt x="118402" y="547281"/>
                </a:lnTo>
                <a:lnTo>
                  <a:pt x="54686" y="547281"/>
                </a:lnTo>
                <a:lnTo>
                  <a:pt x="54686" y="437819"/>
                </a:lnTo>
                <a:lnTo>
                  <a:pt x="118402" y="437819"/>
                </a:lnTo>
                <a:lnTo>
                  <a:pt x="127609" y="436232"/>
                </a:lnTo>
                <a:lnTo>
                  <a:pt x="135547" y="431787"/>
                </a:lnTo>
                <a:lnTo>
                  <a:pt x="141592" y="424980"/>
                </a:lnTo>
                <a:lnTo>
                  <a:pt x="145122" y="416318"/>
                </a:lnTo>
                <a:lnTo>
                  <a:pt x="153187" y="386003"/>
                </a:lnTo>
                <a:lnTo>
                  <a:pt x="163906" y="356590"/>
                </a:lnTo>
                <a:lnTo>
                  <a:pt x="177215" y="328206"/>
                </a:lnTo>
                <a:lnTo>
                  <a:pt x="193040" y="300964"/>
                </a:lnTo>
                <a:lnTo>
                  <a:pt x="196659" y="292379"/>
                </a:lnTo>
                <a:lnTo>
                  <a:pt x="197192" y="283286"/>
                </a:lnTo>
                <a:lnTo>
                  <a:pt x="194716" y="274523"/>
                </a:lnTo>
                <a:lnTo>
                  <a:pt x="189331" y="266890"/>
                </a:lnTo>
                <a:lnTo>
                  <a:pt x="144170" y="221678"/>
                </a:lnTo>
                <a:lnTo>
                  <a:pt x="221526" y="144259"/>
                </a:lnTo>
                <a:lnTo>
                  <a:pt x="266661" y="189471"/>
                </a:lnTo>
                <a:lnTo>
                  <a:pt x="274332" y="194881"/>
                </a:lnTo>
                <a:lnTo>
                  <a:pt x="283095" y="197345"/>
                </a:lnTo>
                <a:lnTo>
                  <a:pt x="292163" y="196786"/>
                </a:lnTo>
                <a:lnTo>
                  <a:pt x="300748" y="193167"/>
                </a:lnTo>
                <a:lnTo>
                  <a:pt x="328091" y="177266"/>
                </a:lnTo>
                <a:lnTo>
                  <a:pt x="356400" y="163969"/>
                </a:lnTo>
                <a:lnTo>
                  <a:pt x="385749" y="153276"/>
                </a:lnTo>
                <a:lnTo>
                  <a:pt x="416001" y="145211"/>
                </a:lnTo>
                <a:lnTo>
                  <a:pt x="418350" y="144259"/>
                </a:lnTo>
                <a:lnTo>
                  <a:pt x="437489" y="118491"/>
                </a:lnTo>
                <a:lnTo>
                  <a:pt x="437489" y="54737"/>
                </a:lnTo>
                <a:lnTo>
                  <a:pt x="546862" y="54737"/>
                </a:lnTo>
                <a:lnTo>
                  <a:pt x="546862" y="118491"/>
                </a:lnTo>
                <a:lnTo>
                  <a:pt x="548449" y="127711"/>
                </a:lnTo>
                <a:lnTo>
                  <a:pt x="552907" y="135648"/>
                </a:lnTo>
                <a:lnTo>
                  <a:pt x="559727" y="141693"/>
                </a:lnTo>
                <a:lnTo>
                  <a:pt x="568363" y="145211"/>
                </a:lnTo>
                <a:lnTo>
                  <a:pt x="598652" y="153276"/>
                </a:lnTo>
                <a:lnTo>
                  <a:pt x="628027" y="163969"/>
                </a:lnTo>
                <a:lnTo>
                  <a:pt x="656437" y="177292"/>
                </a:lnTo>
                <a:lnTo>
                  <a:pt x="683641" y="193103"/>
                </a:lnTo>
                <a:lnTo>
                  <a:pt x="692238" y="196735"/>
                </a:lnTo>
                <a:lnTo>
                  <a:pt x="701306" y="197269"/>
                </a:lnTo>
                <a:lnTo>
                  <a:pt x="710057" y="194805"/>
                </a:lnTo>
                <a:lnTo>
                  <a:pt x="717727" y="189407"/>
                </a:lnTo>
                <a:lnTo>
                  <a:pt x="762838" y="144259"/>
                </a:lnTo>
                <a:lnTo>
                  <a:pt x="840193" y="221678"/>
                </a:lnTo>
                <a:lnTo>
                  <a:pt x="795083" y="266827"/>
                </a:lnTo>
                <a:lnTo>
                  <a:pt x="789698" y="274472"/>
                </a:lnTo>
                <a:lnTo>
                  <a:pt x="787222" y="283235"/>
                </a:lnTo>
                <a:lnTo>
                  <a:pt x="787755" y="292328"/>
                </a:lnTo>
                <a:lnTo>
                  <a:pt x="791413" y="301002"/>
                </a:lnTo>
                <a:lnTo>
                  <a:pt x="807250" y="328282"/>
                </a:lnTo>
                <a:lnTo>
                  <a:pt x="820521" y="356666"/>
                </a:lnTo>
                <a:lnTo>
                  <a:pt x="831189" y="386054"/>
                </a:lnTo>
                <a:lnTo>
                  <a:pt x="839241" y="416344"/>
                </a:lnTo>
                <a:lnTo>
                  <a:pt x="842772" y="424992"/>
                </a:lnTo>
                <a:lnTo>
                  <a:pt x="848804" y="431787"/>
                </a:lnTo>
                <a:lnTo>
                  <a:pt x="856742" y="436232"/>
                </a:lnTo>
                <a:lnTo>
                  <a:pt x="865936" y="437819"/>
                </a:lnTo>
                <a:lnTo>
                  <a:pt x="929652" y="437819"/>
                </a:lnTo>
                <a:lnTo>
                  <a:pt x="929652" y="383095"/>
                </a:lnTo>
                <a:lnTo>
                  <a:pt x="887336" y="383095"/>
                </a:lnTo>
                <a:lnTo>
                  <a:pt x="879894" y="359067"/>
                </a:lnTo>
                <a:lnTo>
                  <a:pt x="870991" y="335572"/>
                </a:lnTo>
                <a:lnTo>
                  <a:pt x="860653" y="312648"/>
                </a:lnTo>
                <a:lnTo>
                  <a:pt x="848893" y="290360"/>
                </a:lnTo>
                <a:lnTo>
                  <a:pt x="898207" y="240982"/>
                </a:lnTo>
                <a:lnTo>
                  <a:pt x="903351" y="235851"/>
                </a:lnTo>
                <a:lnTo>
                  <a:pt x="906221" y="228930"/>
                </a:lnTo>
                <a:lnTo>
                  <a:pt x="906233" y="214401"/>
                </a:lnTo>
                <a:lnTo>
                  <a:pt x="903351" y="207416"/>
                </a:lnTo>
                <a:lnTo>
                  <a:pt x="898207" y="202311"/>
                </a:lnTo>
                <a:lnTo>
                  <a:pt x="840206" y="144259"/>
                </a:lnTo>
                <a:lnTo>
                  <a:pt x="831507" y="135547"/>
                </a:lnTo>
                <a:lnTo>
                  <a:pt x="782205" y="86194"/>
                </a:lnTo>
                <a:lnTo>
                  <a:pt x="773163" y="80187"/>
                </a:lnTo>
                <a:lnTo>
                  <a:pt x="762876" y="78181"/>
                </a:lnTo>
                <a:lnTo>
                  <a:pt x="752589" y="80187"/>
                </a:lnTo>
                <a:lnTo>
                  <a:pt x="743521" y="86220"/>
                </a:lnTo>
                <a:lnTo>
                  <a:pt x="694207" y="135547"/>
                </a:lnTo>
                <a:lnTo>
                  <a:pt x="671931" y="123761"/>
                </a:lnTo>
                <a:lnTo>
                  <a:pt x="649033" y="113398"/>
                </a:lnTo>
                <a:lnTo>
                  <a:pt x="625551" y="104495"/>
                </a:lnTo>
                <a:lnTo>
                  <a:pt x="601535" y="97053"/>
                </a:lnTo>
                <a:lnTo>
                  <a:pt x="601535" y="54737"/>
                </a:lnTo>
                <a:lnTo>
                  <a:pt x="601535" y="27368"/>
                </a:lnTo>
                <a:lnTo>
                  <a:pt x="599401" y="16725"/>
                </a:lnTo>
                <a:lnTo>
                  <a:pt x="593547" y="8026"/>
                </a:lnTo>
                <a:lnTo>
                  <a:pt x="584847" y="2159"/>
                </a:lnTo>
                <a:lnTo>
                  <a:pt x="574192" y="0"/>
                </a:lnTo>
                <a:lnTo>
                  <a:pt x="410146" y="0"/>
                </a:lnTo>
                <a:lnTo>
                  <a:pt x="399491" y="2159"/>
                </a:lnTo>
                <a:lnTo>
                  <a:pt x="390804" y="8026"/>
                </a:lnTo>
                <a:lnTo>
                  <a:pt x="384949" y="16725"/>
                </a:lnTo>
                <a:lnTo>
                  <a:pt x="382803" y="27368"/>
                </a:lnTo>
                <a:lnTo>
                  <a:pt x="382803" y="97104"/>
                </a:lnTo>
                <a:lnTo>
                  <a:pt x="358825" y="104546"/>
                </a:lnTo>
                <a:lnTo>
                  <a:pt x="335381" y="113449"/>
                </a:lnTo>
                <a:lnTo>
                  <a:pt x="312483" y="123812"/>
                </a:lnTo>
                <a:lnTo>
                  <a:pt x="290182" y="135610"/>
                </a:lnTo>
                <a:lnTo>
                  <a:pt x="240830" y="86194"/>
                </a:lnTo>
                <a:lnTo>
                  <a:pt x="235699" y="81089"/>
                </a:lnTo>
                <a:lnTo>
                  <a:pt x="228790" y="78219"/>
                </a:lnTo>
                <a:lnTo>
                  <a:pt x="214236" y="78219"/>
                </a:lnTo>
                <a:lnTo>
                  <a:pt x="207302" y="81089"/>
                </a:lnTo>
                <a:lnTo>
                  <a:pt x="86182" y="202336"/>
                </a:lnTo>
                <a:lnTo>
                  <a:pt x="81026" y="207467"/>
                </a:lnTo>
                <a:lnTo>
                  <a:pt x="78168" y="214401"/>
                </a:lnTo>
                <a:lnTo>
                  <a:pt x="78155" y="228930"/>
                </a:lnTo>
                <a:lnTo>
                  <a:pt x="81026" y="235902"/>
                </a:lnTo>
                <a:lnTo>
                  <a:pt x="135559" y="290423"/>
                </a:lnTo>
                <a:lnTo>
                  <a:pt x="123774" y="312737"/>
                </a:lnTo>
                <a:lnTo>
                  <a:pt x="113411" y="335635"/>
                </a:lnTo>
                <a:lnTo>
                  <a:pt x="104495" y="359105"/>
                </a:lnTo>
                <a:lnTo>
                  <a:pt x="97053" y="383095"/>
                </a:lnTo>
                <a:lnTo>
                  <a:pt x="27343" y="383095"/>
                </a:lnTo>
                <a:lnTo>
                  <a:pt x="16700" y="385254"/>
                </a:lnTo>
                <a:lnTo>
                  <a:pt x="8013" y="391121"/>
                </a:lnTo>
                <a:lnTo>
                  <a:pt x="2159" y="399821"/>
                </a:lnTo>
                <a:lnTo>
                  <a:pt x="0" y="410464"/>
                </a:lnTo>
                <a:lnTo>
                  <a:pt x="0" y="574636"/>
                </a:lnTo>
                <a:lnTo>
                  <a:pt x="2159" y="585279"/>
                </a:lnTo>
                <a:lnTo>
                  <a:pt x="8013" y="593979"/>
                </a:lnTo>
                <a:lnTo>
                  <a:pt x="16700" y="599846"/>
                </a:lnTo>
                <a:lnTo>
                  <a:pt x="27343" y="602005"/>
                </a:lnTo>
                <a:lnTo>
                  <a:pt x="97028" y="602005"/>
                </a:lnTo>
                <a:lnTo>
                  <a:pt x="104457" y="626033"/>
                </a:lnTo>
                <a:lnTo>
                  <a:pt x="113360" y="649528"/>
                </a:lnTo>
                <a:lnTo>
                  <a:pt x="123710" y="672452"/>
                </a:lnTo>
                <a:lnTo>
                  <a:pt x="135458" y="694740"/>
                </a:lnTo>
                <a:lnTo>
                  <a:pt x="81013" y="749249"/>
                </a:lnTo>
                <a:lnTo>
                  <a:pt x="78143" y="756170"/>
                </a:lnTo>
                <a:lnTo>
                  <a:pt x="78130" y="770699"/>
                </a:lnTo>
                <a:lnTo>
                  <a:pt x="81013" y="777684"/>
                </a:lnTo>
                <a:lnTo>
                  <a:pt x="202158" y="898906"/>
                </a:lnTo>
                <a:lnTo>
                  <a:pt x="211201" y="904913"/>
                </a:lnTo>
                <a:lnTo>
                  <a:pt x="221488" y="906919"/>
                </a:lnTo>
                <a:lnTo>
                  <a:pt x="231775" y="904913"/>
                </a:lnTo>
                <a:lnTo>
                  <a:pt x="240842" y="898880"/>
                </a:lnTo>
                <a:lnTo>
                  <a:pt x="290156" y="849553"/>
                </a:lnTo>
                <a:lnTo>
                  <a:pt x="312432" y="861339"/>
                </a:lnTo>
                <a:lnTo>
                  <a:pt x="335330" y="871702"/>
                </a:lnTo>
                <a:lnTo>
                  <a:pt x="358800" y="880605"/>
                </a:lnTo>
                <a:lnTo>
                  <a:pt x="382803" y="888047"/>
                </a:lnTo>
                <a:lnTo>
                  <a:pt x="382803" y="957732"/>
                </a:lnTo>
                <a:lnTo>
                  <a:pt x="384949" y="968375"/>
                </a:lnTo>
                <a:lnTo>
                  <a:pt x="390804" y="977074"/>
                </a:lnTo>
                <a:lnTo>
                  <a:pt x="399503" y="982941"/>
                </a:lnTo>
                <a:lnTo>
                  <a:pt x="410146" y="985100"/>
                </a:lnTo>
                <a:lnTo>
                  <a:pt x="574192" y="985100"/>
                </a:lnTo>
                <a:lnTo>
                  <a:pt x="584847" y="982941"/>
                </a:lnTo>
                <a:lnTo>
                  <a:pt x="593547" y="977074"/>
                </a:lnTo>
                <a:lnTo>
                  <a:pt x="599401" y="968375"/>
                </a:lnTo>
                <a:lnTo>
                  <a:pt x="601535" y="957732"/>
                </a:lnTo>
                <a:lnTo>
                  <a:pt x="601535" y="930363"/>
                </a:lnTo>
                <a:lnTo>
                  <a:pt x="601535" y="887996"/>
                </a:lnTo>
                <a:lnTo>
                  <a:pt x="625525" y="880554"/>
                </a:lnTo>
                <a:lnTo>
                  <a:pt x="648970" y="871651"/>
                </a:lnTo>
                <a:lnTo>
                  <a:pt x="671868" y="861288"/>
                </a:lnTo>
                <a:lnTo>
                  <a:pt x="694182" y="849490"/>
                </a:lnTo>
                <a:lnTo>
                  <a:pt x="743559" y="898906"/>
                </a:lnTo>
                <a:lnTo>
                  <a:pt x="748690" y="904011"/>
                </a:lnTo>
                <a:lnTo>
                  <a:pt x="755599" y="906881"/>
                </a:lnTo>
                <a:lnTo>
                  <a:pt x="770153" y="906881"/>
                </a:lnTo>
                <a:lnTo>
                  <a:pt x="777074" y="904011"/>
                </a:lnTo>
                <a:lnTo>
                  <a:pt x="831545" y="849490"/>
                </a:lnTo>
                <a:lnTo>
                  <a:pt x="840181" y="840841"/>
                </a:lnTo>
                <a:lnTo>
                  <a:pt x="898207" y="782764"/>
                </a:lnTo>
                <a:lnTo>
                  <a:pt x="903351" y="777633"/>
                </a:lnTo>
                <a:lnTo>
                  <a:pt x="906221" y="770699"/>
                </a:lnTo>
                <a:lnTo>
                  <a:pt x="906233" y="756170"/>
                </a:lnTo>
                <a:lnTo>
                  <a:pt x="903351" y="749198"/>
                </a:lnTo>
                <a:lnTo>
                  <a:pt x="848829" y="694677"/>
                </a:lnTo>
                <a:lnTo>
                  <a:pt x="860615" y="672363"/>
                </a:lnTo>
                <a:lnTo>
                  <a:pt x="870978" y="649465"/>
                </a:lnTo>
                <a:lnTo>
                  <a:pt x="879881" y="625995"/>
                </a:lnTo>
                <a:lnTo>
                  <a:pt x="887336" y="602005"/>
                </a:lnTo>
                <a:lnTo>
                  <a:pt x="956995" y="602005"/>
                </a:lnTo>
                <a:lnTo>
                  <a:pt x="967651" y="599846"/>
                </a:lnTo>
                <a:lnTo>
                  <a:pt x="976337" y="593979"/>
                </a:lnTo>
                <a:lnTo>
                  <a:pt x="982192" y="585279"/>
                </a:lnTo>
                <a:lnTo>
                  <a:pt x="984338" y="574636"/>
                </a:lnTo>
                <a:lnTo>
                  <a:pt x="984338" y="410464"/>
                </a:lnTo>
                <a:close/>
              </a:path>
            </a:pathLst>
          </a:custGeom>
          <a:solidFill>
            <a:srgbClr val="385295"/>
          </a:solidFill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38" name="object 14"/>
          <p:cNvPicPr/>
          <p:nvPr/>
        </p:nvPicPr>
        <p:blipFill>
          <a:blip r:embed="rId5" cstate="print"/>
          <a:stretch>
            <a:fillRect/>
          </a:stretch>
        </p:blipFill>
        <p:spPr>
          <a:xfrm>
            <a:off x="2342530" y="6546382"/>
            <a:ext cx="164055" cy="164182"/>
          </a:xfrm>
          <a:prstGeom prst="rect">
            <a:avLst/>
          </a:prstGeom>
        </p:spPr>
      </p:pic>
      <p:pic>
        <p:nvPicPr>
          <p:cNvPr id="39" name="object 15"/>
          <p:cNvPicPr/>
          <p:nvPr/>
        </p:nvPicPr>
        <p:blipFill>
          <a:blip r:embed="rId6" cstate="print"/>
          <a:stretch>
            <a:fillRect/>
          </a:stretch>
        </p:blipFill>
        <p:spPr>
          <a:xfrm>
            <a:off x="2342530" y="8024019"/>
            <a:ext cx="164055" cy="164182"/>
          </a:xfrm>
          <a:prstGeom prst="rect">
            <a:avLst/>
          </a:prstGeom>
        </p:spPr>
      </p:pic>
      <p:pic>
        <p:nvPicPr>
          <p:cNvPr id="40" name="object 16"/>
          <p:cNvPicPr/>
          <p:nvPr/>
        </p:nvPicPr>
        <p:blipFill>
          <a:blip r:embed="rId6" cstate="print"/>
          <a:stretch>
            <a:fillRect/>
          </a:stretch>
        </p:blipFill>
        <p:spPr>
          <a:xfrm>
            <a:off x="3080779" y="7285202"/>
            <a:ext cx="164055" cy="164182"/>
          </a:xfrm>
          <a:prstGeom prst="rect">
            <a:avLst/>
          </a:prstGeom>
        </p:spPr>
      </p:pic>
      <p:pic>
        <p:nvPicPr>
          <p:cNvPr id="41" name="object 17"/>
          <p:cNvPicPr/>
          <p:nvPr/>
        </p:nvPicPr>
        <p:blipFill>
          <a:blip r:embed="rId7" cstate="print"/>
          <a:stretch>
            <a:fillRect/>
          </a:stretch>
        </p:blipFill>
        <p:spPr>
          <a:xfrm>
            <a:off x="1604289" y="7285202"/>
            <a:ext cx="164054" cy="164182"/>
          </a:xfrm>
          <a:prstGeom prst="rect">
            <a:avLst/>
          </a:prstGeom>
        </p:spPr>
      </p:pic>
      <p:sp>
        <p:nvSpPr>
          <p:cNvPr id="42" name="object 18"/>
          <p:cNvSpPr/>
          <p:nvPr/>
        </p:nvSpPr>
        <p:spPr>
          <a:xfrm>
            <a:off x="1659140" y="6572120"/>
            <a:ext cx="14145894" cy="1796414"/>
          </a:xfrm>
          <a:custGeom>
            <a:avLst/>
            <a:gdLst/>
            <a:ahLst/>
            <a:cxnLst/>
            <a:rect l="l" t="t" r="r" b="b"/>
            <a:pathLst>
              <a:path w="14145894" h="1796415">
                <a:moveTo>
                  <a:pt x="628675" y="82562"/>
                </a:moveTo>
                <a:lnTo>
                  <a:pt x="543369" y="47815"/>
                </a:lnTo>
                <a:lnTo>
                  <a:pt x="543369" y="103060"/>
                </a:lnTo>
                <a:lnTo>
                  <a:pt x="476631" y="169900"/>
                </a:lnTo>
                <a:lnTo>
                  <a:pt x="449872" y="89725"/>
                </a:lnTo>
                <a:lnTo>
                  <a:pt x="543369" y="103060"/>
                </a:lnTo>
                <a:lnTo>
                  <a:pt x="543369" y="47815"/>
                </a:lnTo>
                <a:lnTo>
                  <a:pt x="413829" y="29286"/>
                </a:lnTo>
                <a:lnTo>
                  <a:pt x="406781" y="29184"/>
                </a:lnTo>
                <a:lnTo>
                  <a:pt x="400100" y="30822"/>
                </a:lnTo>
                <a:lnTo>
                  <a:pt x="382765" y="56654"/>
                </a:lnTo>
                <a:lnTo>
                  <a:pt x="382790" y="58762"/>
                </a:lnTo>
                <a:lnTo>
                  <a:pt x="384022" y="65024"/>
                </a:lnTo>
                <a:lnTo>
                  <a:pt x="402640" y="120942"/>
                </a:lnTo>
                <a:lnTo>
                  <a:pt x="360172" y="145707"/>
                </a:lnTo>
                <a:lnTo>
                  <a:pt x="319557" y="173024"/>
                </a:lnTo>
                <a:lnTo>
                  <a:pt x="280898" y="202780"/>
                </a:lnTo>
                <a:lnTo>
                  <a:pt x="244284" y="234823"/>
                </a:lnTo>
                <a:lnTo>
                  <a:pt x="209829" y="269049"/>
                </a:lnTo>
                <a:lnTo>
                  <a:pt x="177622" y="305308"/>
                </a:lnTo>
                <a:lnTo>
                  <a:pt x="147764" y="343471"/>
                </a:lnTo>
                <a:lnTo>
                  <a:pt x="120357" y="383425"/>
                </a:lnTo>
                <a:lnTo>
                  <a:pt x="95504" y="425030"/>
                </a:lnTo>
                <a:lnTo>
                  <a:pt x="73291" y="468160"/>
                </a:lnTo>
                <a:lnTo>
                  <a:pt x="53835" y="512686"/>
                </a:lnTo>
                <a:lnTo>
                  <a:pt x="37223" y="558469"/>
                </a:lnTo>
                <a:lnTo>
                  <a:pt x="23571" y="605396"/>
                </a:lnTo>
                <a:lnTo>
                  <a:pt x="12954" y="653326"/>
                </a:lnTo>
                <a:lnTo>
                  <a:pt x="66675" y="663397"/>
                </a:lnTo>
                <a:lnTo>
                  <a:pt x="77228" y="616216"/>
                </a:lnTo>
                <a:lnTo>
                  <a:pt x="90957" y="570090"/>
                </a:lnTo>
                <a:lnTo>
                  <a:pt x="107759" y="525170"/>
                </a:lnTo>
                <a:lnTo>
                  <a:pt x="127508" y="481584"/>
                </a:lnTo>
                <a:lnTo>
                  <a:pt x="150101" y="439496"/>
                </a:lnTo>
                <a:lnTo>
                  <a:pt x="175437" y="399034"/>
                </a:lnTo>
                <a:lnTo>
                  <a:pt x="203403" y="360362"/>
                </a:lnTo>
                <a:lnTo>
                  <a:pt x="233883" y="323596"/>
                </a:lnTo>
                <a:lnTo>
                  <a:pt x="266763" y="288899"/>
                </a:lnTo>
                <a:lnTo>
                  <a:pt x="301955" y="256400"/>
                </a:lnTo>
                <a:lnTo>
                  <a:pt x="339318" y="226250"/>
                </a:lnTo>
                <a:lnTo>
                  <a:pt x="378764" y="198602"/>
                </a:lnTo>
                <a:lnTo>
                  <a:pt x="420192" y="173583"/>
                </a:lnTo>
                <a:lnTo>
                  <a:pt x="438708" y="229184"/>
                </a:lnTo>
                <a:lnTo>
                  <a:pt x="441731" y="235483"/>
                </a:lnTo>
                <a:lnTo>
                  <a:pt x="462572" y="247904"/>
                </a:lnTo>
                <a:lnTo>
                  <a:pt x="471817" y="247904"/>
                </a:lnTo>
                <a:lnTo>
                  <a:pt x="478815" y="245071"/>
                </a:lnTo>
                <a:lnTo>
                  <a:pt x="550227" y="173583"/>
                </a:lnTo>
                <a:lnTo>
                  <a:pt x="553910" y="169900"/>
                </a:lnTo>
                <a:lnTo>
                  <a:pt x="620699" y="103060"/>
                </a:lnTo>
                <a:lnTo>
                  <a:pt x="625271" y="96977"/>
                </a:lnTo>
                <a:lnTo>
                  <a:pt x="627964" y="90004"/>
                </a:lnTo>
                <a:lnTo>
                  <a:pt x="627989" y="89725"/>
                </a:lnTo>
                <a:lnTo>
                  <a:pt x="628675" y="82562"/>
                </a:lnTo>
                <a:close/>
              </a:path>
              <a:path w="14145894" h="1796415">
                <a:moveTo>
                  <a:pt x="633717" y="1494510"/>
                </a:moveTo>
                <a:lnTo>
                  <a:pt x="586498" y="1483969"/>
                </a:lnTo>
                <a:lnTo>
                  <a:pt x="540346" y="1470253"/>
                </a:lnTo>
                <a:lnTo>
                  <a:pt x="495414" y="1453451"/>
                </a:lnTo>
                <a:lnTo>
                  <a:pt x="451840" y="1433703"/>
                </a:lnTo>
                <a:lnTo>
                  <a:pt x="409752" y="1411084"/>
                </a:lnTo>
                <a:lnTo>
                  <a:pt x="369316" y="1385735"/>
                </a:lnTo>
                <a:lnTo>
                  <a:pt x="330657" y="1357744"/>
                </a:lnTo>
                <a:lnTo>
                  <a:pt x="293928" y="1327226"/>
                </a:lnTo>
                <a:lnTo>
                  <a:pt x="259283" y="1294307"/>
                </a:lnTo>
                <a:lnTo>
                  <a:pt x="226847" y="1259078"/>
                </a:lnTo>
                <a:lnTo>
                  <a:pt x="196761" y="1221651"/>
                </a:lnTo>
                <a:lnTo>
                  <a:pt x="169189" y="1182154"/>
                </a:lnTo>
                <a:lnTo>
                  <a:pt x="144246" y="1140663"/>
                </a:lnTo>
                <a:lnTo>
                  <a:pt x="199872" y="1122133"/>
                </a:lnTo>
                <a:lnTo>
                  <a:pt x="206184" y="1119098"/>
                </a:lnTo>
                <a:lnTo>
                  <a:pt x="211429" y="1114640"/>
                </a:lnTo>
                <a:lnTo>
                  <a:pt x="214020" y="1110957"/>
                </a:lnTo>
                <a:lnTo>
                  <a:pt x="215392" y="1109014"/>
                </a:lnTo>
                <a:lnTo>
                  <a:pt x="217855" y="1102474"/>
                </a:lnTo>
                <a:lnTo>
                  <a:pt x="218567" y="1095527"/>
                </a:lnTo>
                <a:lnTo>
                  <a:pt x="217538" y="1088720"/>
                </a:lnTo>
                <a:lnTo>
                  <a:pt x="214845" y="1082382"/>
                </a:lnTo>
                <a:lnTo>
                  <a:pt x="210566" y="1076845"/>
                </a:lnTo>
                <a:lnTo>
                  <a:pt x="151155" y="1017397"/>
                </a:lnTo>
                <a:lnTo>
                  <a:pt x="140589" y="1006830"/>
                </a:lnTo>
                <a:lnTo>
                  <a:pt x="140589" y="1084237"/>
                </a:lnTo>
                <a:lnTo>
                  <a:pt x="60477" y="1110957"/>
                </a:lnTo>
                <a:lnTo>
                  <a:pt x="73837" y="1017397"/>
                </a:lnTo>
                <a:lnTo>
                  <a:pt x="140589" y="1084237"/>
                </a:lnTo>
                <a:lnTo>
                  <a:pt x="140589" y="1006830"/>
                </a:lnTo>
                <a:lnTo>
                  <a:pt x="73837" y="940028"/>
                </a:lnTo>
                <a:lnTo>
                  <a:pt x="67767" y="935418"/>
                </a:lnTo>
                <a:lnTo>
                  <a:pt x="60794" y="932713"/>
                </a:lnTo>
                <a:lnTo>
                  <a:pt x="53365" y="932002"/>
                </a:lnTo>
                <a:lnTo>
                  <a:pt x="45872" y="933386"/>
                </a:lnTo>
                <a:lnTo>
                  <a:pt x="101" y="1147025"/>
                </a:lnTo>
                <a:lnTo>
                  <a:pt x="0" y="1154023"/>
                </a:lnTo>
                <a:lnTo>
                  <a:pt x="1651" y="1160703"/>
                </a:lnTo>
                <a:lnTo>
                  <a:pt x="4902" y="1166774"/>
                </a:lnTo>
                <a:lnTo>
                  <a:pt x="9664" y="1171879"/>
                </a:lnTo>
                <a:lnTo>
                  <a:pt x="14643" y="1176083"/>
                </a:lnTo>
                <a:lnTo>
                  <a:pt x="20878" y="1178267"/>
                </a:lnTo>
                <a:lnTo>
                  <a:pt x="30073" y="1178267"/>
                </a:lnTo>
                <a:lnTo>
                  <a:pt x="32994" y="1177810"/>
                </a:lnTo>
                <a:lnTo>
                  <a:pt x="91643" y="1158252"/>
                </a:lnTo>
                <a:lnTo>
                  <a:pt x="116332" y="1200785"/>
                </a:lnTo>
                <a:lnTo>
                  <a:pt x="143598" y="1241450"/>
                </a:lnTo>
                <a:lnTo>
                  <a:pt x="173291" y="1280172"/>
                </a:lnTo>
                <a:lnTo>
                  <a:pt x="205282" y="1316824"/>
                </a:lnTo>
                <a:lnTo>
                  <a:pt x="239458" y="1351318"/>
                </a:lnTo>
                <a:lnTo>
                  <a:pt x="275678" y="1383563"/>
                </a:lnTo>
                <a:lnTo>
                  <a:pt x="313817" y="1413446"/>
                </a:lnTo>
                <a:lnTo>
                  <a:pt x="353758" y="1440878"/>
                </a:lnTo>
                <a:lnTo>
                  <a:pt x="395338" y="1465745"/>
                </a:lnTo>
                <a:lnTo>
                  <a:pt x="438467" y="1487970"/>
                </a:lnTo>
                <a:lnTo>
                  <a:pt x="482993" y="1507426"/>
                </a:lnTo>
                <a:lnTo>
                  <a:pt x="528789" y="1524038"/>
                </a:lnTo>
                <a:lnTo>
                  <a:pt x="575729" y="1537703"/>
                </a:lnTo>
                <a:lnTo>
                  <a:pt x="623684" y="1548307"/>
                </a:lnTo>
                <a:lnTo>
                  <a:pt x="633717" y="1494510"/>
                </a:lnTo>
                <a:close/>
              </a:path>
              <a:path w="14145894" h="1796415">
                <a:moveTo>
                  <a:pt x="1517942" y="937056"/>
                </a:moveTo>
                <a:lnTo>
                  <a:pt x="1464221" y="926960"/>
                </a:lnTo>
                <a:lnTo>
                  <a:pt x="1453642" y="974178"/>
                </a:lnTo>
                <a:lnTo>
                  <a:pt x="1439900" y="1020330"/>
                </a:lnTo>
                <a:lnTo>
                  <a:pt x="1423085" y="1065288"/>
                </a:lnTo>
                <a:lnTo>
                  <a:pt x="1403324" y="1108887"/>
                </a:lnTo>
                <a:lnTo>
                  <a:pt x="1380718" y="1150988"/>
                </a:lnTo>
                <a:lnTo>
                  <a:pt x="1355369" y="1191450"/>
                </a:lnTo>
                <a:lnTo>
                  <a:pt x="1327404" y="1230147"/>
                </a:lnTo>
                <a:lnTo>
                  <a:pt x="1296911" y="1266901"/>
                </a:lnTo>
                <a:lnTo>
                  <a:pt x="1264031" y="1301597"/>
                </a:lnTo>
                <a:lnTo>
                  <a:pt x="1228839" y="1334071"/>
                </a:lnTo>
                <a:lnTo>
                  <a:pt x="1191475" y="1364195"/>
                </a:lnTo>
                <a:lnTo>
                  <a:pt x="1152029" y="1391818"/>
                </a:lnTo>
                <a:lnTo>
                  <a:pt x="1110615" y="1416799"/>
                </a:lnTo>
                <a:lnTo>
                  <a:pt x="1092085" y="1361173"/>
                </a:lnTo>
                <a:lnTo>
                  <a:pt x="1089050" y="1354874"/>
                </a:lnTo>
                <a:lnTo>
                  <a:pt x="1084605" y="1349616"/>
                </a:lnTo>
                <a:lnTo>
                  <a:pt x="1080947" y="1347050"/>
                </a:lnTo>
                <a:lnTo>
                  <a:pt x="1080947" y="1500644"/>
                </a:lnTo>
                <a:lnTo>
                  <a:pt x="987475" y="1487284"/>
                </a:lnTo>
                <a:lnTo>
                  <a:pt x="1054214" y="1420469"/>
                </a:lnTo>
                <a:lnTo>
                  <a:pt x="1080947" y="1500644"/>
                </a:lnTo>
                <a:lnTo>
                  <a:pt x="1080947" y="1347050"/>
                </a:lnTo>
                <a:lnTo>
                  <a:pt x="1078979" y="1345653"/>
                </a:lnTo>
                <a:lnTo>
                  <a:pt x="1072426" y="1343177"/>
                </a:lnTo>
                <a:lnTo>
                  <a:pt x="1065479" y="1342440"/>
                </a:lnTo>
                <a:lnTo>
                  <a:pt x="1058684" y="1343482"/>
                </a:lnTo>
                <a:lnTo>
                  <a:pt x="910094" y="1487284"/>
                </a:lnTo>
                <a:lnTo>
                  <a:pt x="902106" y="1507794"/>
                </a:lnTo>
                <a:lnTo>
                  <a:pt x="903490" y="1515275"/>
                </a:lnTo>
                <a:lnTo>
                  <a:pt x="1116965" y="1561058"/>
                </a:lnTo>
                <a:lnTo>
                  <a:pt x="1118311" y="1561274"/>
                </a:lnTo>
                <a:lnTo>
                  <a:pt x="1119593" y="1561363"/>
                </a:lnTo>
                <a:lnTo>
                  <a:pt x="1128903" y="1561363"/>
                </a:lnTo>
                <a:lnTo>
                  <a:pt x="1148080" y="1533690"/>
                </a:lnTo>
                <a:lnTo>
                  <a:pt x="1148041" y="1531581"/>
                </a:lnTo>
                <a:lnTo>
                  <a:pt x="1146822" y="1525346"/>
                </a:lnTo>
                <a:lnTo>
                  <a:pt x="1138593" y="1500644"/>
                </a:lnTo>
                <a:lnTo>
                  <a:pt x="1128204" y="1469440"/>
                </a:lnTo>
                <a:lnTo>
                  <a:pt x="1170660" y="1444713"/>
                </a:lnTo>
                <a:lnTo>
                  <a:pt x="1206728" y="1420469"/>
                </a:lnTo>
                <a:lnTo>
                  <a:pt x="1249921" y="1387678"/>
                </a:lnTo>
                <a:lnTo>
                  <a:pt x="1286535" y="1355648"/>
                </a:lnTo>
                <a:lnTo>
                  <a:pt x="1320990" y="1321447"/>
                </a:lnTo>
                <a:lnTo>
                  <a:pt x="1353197" y="1285189"/>
                </a:lnTo>
                <a:lnTo>
                  <a:pt x="1383055" y="1247025"/>
                </a:lnTo>
                <a:lnTo>
                  <a:pt x="1410462" y="1207071"/>
                </a:lnTo>
                <a:lnTo>
                  <a:pt x="1435328" y="1165453"/>
                </a:lnTo>
                <a:lnTo>
                  <a:pt x="1457540" y="1122324"/>
                </a:lnTo>
                <a:lnTo>
                  <a:pt x="1477010" y="1077785"/>
                </a:lnTo>
                <a:lnTo>
                  <a:pt x="1493634" y="1031976"/>
                </a:lnTo>
                <a:lnTo>
                  <a:pt x="1507312" y="985024"/>
                </a:lnTo>
                <a:lnTo>
                  <a:pt x="1517942" y="937056"/>
                </a:lnTo>
                <a:close/>
              </a:path>
              <a:path w="14145894" h="1796415">
                <a:moveTo>
                  <a:pt x="1530832" y="436333"/>
                </a:moveTo>
                <a:lnTo>
                  <a:pt x="1529803" y="432155"/>
                </a:lnTo>
                <a:lnTo>
                  <a:pt x="1529194" y="429653"/>
                </a:lnTo>
                <a:lnTo>
                  <a:pt x="1525930" y="423583"/>
                </a:lnTo>
                <a:lnTo>
                  <a:pt x="1521155" y="418477"/>
                </a:lnTo>
                <a:lnTo>
                  <a:pt x="1515262" y="414718"/>
                </a:lnTo>
                <a:lnTo>
                  <a:pt x="1508709" y="412610"/>
                </a:lnTo>
                <a:lnTo>
                  <a:pt x="1501851" y="412191"/>
                </a:lnTo>
                <a:lnTo>
                  <a:pt x="1495005" y="413499"/>
                </a:lnTo>
                <a:lnTo>
                  <a:pt x="1470367" y="421741"/>
                </a:lnTo>
                <a:lnTo>
                  <a:pt x="1470367" y="479399"/>
                </a:lnTo>
                <a:lnTo>
                  <a:pt x="1456994" y="572960"/>
                </a:lnTo>
                <a:lnTo>
                  <a:pt x="1390256" y="506133"/>
                </a:lnTo>
                <a:lnTo>
                  <a:pt x="1470367" y="479399"/>
                </a:lnTo>
                <a:lnTo>
                  <a:pt x="1470367" y="421741"/>
                </a:lnTo>
                <a:lnTo>
                  <a:pt x="1439176" y="432155"/>
                </a:lnTo>
                <a:lnTo>
                  <a:pt x="1414513" y="389674"/>
                </a:lnTo>
                <a:lnTo>
                  <a:pt x="1387284" y="349034"/>
                </a:lnTo>
                <a:lnTo>
                  <a:pt x="1357617" y="310362"/>
                </a:lnTo>
                <a:lnTo>
                  <a:pt x="1325638" y="273723"/>
                </a:lnTo>
                <a:lnTo>
                  <a:pt x="1291475" y="239255"/>
                </a:lnTo>
                <a:lnTo>
                  <a:pt x="1255268" y="207022"/>
                </a:lnTo>
                <a:lnTo>
                  <a:pt x="1217129" y="177139"/>
                </a:lnTo>
                <a:lnTo>
                  <a:pt x="1177201" y="149694"/>
                </a:lnTo>
                <a:lnTo>
                  <a:pt x="1135608" y="124815"/>
                </a:lnTo>
                <a:lnTo>
                  <a:pt x="1092479" y="102565"/>
                </a:lnTo>
                <a:lnTo>
                  <a:pt x="1047940" y="83070"/>
                </a:lnTo>
                <a:lnTo>
                  <a:pt x="1002131" y="66421"/>
                </a:lnTo>
                <a:lnTo>
                  <a:pt x="955167" y="52705"/>
                </a:lnTo>
                <a:lnTo>
                  <a:pt x="907186" y="42037"/>
                </a:lnTo>
                <a:lnTo>
                  <a:pt x="897115" y="95859"/>
                </a:lnTo>
                <a:lnTo>
                  <a:pt x="944346" y="106451"/>
                </a:lnTo>
                <a:lnTo>
                  <a:pt x="990511" y="120218"/>
                </a:lnTo>
                <a:lnTo>
                  <a:pt x="1035456" y="137045"/>
                </a:lnTo>
                <a:lnTo>
                  <a:pt x="1079055" y="156832"/>
                </a:lnTo>
                <a:lnTo>
                  <a:pt x="1121143" y="179463"/>
                </a:lnTo>
                <a:lnTo>
                  <a:pt x="1161580" y="204825"/>
                </a:lnTo>
                <a:lnTo>
                  <a:pt x="1200238" y="232816"/>
                </a:lnTo>
                <a:lnTo>
                  <a:pt x="1236954" y="263321"/>
                </a:lnTo>
                <a:lnTo>
                  <a:pt x="1271612" y="296214"/>
                </a:lnTo>
                <a:lnTo>
                  <a:pt x="1304036" y="331419"/>
                </a:lnTo>
                <a:lnTo>
                  <a:pt x="1334096" y="368795"/>
                </a:lnTo>
                <a:lnTo>
                  <a:pt x="1361655" y="408254"/>
                </a:lnTo>
                <a:lnTo>
                  <a:pt x="1386560" y="449668"/>
                </a:lnTo>
                <a:lnTo>
                  <a:pt x="1330947" y="468210"/>
                </a:lnTo>
                <a:lnTo>
                  <a:pt x="1324648" y="471258"/>
                </a:lnTo>
                <a:lnTo>
                  <a:pt x="1319415" y="475716"/>
                </a:lnTo>
                <a:lnTo>
                  <a:pt x="1315453" y="481342"/>
                </a:lnTo>
                <a:lnTo>
                  <a:pt x="1312989" y="487883"/>
                </a:lnTo>
                <a:lnTo>
                  <a:pt x="1312265" y="494830"/>
                </a:lnTo>
                <a:lnTo>
                  <a:pt x="1313307" y="501637"/>
                </a:lnTo>
                <a:lnTo>
                  <a:pt x="1315999" y="507974"/>
                </a:lnTo>
                <a:lnTo>
                  <a:pt x="1320279" y="513511"/>
                </a:lnTo>
                <a:lnTo>
                  <a:pt x="1462189" y="655574"/>
                </a:lnTo>
                <a:lnTo>
                  <a:pt x="1469186" y="658355"/>
                </a:lnTo>
                <a:lnTo>
                  <a:pt x="1479194" y="658355"/>
                </a:lnTo>
                <a:lnTo>
                  <a:pt x="1512227" y="572960"/>
                </a:lnTo>
                <a:lnTo>
                  <a:pt x="1525574" y="479399"/>
                </a:lnTo>
                <a:lnTo>
                  <a:pt x="1530731" y="443331"/>
                </a:lnTo>
                <a:lnTo>
                  <a:pt x="1530832" y="436333"/>
                </a:lnTo>
                <a:close/>
              </a:path>
              <a:path w="14145894" h="1796415">
                <a:moveTo>
                  <a:pt x="4818837" y="195795"/>
                </a:moveTo>
                <a:lnTo>
                  <a:pt x="4782274" y="145567"/>
                </a:lnTo>
                <a:lnTo>
                  <a:pt x="4754270" y="123101"/>
                </a:lnTo>
                <a:lnTo>
                  <a:pt x="4754270" y="197027"/>
                </a:lnTo>
                <a:lnTo>
                  <a:pt x="4747831" y="204254"/>
                </a:lnTo>
                <a:lnTo>
                  <a:pt x="4739970" y="212344"/>
                </a:lnTo>
                <a:lnTo>
                  <a:pt x="4730674" y="221005"/>
                </a:lnTo>
                <a:lnTo>
                  <a:pt x="4719879" y="230022"/>
                </a:lnTo>
                <a:lnTo>
                  <a:pt x="4708830" y="237490"/>
                </a:lnTo>
                <a:lnTo>
                  <a:pt x="4708830" y="304825"/>
                </a:lnTo>
                <a:lnTo>
                  <a:pt x="4708830" y="497255"/>
                </a:lnTo>
                <a:lnTo>
                  <a:pt x="4703521" y="539318"/>
                </a:lnTo>
                <a:lnTo>
                  <a:pt x="4689411" y="575818"/>
                </a:lnTo>
                <a:lnTo>
                  <a:pt x="4640338" y="631342"/>
                </a:lnTo>
                <a:lnTo>
                  <a:pt x="4572774" y="662203"/>
                </a:lnTo>
                <a:lnTo>
                  <a:pt x="4535525" y="667854"/>
                </a:lnTo>
                <a:lnTo>
                  <a:pt x="4497819" y="666724"/>
                </a:lnTo>
                <a:lnTo>
                  <a:pt x="4426610" y="643267"/>
                </a:lnTo>
                <a:lnTo>
                  <a:pt x="4395889" y="620534"/>
                </a:lnTo>
                <a:lnTo>
                  <a:pt x="4370286" y="590194"/>
                </a:lnTo>
                <a:lnTo>
                  <a:pt x="4361954" y="573557"/>
                </a:lnTo>
                <a:lnTo>
                  <a:pt x="4351172" y="552030"/>
                </a:lnTo>
                <a:lnTo>
                  <a:pt x="4392422" y="521589"/>
                </a:lnTo>
                <a:lnTo>
                  <a:pt x="4423232" y="481787"/>
                </a:lnTo>
                <a:lnTo>
                  <a:pt x="4443717" y="435444"/>
                </a:lnTo>
                <a:lnTo>
                  <a:pt x="4454004" y="385381"/>
                </a:lnTo>
                <a:lnTo>
                  <a:pt x="4454233" y="334416"/>
                </a:lnTo>
                <a:lnTo>
                  <a:pt x="4506112" y="342023"/>
                </a:lnTo>
                <a:lnTo>
                  <a:pt x="4558462" y="343496"/>
                </a:lnTo>
                <a:lnTo>
                  <a:pt x="4610341" y="338201"/>
                </a:lnTo>
                <a:lnTo>
                  <a:pt x="4660785" y="325513"/>
                </a:lnTo>
                <a:lnTo>
                  <a:pt x="4708830" y="304825"/>
                </a:lnTo>
                <a:lnTo>
                  <a:pt x="4708830" y="237490"/>
                </a:lnTo>
                <a:lnTo>
                  <a:pt x="4683722" y="254508"/>
                </a:lnTo>
                <a:lnTo>
                  <a:pt x="4638637" y="272288"/>
                </a:lnTo>
                <a:lnTo>
                  <a:pt x="4587494" y="283032"/>
                </a:lnTo>
                <a:lnTo>
                  <a:pt x="4533227" y="286359"/>
                </a:lnTo>
                <a:lnTo>
                  <a:pt x="4478744" y="281889"/>
                </a:lnTo>
                <a:lnTo>
                  <a:pt x="4427004" y="269252"/>
                </a:lnTo>
                <a:lnTo>
                  <a:pt x="4412056" y="269062"/>
                </a:lnTo>
                <a:lnTo>
                  <a:pt x="4399458" y="276453"/>
                </a:lnTo>
                <a:lnTo>
                  <a:pt x="4391787" y="288886"/>
                </a:lnTo>
                <a:lnTo>
                  <a:pt x="4391660" y="303847"/>
                </a:lnTo>
                <a:lnTo>
                  <a:pt x="4396600" y="333375"/>
                </a:lnTo>
                <a:lnTo>
                  <a:pt x="4397959" y="363410"/>
                </a:lnTo>
                <a:lnTo>
                  <a:pt x="4388497" y="422554"/>
                </a:lnTo>
                <a:lnTo>
                  <a:pt x="4359072" y="473468"/>
                </a:lnTo>
                <a:lnTo>
                  <a:pt x="4311408" y="508063"/>
                </a:lnTo>
                <a:lnTo>
                  <a:pt x="4302569" y="431812"/>
                </a:lnTo>
                <a:lnTo>
                  <a:pt x="4301121" y="366610"/>
                </a:lnTo>
                <a:lnTo>
                  <a:pt x="4305312" y="311975"/>
                </a:lnTo>
                <a:lnTo>
                  <a:pt x="4313402" y="267411"/>
                </a:lnTo>
                <a:lnTo>
                  <a:pt x="4334205" y="206514"/>
                </a:lnTo>
                <a:lnTo>
                  <a:pt x="4366387" y="169773"/>
                </a:lnTo>
                <a:lnTo>
                  <a:pt x="4413415" y="144970"/>
                </a:lnTo>
                <a:lnTo>
                  <a:pt x="4466945" y="129755"/>
                </a:lnTo>
                <a:lnTo>
                  <a:pt x="4518622" y="121754"/>
                </a:lnTo>
                <a:lnTo>
                  <a:pt x="4560074" y="118605"/>
                </a:lnTo>
                <a:lnTo>
                  <a:pt x="4632503" y="127114"/>
                </a:lnTo>
                <a:lnTo>
                  <a:pt x="4688446" y="147840"/>
                </a:lnTo>
                <a:lnTo>
                  <a:pt x="4728756" y="173545"/>
                </a:lnTo>
                <a:lnTo>
                  <a:pt x="4754270" y="197027"/>
                </a:lnTo>
                <a:lnTo>
                  <a:pt x="4754270" y="123101"/>
                </a:lnTo>
                <a:lnTo>
                  <a:pt x="4686020" y="85598"/>
                </a:lnTo>
                <a:lnTo>
                  <a:pt x="4638878" y="70980"/>
                </a:lnTo>
                <a:lnTo>
                  <a:pt x="4583938" y="62941"/>
                </a:lnTo>
                <a:lnTo>
                  <a:pt x="4521035" y="63817"/>
                </a:lnTo>
                <a:lnTo>
                  <a:pt x="4450016" y="75933"/>
                </a:lnTo>
                <a:lnTo>
                  <a:pt x="4370730" y="101625"/>
                </a:lnTo>
                <a:lnTo>
                  <a:pt x="4318292" y="134226"/>
                </a:lnTo>
                <a:lnTo>
                  <a:pt x="4282694" y="182168"/>
                </a:lnTo>
                <a:lnTo>
                  <a:pt x="4261409" y="240068"/>
                </a:lnTo>
                <a:lnTo>
                  <a:pt x="4246791" y="319633"/>
                </a:lnTo>
                <a:lnTo>
                  <a:pt x="4243844" y="368185"/>
                </a:lnTo>
                <a:lnTo>
                  <a:pt x="4244797" y="422948"/>
                </a:lnTo>
                <a:lnTo>
                  <a:pt x="4250385" y="484162"/>
                </a:lnTo>
                <a:lnTo>
                  <a:pt x="4261358" y="552094"/>
                </a:lnTo>
                <a:lnTo>
                  <a:pt x="4292371" y="574979"/>
                </a:lnTo>
                <a:lnTo>
                  <a:pt x="4298493" y="573557"/>
                </a:lnTo>
                <a:lnTo>
                  <a:pt x="4316285" y="610831"/>
                </a:lnTo>
                <a:lnTo>
                  <a:pt x="4338599" y="642645"/>
                </a:lnTo>
                <a:lnTo>
                  <a:pt x="4394124" y="690359"/>
                </a:lnTo>
                <a:lnTo>
                  <a:pt x="4459706" y="717550"/>
                </a:lnTo>
                <a:lnTo>
                  <a:pt x="4530014" y="725055"/>
                </a:lnTo>
                <a:lnTo>
                  <a:pt x="4565281" y="721690"/>
                </a:lnTo>
                <a:lnTo>
                  <a:pt x="4632693" y="701281"/>
                </a:lnTo>
                <a:lnTo>
                  <a:pt x="4685487" y="667854"/>
                </a:lnTo>
                <a:lnTo>
                  <a:pt x="4715992" y="638035"/>
                </a:lnTo>
                <a:lnTo>
                  <a:pt x="4751883" y="575348"/>
                </a:lnTo>
                <a:lnTo>
                  <a:pt x="4761928" y="538175"/>
                </a:lnTo>
                <a:lnTo>
                  <a:pt x="4765827" y="497255"/>
                </a:lnTo>
                <a:lnTo>
                  <a:pt x="4765827" y="304825"/>
                </a:lnTo>
                <a:lnTo>
                  <a:pt x="4765827" y="286359"/>
                </a:lnTo>
                <a:lnTo>
                  <a:pt x="4765827" y="265760"/>
                </a:lnTo>
                <a:lnTo>
                  <a:pt x="4787049" y="245554"/>
                </a:lnTo>
                <a:lnTo>
                  <a:pt x="4802175" y="228358"/>
                </a:lnTo>
                <a:lnTo>
                  <a:pt x="4811344" y="216179"/>
                </a:lnTo>
                <a:lnTo>
                  <a:pt x="4814722" y="211099"/>
                </a:lnTo>
                <a:lnTo>
                  <a:pt x="4817897" y="203657"/>
                </a:lnTo>
                <a:lnTo>
                  <a:pt x="4818837" y="195795"/>
                </a:lnTo>
                <a:close/>
              </a:path>
              <a:path w="14145894" h="1796415">
                <a:moveTo>
                  <a:pt x="4844745" y="1038567"/>
                </a:moveTo>
                <a:lnTo>
                  <a:pt x="4840884" y="989634"/>
                </a:lnTo>
                <a:lnTo>
                  <a:pt x="4829467" y="942606"/>
                </a:lnTo>
                <a:lnTo>
                  <a:pt x="4810798" y="898156"/>
                </a:lnTo>
                <a:lnTo>
                  <a:pt x="4787760" y="861174"/>
                </a:lnTo>
                <a:lnTo>
                  <a:pt x="4787760" y="1038567"/>
                </a:lnTo>
                <a:lnTo>
                  <a:pt x="4787760" y="1086662"/>
                </a:lnTo>
                <a:lnTo>
                  <a:pt x="4274820" y="1086662"/>
                </a:lnTo>
                <a:lnTo>
                  <a:pt x="4274820" y="1038567"/>
                </a:lnTo>
                <a:lnTo>
                  <a:pt x="4279493" y="990663"/>
                </a:lnTo>
                <a:lnTo>
                  <a:pt x="4293019" y="945362"/>
                </a:lnTo>
                <a:lnTo>
                  <a:pt x="4314622" y="903706"/>
                </a:lnTo>
                <a:lnTo>
                  <a:pt x="4343578" y="866749"/>
                </a:lnTo>
                <a:lnTo>
                  <a:pt x="4379112" y="835545"/>
                </a:lnTo>
                <a:lnTo>
                  <a:pt x="4420489" y="811136"/>
                </a:lnTo>
                <a:lnTo>
                  <a:pt x="4505312" y="999236"/>
                </a:lnTo>
                <a:lnTo>
                  <a:pt x="4509732" y="1006157"/>
                </a:lnTo>
                <a:lnTo>
                  <a:pt x="4515828" y="1011440"/>
                </a:lnTo>
                <a:lnTo>
                  <a:pt x="4523156" y="1014806"/>
                </a:lnTo>
                <a:lnTo>
                  <a:pt x="4531296" y="1016000"/>
                </a:lnTo>
                <a:lnTo>
                  <a:pt x="4539437" y="1014806"/>
                </a:lnTo>
                <a:lnTo>
                  <a:pt x="4593806" y="918210"/>
                </a:lnTo>
                <a:lnTo>
                  <a:pt x="4642155" y="810983"/>
                </a:lnTo>
                <a:lnTo>
                  <a:pt x="4683226" y="835025"/>
                </a:lnTo>
                <a:lnTo>
                  <a:pt x="4718824" y="866406"/>
                </a:lnTo>
                <a:lnTo>
                  <a:pt x="4748022" y="903782"/>
                </a:lnTo>
                <a:lnTo>
                  <a:pt x="4769866" y="945832"/>
                </a:lnTo>
                <a:lnTo>
                  <a:pt x="4783429" y="991209"/>
                </a:lnTo>
                <a:lnTo>
                  <a:pt x="4787760" y="1038567"/>
                </a:lnTo>
                <a:lnTo>
                  <a:pt x="4787760" y="861174"/>
                </a:lnTo>
                <a:lnTo>
                  <a:pt x="4752848" y="819759"/>
                </a:lnTo>
                <a:lnTo>
                  <a:pt x="4721923" y="793546"/>
                </a:lnTo>
                <a:lnTo>
                  <a:pt x="4676533" y="763447"/>
                </a:lnTo>
                <a:lnTo>
                  <a:pt x="4631448" y="747242"/>
                </a:lnTo>
                <a:lnTo>
                  <a:pt x="4601413" y="762711"/>
                </a:lnTo>
                <a:lnTo>
                  <a:pt x="4531296" y="918210"/>
                </a:lnTo>
                <a:lnTo>
                  <a:pt x="4482998" y="811136"/>
                </a:lnTo>
                <a:lnTo>
                  <a:pt x="4461154" y="762711"/>
                </a:lnTo>
                <a:lnTo>
                  <a:pt x="4455058" y="753973"/>
                </a:lnTo>
                <a:lnTo>
                  <a:pt x="4446460" y="748233"/>
                </a:lnTo>
                <a:lnTo>
                  <a:pt x="4436364" y="745947"/>
                </a:lnTo>
                <a:lnTo>
                  <a:pt x="4425747" y="747572"/>
                </a:lnTo>
                <a:lnTo>
                  <a:pt x="4381106" y="767219"/>
                </a:lnTo>
                <a:lnTo>
                  <a:pt x="4340796" y="793051"/>
                </a:lnTo>
                <a:lnTo>
                  <a:pt x="4305312" y="824357"/>
                </a:lnTo>
                <a:lnTo>
                  <a:pt x="4275150" y="860450"/>
                </a:lnTo>
                <a:lnTo>
                  <a:pt x="4250829" y="900620"/>
                </a:lnTo>
                <a:lnTo>
                  <a:pt x="4232834" y="944168"/>
                </a:lnTo>
                <a:lnTo>
                  <a:pt x="4221658" y="990384"/>
                </a:lnTo>
                <a:lnTo>
                  <a:pt x="4217835" y="1038567"/>
                </a:lnTo>
                <a:lnTo>
                  <a:pt x="4217835" y="1115136"/>
                </a:lnTo>
                <a:lnTo>
                  <a:pt x="4220070" y="1126223"/>
                </a:lnTo>
                <a:lnTo>
                  <a:pt x="4226179" y="1135265"/>
                </a:lnTo>
                <a:lnTo>
                  <a:pt x="4235234" y="1141374"/>
                </a:lnTo>
                <a:lnTo>
                  <a:pt x="4246321" y="1143609"/>
                </a:lnTo>
                <a:lnTo>
                  <a:pt x="4816259" y="1143609"/>
                </a:lnTo>
                <a:lnTo>
                  <a:pt x="4827346" y="1141374"/>
                </a:lnTo>
                <a:lnTo>
                  <a:pt x="4836401" y="1135265"/>
                </a:lnTo>
                <a:lnTo>
                  <a:pt x="4842510" y="1126223"/>
                </a:lnTo>
                <a:lnTo>
                  <a:pt x="4844745" y="1115136"/>
                </a:lnTo>
                <a:lnTo>
                  <a:pt x="4844745" y="1086662"/>
                </a:lnTo>
                <a:lnTo>
                  <a:pt x="4844745" y="1038567"/>
                </a:lnTo>
                <a:close/>
              </a:path>
              <a:path w="14145894" h="1796415">
                <a:moveTo>
                  <a:pt x="5557164" y="944321"/>
                </a:moveTo>
                <a:lnTo>
                  <a:pt x="5554929" y="933234"/>
                </a:lnTo>
                <a:lnTo>
                  <a:pt x="5548808" y="924191"/>
                </a:lnTo>
                <a:lnTo>
                  <a:pt x="5539752" y="918083"/>
                </a:lnTo>
                <a:lnTo>
                  <a:pt x="5528665" y="915847"/>
                </a:lnTo>
                <a:lnTo>
                  <a:pt x="5500167" y="915847"/>
                </a:lnTo>
                <a:lnTo>
                  <a:pt x="5500167" y="972794"/>
                </a:lnTo>
                <a:lnTo>
                  <a:pt x="5500167" y="1086662"/>
                </a:lnTo>
                <a:lnTo>
                  <a:pt x="4958727" y="1086662"/>
                </a:lnTo>
                <a:lnTo>
                  <a:pt x="4958727" y="972794"/>
                </a:lnTo>
                <a:lnTo>
                  <a:pt x="5500167" y="972794"/>
                </a:lnTo>
                <a:lnTo>
                  <a:pt x="5500167" y="915847"/>
                </a:lnTo>
                <a:lnTo>
                  <a:pt x="5272189" y="915847"/>
                </a:lnTo>
                <a:lnTo>
                  <a:pt x="5272189" y="801979"/>
                </a:lnTo>
                <a:lnTo>
                  <a:pt x="5271008" y="793851"/>
                </a:lnTo>
                <a:lnTo>
                  <a:pt x="5156390" y="731037"/>
                </a:lnTo>
                <a:lnTo>
                  <a:pt x="5124475" y="716546"/>
                </a:lnTo>
                <a:lnTo>
                  <a:pt x="5042116" y="679132"/>
                </a:lnTo>
                <a:lnTo>
                  <a:pt x="5040185" y="629297"/>
                </a:lnTo>
                <a:lnTo>
                  <a:pt x="5025999" y="602665"/>
                </a:lnTo>
                <a:lnTo>
                  <a:pt x="5017389" y="586486"/>
                </a:lnTo>
                <a:lnTo>
                  <a:pt x="4984331" y="560806"/>
                </a:lnTo>
                <a:lnTo>
                  <a:pt x="4984331" y="643039"/>
                </a:lnTo>
                <a:lnTo>
                  <a:pt x="4984318" y="676186"/>
                </a:lnTo>
                <a:lnTo>
                  <a:pt x="4966284" y="704151"/>
                </a:lnTo>
                <a:lnTo>
                  <a:pt x="4930241" y="716546"/>
                </a:lnTo>
                <a:lnTo>
                  <a:pt x="4894161" y="704138"/>
                </a:lnTo>
                <a:lnTo>
                  <a:pt x="4876139" y="676186"/>
                </a:lnTo>
                <a:lnTo>
                  <a:pt x="4876139" y="643039"/>
                </a:lnTo>
                <a:lnTo>
                  <a:pt x="4894173" y="615073"/>
                </a:lnTo>
                <a:lnTo>
                  <a:pt x="4930241" y="602665"/>
                </a:lnTo>
                <a:lnTo>
                  <a:pt x="4966309" y="615073"/>
                </a:lnTo>
                <a:lnTo>
                  <a:pt x="4984331" y="643039"/>
                </a:lnTo>
                <a:lnTo>
                  <a:pt x="4984331" y="560806"/>
                </a:lnTo>
                <a:lnTo>
                  <a:pt x="4978984" y="556641"/>
                </a:lnTo>
                <a:lnTo>
                  <a:pt x="4930241" y="545731"/>
                </a:lnTo>
                <a:lnTo>
                  <a:pt x="4885918" y="554697"/>
                </a:lnTo>
                <a:lnTo>
                  <a:pt x="4849685" y="579120"/>
                </a:lnTo>
                <a:lnTo>
                  <a:pt x="4825225" y="615315"/>
                </a:lnTo>
                <a:lnTo>
                  <a:pt x="4816259" y="659612"/>
                </a:lnTo>
                <a:lnTo>
                  <a:pt x="4823701" y="701332"/>
                </a:lnTo>
                <a:lnTo>
                  <a:pt x="4844491" y="734695"/>
                </a:lnTo>
                <a:lnTo>
                  <a:pt x="4874933" y="758418"/>
                </a:lnTo>
                <a:lnTo>
                  <a:pt x="4911280" y="771207"/>
                </a:lnTo>
                <a:lnTo>
                  <a:pt x="4949837" y="771766"/>
                </a:lnTo>
                <a:lnTo>
                  <a:pt x="4986871" y="758812"/>
                </a:lnTo>
                <a:lnTo>
                  <a:pt x="5018684" y="731037"/>
                </a:lnTo>
                <a:lnTo>
                  <a:pt x="5215191" y="820293"/>
                </a:lnTo>
                <a:lnTo>
                  <a:pt x="5215191" y="915847"/>
                </a:lnTo>
                <a:lnTo>
                  <a:pt x="4930241" y="915847"/>
                </a:lnTo>
                <a:lnTo>
                  <a:pt x="4919154" y="918083"/>
                </a:lnTo>
                <a:lnTo>
                  <a:pt x="4910086" y="924191"/>
                </a:lnTo>
                <a:lnTo>
                  <a:pt x="4903978" y="933234"/>
                </a:lnTo>
                <a:lnTo>
                  <a:pt x="4901743" y="944321"/>
                </a:lnTo>
                <a:lnTo>
                  <a:pt x="4901743" y="1115136"/>
                </a:lnTo>
                <a:lnTo>
                  <a:pt x="4903978" y="1126223"/>
                </a:lnTo>
                <a:lnTo>
                  <a:pt x="4910086" y="1135265"/>
                </a:lnTo>
                <a:lnTo>
                  <a:pt x="4919154" y="1141374"/>
                </a:lnTo>
                <a:lnTo>
                  <a:pt x="4930241" y="1143609"/>
                </a:lnTo>
                <a:lnTo>
                  <a:pt x="5528665" y="1143609"/>
                </a:lnTo>
                <a:lnTo>
                  <a:pt x="5539752" y="1141374"/>
                </a:lnTo>
                <a:lnTo>
                  <a:pt x="5548808" y="1135265"/>
                </a:lnTo>
                <a:lnTo>
                  <a:pt x="5554929" y="1126223"/>
                </a:lnTo>
                <a:lnTo>
                  <a:pt x="5557164" y="1115136"/>
                </a:lnTo>
                <a:lnTo>
                  <a:pt x="5557164" y="1086662"/>
                </a:lnTo>
                <a:lnTo>
                  <a:pt x="5557164" y="972794"/>
                </a:lnTo>
                <a:lnTo>
                  <a:pt x="5557164" y="944321"/>
                </a:lnTo>
                <a:close/>
              </a:path>
              <a:path w="14145894" h="1796415">
                <a:moveTo>
                  <a:pt x="5927204" y="915847"/>
                </a:moveTo>
                <a:lnTo>
                  <a:pt x="5920181" y="896454"/>
                </a:lnTo>
                <a:lnTo>
                  <a:pt x="5899112" y="887387"/>
                </a:lnTo>
                <a:lnTo>
                  <a:pt x="5755919" y="887387"/>
                </a:lnTo>
                <a:lnTo>
                  <a:pt x="5752058" y="837780"/>
                </a:lnTo>
                <a:lnTo>
                  <a:pt x="5744730" y="789216"/>
                </a:lnTo>
                <a:lnTo>
                  <a:pt x="5734037" y="741832"/>
                </a:lnTo>
                <a:lnTo>
                  <a:pt x="5720105" y="695731"/>
                </a:lnTo>
                <a:lnTo>
                  <a:pt x="5703074" y="651065"/>
                </a:lnTo>
                <a:lnTo>
                  <a:pt x="5683059" y="607949"/>
                </a:lnTo>
                <a:lnTo>
                  <a:pt x="5660199" y="566508"/>
                </a:lnTo>
                <a:lnTo>
                  <a:pt x="5634609" y="526872"/>
                </a:lnTo>
                <a:lnTo>
                  <a:pt x="5606415" y="489178"/>
                </a:lnTo>
                <a:lnTo>
                  <a:pt x="5575757" y="453529"/>
                </a:lnTo>
                <a:lnTo>
                  <a:pt x="5616041" y="413283"/>
                </a:lnTo>
                <a:lnTo>
                  <a:pt x="5670550" y="358825"/>
                </a:lnTo>
                <a:lnTo>
                  <a:pt x="5708586" y="373468"/>
                </a:lnTo>
                <a:lnTo>
                  <a:pt x="5747753" y="372948"/>
                </a:lnTo>
                <a:lnTo>
                  <a:pt x="5784367" y="359333"/>
                </a:lnTo>
                <a:lnTo>
                  <a:pt x="5784989" y="358825"/>
                </a:lnTo>
                <a:lnTo>
                  <a:pt x="5814746" y="334746"/>
                </a:lnTo>
                <a:lnTo>
                  <a:pt x="5825007" y="317982"/>
                </a:lnTo>
                <a:lnTo>
                  <a:pt x="5835218" y="301282"/>
                </a:lnTo>
                <a:lnTo>
                  <a:pt x="5842114" y="261048"/>
                </a:lnTo>
                <a:lnTo>
                  <a:pt x="5833148" y="216750"/>
                </a:lnTo>
                <a:lnTo>
                  <a:pt x="5824601" y="204101"/>
                </a:lnTo>
                <a:lnTo>
                  <a:pt x="5808688" y="180555"/>
                </a:lnTo>
                <a:lnTo>
                  <a:pt x="5782246" y="162737"/>
                </a:lnTo>
                <a:lnTo>
                  <a:pt x="5782246" y="244487"/>
                </a:lnTo>
                <a:lnTo>
                  <a:pt x="5782221" y="277647"/>
                </a:lnTo>
                <a:lnTo>
                  <a:pt x="5764200" y="305574"/>
                </a:lnTo>
                <a:lnTo>
                  <a:pt x="5728132" y="317982"/>
                </a:lnTo>
                <a:lnTo>
                  <a:pt x="5692089" y="305600"/>
                </a:lnTo>
                <a:lnTo>
                  <a:pt x="5674042" y="277647"/>
                </a:lnTo>
                <a:lnTo>
                  <a:pt x="5674030" y="244487"/>
                </a:lnTo>
                <a:lnTo>
                  <a:pt x="5692064" y="216522"/>
                </a:lnTo>
                <a:lnTo>
                  <a:pt x="5728132" y="204101"/>
                </a:lnTo>
                <a:lnTo>
                  <a:pt x="5764212" y="216522"/>
                </a:lnTo>
                <a:lnTo>
                  <a:pt x="5782246" y="244487"/>
                </a:lnTo>
                <a:lnTo>
                  <a:pt x="5782246" y="162737"/>
                </a:lnTo>
                <a:lnTo>
                  <a:pt x="5772455" y="156133"/>
                </a:lnTo>
                <a:lnTo>
                  <a:pt x="5728132" y="147167"/>
                </a:lnTo>
                <a:lnTo>
                  <a:pt x="5687860" y="154051"/>
                </a:lnTo>
                <a:lnTo>
                  <a:pt x="5654370" y="174510"/>
                </a:lnTo>
                <a:lnTo>
                  <a:pt x="5629757" y="204863"/>
                </a:lnTo>
                <a:lnTo>
                  <a:pt x="5616130" y="241427"/>
                </a:lnTo>
                <a:lnTo>
                  <a:pt x="5615597" y="280555"/>
                </a:lnTo>
                <a:lnTo>
                  <a:pt x="5630265" y="318554"/>
                </a:lnTo>
                <a:lnTo>
                  <a:pt x="5535473" y="413283"/>
                </a:lnTo>
                <a:lnTo>
                  <a:pt x="5499570" y="381800"/>
                </a:lnTo>
                <a:lnTo>
                  <a:pt x="5461000" y="353034"/>
                </a:lnTo>
                <a:lnTo>
                  <a:pt x="5420055" y="327101"/>
                </a:lnTo>
                <a:lnTo>
                  <a:pt x="5377015" y="304076"/>
                </a:lnTo>
                <a:lnTo>
                  <a:pt x="5342623" y="288747"/>
                </a:lnTo>
                <a:lnTo>
                  <a:pt x="5332158" y="284073"/>
                </a:lnTo>
                <a:lnTo>
                  <a:pt x="5285778" y="267195"/>
                </a:lnTo>
                <a:lnTo>
                  <a:pt x="5238166" y="253517"/>
                </a:lnTo>
                <a:lnTo>
                  <a:pt x="5189601" y="243166"/>
                </a:lnTo>
                <a:lnTo>
                  <a:pt x="5140376" y="236220"/>
                </a:lnTo>
                <a:lnTo>
                  <a:pt x="5090782" y="232778"/>
                </a:lnTo>
                <a:lnTo>
                  <a:pt x="5041087" y="232943"/>
                </a:lnTo>
                <a:lnTo>
                  <a:pt x="4991595" y="236816"/>
                </a:lnTo>
                <a:lnTo>
                  <a:pt x="4942548" y="244500"/>
                </a:lnTo>
                <a:lnTo>
                  <a:pt x="4894338" y="256057"/>
                </a:lnTo>
                <a:lnTo>
                  <a:pt x="4873523" y="279704"/>
                </a:lnTo>
                <a:lnTo>
                  <a:pt x="4874247" y="290995"/>
                </a:lnTo>
                <a:lnTo>
                  <a:pt x="4879289" y="301091"/>
                </a:lnTo>
                <a:lnTo>
                  <a:pt x="4887557" y="308241"/>
                </a:lnTo>
                <a:lnTo>
                  <a:pt x="4897882" y="311785"/>
                </a:lnTo>
                <a:lnTo>
                  <a:pt x="4909159" y="311073"/>
                </a:lnTo>
                <a:lnTo>
                  <a:pt x="4954181" y="300177"/>
                </a:lnTo>
                <a:lnTo>
                  <a:pt x="4999215" y="292900"/>
                </a:lnTo>
                <a:lnTo>
                  <a:pt x="5044097" y="289115"/>
                </a:lnTo>
                <a:lnTo>
                  <a:pt x="5093347" y="289064"/>
                </a:lnTo>
                <a:lnTo>
                  <a:pt x="5132844" y="291655"/>
                </a:lnTo>
                <a:lnTo>
                  <a:pt x="5176418" y="297738"/>
                </a:lnTo>
                <a:lnTo>
                  <a:pt x="5219255" y="306882"/>
                </a:lnTo>
                <a:lnTo>
                  <a:pt x="5261216" y="318985"/>
                </a:lnTo>
                <a:lnTo>
                  <a:pt x="5302161" y="333921"/>
                </a:lnTo>
                <a:lnTo>
                  <a:pt x="5341925" y="351599"/>
                </a:lnTo>
                <a:lnTo>
                  <a:pt x="5380380" y="371894"/>
                </a:lnTo>
                <a:lnTo>
                  <a:pt x="5417375" y="394703"/>
                </a:lnTo>
                <a:lnTo>
                  <a:pt x="5452757" y="419912"/>
                </a:lnTo>
                <a:lnTo>
                  <a:pt x="5486387" y="447421"/>
                </a:lnTo>
                <a:lnTo>
                  <a:pt x="5518112" y="477100"/>
                </a:lnTo>
                <a:lnTo>
                  <a:pt x="5547792" y="508850"/>
                </a:lnTo>
                <a:lnTo>
                  <a:pt x="5575274" y="542556"/>
                </a:lnTo>
                <a:lnTo>
                  <a:pt x="5600408" y="578116"/>
                </a:lnTo>
                <a:lnTo>
                  <a:pt x="5623064" y="615416"/>
                </a:lnTo>
                <a:lnTo>
                  <a:pt x="5643080" y="654329"/>
                </a:lnTo>
                <a:lnTo>
                  <a:pt x="5660314" y="694778"/>
                </a:lnTo>
                <a:lnTo>
                  <a:pt x="5674614" y="736612"/>
                </a:lnTo>
                <a:lnTo>
                  <a:pt x="5685853" y="779754"/>
                </a:lnTo>
                <a:lnTo>
                  <a:pt x="5693867" y="824090"/>
                </a:lnTo>
                <a:lnTo>
                  <a:pt x="5698515" y="869492"/>
                </a:lnTo>
                <a:lnTo>
                  <a:pt x="5699645" y="915847"/>
                </a:lnTo>
                <a:lnTo>
                  <a:pt x="5697753" y="964730"/>
                </a:lnTo>
                <a:lnTo>
                  <a:pt x="5692178" y="1012583"/>
                </a:lnTo>
                <a:lnTo>
                  <a:pt x="5683059" y="1059281"/>
                </a:lnTo>
                <a:lnTo>
                  <a:pt x="5670524" y="1104684"/>
                </a:lnTo>
                <a:lnTo>
                  <a:pt x="5654738" y="1148651"/>
                </a:lnTo>
                <a:lnTo>
                  <a:pt x="5635828" y="1191044"/>
                </a:lnTo>
                <a:lnTo>
                  <a:pt x="5613832" y="1231861"/>
                </a:lnTo>
                <a:lnTo>
                  <a:pt x="5589181" y="1270533"/>
                </a:lnTo>
                <a:lnTo>
                  <a:pt x="5561736" y="1307350"/>
                </a:lnTo>
                <a:lnTo>
                  <a:pt x="5531739" y="1342021"/>
                </a:lnTo>
                <a:lnTo>
                  <a:pt x="5499303" y="1374419"/>
                </a:lnTo>
                <a:lnTo>
                  <a:pt x="5464594" y="1404404"/>
                </a:lnTo>
                <a:lnTo>
                  <a:pt x="5427738" y="1431823"/>
                </a:lnTo>
                <a:lnTo>
                  <a:pt x="5388889" y="1456537"/>
                </a:lnTo>
                <a:lnTo>
                  <a:pt x="5348186" y="1478419"/>
                </a:lnTo>
                <a:lnTo>
                  <a:pt x="5305755" y="1497317"/>
                </a:lnTo>
                <a:lnTo>
                  <a:pt x="5261610" y="1513128"/>
                </a:lnTo>
                <a:lnTo>
                  <a:pt x="5216296" y="1525600"/>
                </a:lnTo>
                <a:lnTo>
                  <a:pt x="5169547" y="1534718"/>
                </a:lnTo>
                <a:lnTo>
                  <a:pt x="5121643" y="1540281"/>
                </a:lnTo>
                <a:lnTo>
                  <a:pt x="5072710" y="1542173"/>
                </a:lnTo>
                <a:lnTo>
                  <a:pt x="5023840" y="1540281"/>
                </a:lnTo>
                <a:lnTo>
                  <a:pt x="4975631" y="1534629"/>
                </a:lnTo>
                <a:lnTo>
                  <a:pt x="4928514" y="1525409"/>
                </a:lnTo>
                <a:lnTo>
                  <a:pt x="4882426" y="1512646"/>
                </a:lnTo>
                <a:lnTo>
                  <a:pt x="4837620" y="1496479"/>
                </a:lnTo>
                <a:lnTo>
                  <a:pt x="4794288" y="1477022"/>
                </a:lnTo>
                <a:lnTo>
                  <a:pt x="4752594" y="1454365"/>
                </a:lnTo>
                <a:lnTo>
                  <a:pt x="4712728" y="1428623"/>
                </a:lnTo>
                <a:lnTo>
                  <a:pt x="4674882" y="1399895"/>
                </a:lnTo>
                <a:lnTo>
                  <a:pt x="4639208" y="1368298"/>
                </a:lnTo>
                <a:lnTo>
                  <a:pt x="4605921" y="1333944"/>
                </a:lnTo>
                <a:lnTo>
                  <a:pt x="4575175" y="1296924"/>
                </a:lnTo>
                <a:lnTo>
                  <a:pt x="4547146" y="1257363"/>
                </a:lnTo>
                <a:lnTo>
                  <a:pt x="4522038" y="1215351"/>
                </a:lnTo>
                <a:lnTo>
                  <a:pt x="4514774" y="1206715"/>
                </a:lnTo>
                <a:lnTo>
                  <a:pt x="4505083" y="1201712"/>
                </a:lnTo>
                <a:lnTo>
                  <a:pt x="4494200" y="1200683"/>
                </a:lnTo>
                <a:lnTo>
                  <a:pt x="4483379" y="1204023"/>
                </a:lnTo>
                <a:lnTo>
                  <a:pt x="4474705" y="1211300"/>
                </a:lnTo>
                <a:lnTo>
                  <a:pt x="4469676" y="1220990"/>
                </a:lnTo>
                <a:lnTo>
                  <a:pt x="4468647" y="1231861"/>
                </a:lnTo>
                <a:lnTo>
                  <a:pt x="4471987" y="1242669"/>
                </a:lnTo>
                <a:lnTo>
                  <a:pt x="4493450" y="1279118"/>
                </a:lnTo>
                <a:lnTo>
                  <a:pt x="4516983" y="1313865"/>
                </a:lnTo>
                <a:lnTo>
                  <a:pt x="4542421" y="1346898"/>
                </a:lnTo>
                <a:lnTo>
                  <a:pt x="4569625" y="1378204"/>
                </a:lnTo>
                <a:lnTo>
                  <a:pt x="4474883" y="1472857"/>
                </a:lnTo>
                <a:lnTo>
                  <a:pt x="4471403" y="1471523"/>
                </a:lnTo>
                <a:lnTo>
                  <a:pt x="4471403" y="1587207"/>
                </a:lnTo>
                <a:lnTo>
                  <a:pt x="4453369" y="1615173"/>
                </a:lnTo>
                <a:lnTo>
                  <a:pt x="4417301" y="1627581"/>
                </a:lnTo>
                <a:lnTo>
                  <a:pt x="4381233" y="1615160"/>
                </a:lnTo>
                <a:lnTo>
                  <a:pt x="4363199" y="1587207"/>
                </a:lnTo>
                <a:lnTo>
                  <a:pt x="4363212" y="1554048"/>
                </a:lnTo>
                <a:lnTo>
                  <a:pt x="4381233" y="1526108"/>
                </a:lnTo>
                <a:lnTo>
                  <a:pt x="4417301" y="1513700"/>
                </a:lnTo>
                <a:lnTo>
                  <a:pt x="4453344" y="1526095"/>
                </a:lnTo>
                <a:lnTo>
                  <a:pt x="4471390" y="1554048"/>
                </a:lnTo>
                <a:lnTo>
                  <a:pt x="4471403" y="1587207"/>
                </a:lnTo>
                <a:lnTo>
                  <a:pt x="4471403" y="1471523"/>
                </a:lnTo>
                <a:lnTo>
                  <a:pt x="4436846" y="1458214"/>
                </a:lnTo>
                <a:lnTo>
                  <a:pt x="4397680" y="1458747"/>
                </a:lnTo>
                <a:lnTo>
                  <a:pt x="4361078" y="1472349"/>
                </a:lnTo>
                <a:lnTo>
                  <a:pt x="4330687" y="1496936"/>
                </a:lnTo>
                <a:lnTo>
                  <a:pt x="4310215" y="1530400"/>
                </a:lnTo>
                <a:lnTo>
                  <a:pt x="4303319" y="1570647"/>
                </a:lnTo>
                <a:lnTo>
                  <a:pt x="4312297" y="1614932"/>
                </a:lnTo>
                <a:lnTo>
                  <a:pt x="4336745" y="1651139"/>
                </a:lnTo>
                <a:lnTo>
                  <a:pt x="4372978" y="1675561"/>
                </a:lnTo>
                <a:lnTo>
                  <a:pt x="4417314" y="1684515"/>
                </a:lnTo>
                <a:lnTo>
                  <a:pt x="4457573" y="1677631"/>
                </a:lnTo>
                <a:lnTo>
                  <a:pt x="4491075" y="1657184"/>
                </a:lnTo>
                <a:lnTo>
                  <a:pt x="4515078" y="1627581"/>
                </a:lnTo>
                <a:lnTo>
                  <a:pt x="4515688" y="1626831"/>
                </a:lnTo>
                <a:lnTo>
                  <a:pt x="4529315" y="1590255"/>
                </a:lnTo>
                <a:lnTo>
                  <a:pt x="4529836" y="1551127"/>
                </a:lnTo>
                <a:lnTo>
                  <a:pt x="4515396" y="1513700"/>
                </a:lnTo>
                <a:lnTo>
                  <a:pt x="4515167" y="1513128"/>
                </a:lnTo>
                <a:lnTo>
                  <a:pt x="4555464" y="1472857"/>
                </a:lnTo>
                <a:lnTo>
                  <a:pt x="4609795" y="1418590"/>
                </a:lnTo>
                <a:lnTo>
                  <a:pt x="4645203" y="1449832"/>
                </a:lnTo>
                <a:lnTo>
                  <a:pt x="4682553" y="1478064"/>
                </a:lnTo>
                <a:lnTo>
                  <a:pt x="4721669" y="1503299"/>
                </a:lnTo>
                <a:lnTo>
                  <a:pt x="4762449" y="1525600"/>
                </a:lnTo>
                <a:lnTo>
                  <a:pt x="4804359" y="1544802"/>
                </a:lnTo>
                <a:lnTo>
                  <a:pt x="4847539" y="1561071"/>
                </a:lnTo>
                <a:lnTo>
                  <a:pt x="4891684" y="1574355"/>
                </a:lnTo>
                <a:lnTo>
                  <a:pt x="4936604" y="1584667"/>
                </a:lnTo>
                <a:lnTo>
                  <a:pt x="4982083" y="1591995"/>
                </a:lnTo>
                <a:lnTo>
                  <a:pt x="5027942" y="1596364"/>
                </a:lnTo>
                <a:lnTo>
                  <a:pt x="5073967" y="1597761"/>
                </a:lnTo>
                <a:lnTo>
                  <a:pt x="5119979" y="1596199"/>
                </a:lnTo>
                <a:lnTo>
                  <a:pt x="5165776" y="1591665"/>
                </a:lnTo>
                <a:lnTo>
                  <a:pt x="5211140" y="1584185"/>
                </a:lnTo>
                <a:lnTo>
                  <a:pt x="5255907" y="1573758"/>
                </a:lnTo>
                <a:lnTo>
                  <a:pt x="5299849" y="1560372"/>
                </a:lnTo>
                <a:lnTo>
                  <a:pt x="5342788" y="1544053"/>
                </a:lnTo>
                <a:lnTo>
                  <a:pt x="5384533" y="1524787"/>
                </a:lnTo>
                <a:lnTo>
                  <a:pt x="5424856" y="1502587"/>
                </a:lnTo>
                <a:lnTo>
                  <a:pt x="5463591" y="1477467"/>
                </a:lnTo>
                <a:lnTo>
                  <a:pt x="5500535" y="1449400"/>
                </a:lnTo>
                <a:lnTo>
                  <a:pt x="5535473" y="1418424"/>
                </a:lnTo>
                <a:lnTo>
                  <a:pt x="5630265" y="1513128"/>
                </a:lnTo>
                <a:lnTo>
                  <a:pt x="5615597" y="1551127"/>
                </a:lnTo>
                <a:lnTo>
                  <a:pt x="5616118" y="1590255"/>
                </a:lnTo>
                <a:lnTo>
                  <a:pt x="5629745" y="1626831"/>
                </a:lnTo>
                <a:lnTo>
                  <a:pt x="5654357" y="1657184"/>
                </a:lnTo>
                <a:lnTo>
                  <a:pt x="5687860" y="1677631"/>
                </a:lnTo>
                <a:lnTo>
                  <a:pt x="5728132" y="1684515"/>
                </a:lnTo>
                <a:lnTo>
                  <a:pt x="5772455" y="1675561"/>
                </a:lnTo>
                <a:lnTo>
                  <a:pt x="5808688" y="1651139"/>
                </a:lnTo>
                <a:lnTo>
                  <a:pt x="5826557" y="1624698"/>
                </a:lnTo>
                <a:lnTo>
                  <a:pt x="5833148" y="1614932"/>
                </a:lnTo>
                <a:lnTo>
                  <a:pt x="5842114" y="1570647"/>
                </a:lnTo>
                <a:lnTo>
                  <a:pt x="5835218" y="1530400"/>
                </a:lnTo>
                <a:lnTo>
                  <a:pt x="5826772" y="1516583"/>
                </a:lnTo>
                <a:lnTo>
                  <a:pt x="5814746" y="1496936"/>
                </a:lnTo>
                <a:lnTo>
                  <a:pt x="5785129" y="1472971"/>
                </a:lnTo>
                <a:lnTo>
                  <a:pt x="5785129" y="1570647"/>
                </a:lnTo>
                <a:lnTo>
                  <a:pt x="5772696" y="1606677"/>
                </a:lnTo>
                <a:lnTo>
                  <a:pt x="5744718" y="1624698"/>
                </a:lnTo>
                <a:lnTo>
                  <a:pt x="5711545" y="1624698"/>
                </a:lnTo>
                <a:lnTo>
                  <a:pt x="5683567" y="1606677"/>
                </a:lnTo>
                <a:lnTo>
                  <a:pt x="5671147" y="1570647"/>
                </a:lnTo>
                <a:lnTo>
                  <a:pt x="5683529" y="1534718"/>
                </a:lnTo>
                <a:lnTo>
                  <a:pt x="5683618" y="1534591"/>
                </a:lnTo>
                <a:lnTo>
                  <a:pt x="5711533" y="1516608"/>
                </a:lnTo>
                <a:lnTo>
                  <a:pt x="5744730" y="1516608"/>
                </a:lnTo>
                <a:lnTo>
                  <a:pt x="5772696" y="1534591"/>
                </a:lnTo>
                <a:lnTo>
                  <a:pt x="5785129" y="1570647"/>
                </a:lnTo>
                <a:lnTo>
                  <a:pt x="5785129" y="1472971"/>
                </a:lnTo>
                <a:lnTo>
                  <a:pt x="5785002" y="1472857"/>
                </a:lnTo>
                <a:lnTo>
                  <a:pt x="5784367" y="1472349"/>
                </a:lnTo>
                <a:lnTo>
                  <a:pt x="5747753" y="1458734"/>
                </a:lnTo>
                <a:lnTo>
                  <a:pt x="5708586" y="1458201"/>
                </a:lnTo>
                <a:lnTo>
                  <a:pt x="5670550" y="1472857"/>
                </a:lnTo>
                <a:lnTo>
                  <a:pt x="5616067" y="1418424"/>
                </a:lnTo>
                <a:lnTo>
                  <a:pt x="5575757" y="1378153"/>
                </a:lnTo>
                <a:lnTo>
                  <a:pt x="5606415" y="1342504"/>
                </a:lnTo>
                <a:lnTo>
                  <a:pt x="5634609" y="1304810"/>
                </a:lnTo>
                <a:lnTo>
                  <a:pt x="5660199" y="1265174"/>
                </a:lnTo>
                <a:lnTo>
                  <a:pt x="5683059" y="1223746"/>
                </a:lnTo>
                <a:lnTo>
                  <a:pt x="5703074" y="1180630"/>
                </a:lnTo>
                <a:lnTo>
                  <a:pt x="5720105" y="1135964"/>
                </a:lnTo>
                <a:lnTo>
                  <a:pt x="5734037" y="1089875"/>
                </a:lnTo>
                <a:lnTo>
                  <a:pt x="5744730" y="1042492"/>
                </a:lnTo>
                <a:lnTo>
                  <a:pt x="5752058" y="993927"/>
                </a:lnTo>
                <a:lnTo>
                  <a:pt x="5755919" y="944321"/>
                </a:lnTo>
                <a:lnTo>
                  <a:pt x="5899112" y="944321"/>
                </a:lnTo>
                <a:lnTo>
                  <a:pt x="5920181" y="935253"/>
                </a:lnTo>
                <a:lnTo>
                  <a:pt x="5927204" y="915847"/>
                </a:lnTo>
                <a:close/>
              </a:path>
              <a:path w="14145894" h="1796415">
                <a:moveTo>
                  <a:pt x="8706218" y="914400"/>
                </a:moveTo>
                <a:lnTo>
                  <a:pt x="8451444" y="914400"/>
                </a:lnTo>
                <a:lnTo>
                  <a:pt x="8413305" y="927100"/>
                </a:lnTo>
                <a:lnTo>
                  <a:pt x="8378749" y="939800"/>
                </a:lnTo>
                <a:lnTo>
                  <a:pt x="8348637" y="965200"/>
                </a:lnTo>
                <a:lnTo>
                  <a:pt x="8323770" y="1003300"/>
                </a:lnTo>
                <a:lnTo>
                  <a:pt x="8304987" y="1028700"/>
                </a:lnTo>
                <a:lnTo>
                  <a:pt x="8293100" y="1066800"/>
                </a:lnTo>
                <a:lnTo>
                  <a:pt x="8288960" y="1117600"/>
                </a:lnTo>
                <a:lnTo>
                  <a:pt x="8288960" y="1397000"/>
                </a:lnTo>
                <a:lnTo>
                  <a:pt x="8291677" y="1422400"/>
                </a:lnTo>
                <a:lnTo>
                  <a:pt x="8299437" y="1447800"/>
                </a:lnTo>
                <a:lnTo>
                  <a:pt x="8311731" y="1460500"/>
                </a:lnTo>
                <a:lnTo>
                  <a:pt x="8327999" y="1485900"/>
                </a:lnTo>
                <a:lnTo>
                  <a:pt x="8347697" y="1498600"/>
                </a:lnTo>
                <a:lnTo>
                  <a:pt x="8370303" y="1511300"/>
                </a:lnTo>
                <a:lnTo>
                  <a:pt x="8395259" y="1524000"/>
                </a:lnTo>
                <a:lnTo>
                  <a:pt x="8490560" y="1524000"/>
                </a:lnTo>
                <a:lnTo>
                  <a:pt x="8490560" y="1473200"/>
                </a:lnTo>
                <a:lnTo>
                  <a:pt x="8406384" y="1473200"/>
                </a:lnTo>
                <a:lnTo>
                  <a:pt x="8391779" y="1460500"/>
                </a:lnTo>
                <a:lnTo>
                  <a:pt x="8378545" y="1460500"/>
                </a:lnTo>
                <a:lnTo>
                  <a:pt x="8367001" y="1447800"/>
                </a:lnTo>
                <a:lnTo>
                  <a:pt x="8357476" y="1435100"/>
                </a:lnTo>
                <a:lnTo>
                  <a:pt x="8350275" y="1422400"/>
                </a:lnTo>
                <a:lnTo>
                  <a:pt x="8345729" y="1409700"/>
                </a:lnTo>
                <a:lnTo>
                  <a:pt x="8344128" y="1397000"/>
                </a:lnTo>
                <a:lnTo>
                  <a:pt x="8344128" y="1117600"/>
                </a:lnTo>
                <a:lnTo>
                  <a:pt x="8347151" y="1079500"/>
                </a:lnTo>
                <a:lnTo>
                  <a:pt x="8369516" y="1028700"/>
                </a:lnTo>
                <a:lnTo>
                  <a:pt x="8409597" y="990600"/>
                </a:lnTo>
                <a:lnTo>
                  <a:pt x="8462556" y="965200"/>
                </a:lnTo>
                <a:lnTo>
                  <a:pt x="8692820" y="965200"/>
                </a:lnTo>
                <a:lnTo>
                  <a:pt x="8706218" y="914400"/>
                </a:lnTo>
                <a:close/>
              </a:path>
              <a:path w="14145894" h="1796415">
                <a:moveTo>
                  <a:pt x="8960015" y="279400"/>
                </a:moveTo>
                <a:lnTo>
                  <a:pt x="8866353" y="254000"/>
                </a:lnTo>
                <a:lnTo>
                  <a:pt x="8861577" y="241300"/>
                </a:lnTo>
                <a:lnTo>
                  <a:pt x="8855723" y="228600"/>
                </a:lnTo>
                <a:lnTo>
                  <a:pt x="8848801" y="215900"/>
                </a:lnTo>
                <a:lnTo>
                  <a:pt x="8840876" y="203200"/>
                </a:lnTo>
                <a:lnTo>
                  <a:pt x="8850160" y="190500"/>
                </a:lnTo>
                <a:lnTo>
                  <a:pt x="8896540" y="127000"/>
                </a:lnTo>
                <a:lnTo>
                  <a:pt x="8884234" y="114300"/>
                </a:lnTo>
                <a:lnTo>
                  <a:pt x="8835009" y="63500"/>
                </a:lnTo>
                <a:lnTo>
                  <a:pt x="8766797" y="108597"/>
                </a:lnTo>
                <a:lnTo>
                  <a:pt x="8766797" y="317500"/>
                </a:lnTo>
                <a:lnTo>
                  <a:pt x="8756688" y="368300"/>
                </a:lnTo>
                <a:lnTo>
                  <a:pt x="8729154" y="406400"/>
                </a:lnTo>
                <a:lnTo>
                  <a:pt x="8688311" y="431800"/>
                </a:lnTo>
                <a:lnTo>
                  <a:pt x="8638286" y="444500"/>
                </a:lnTo>
                <a:lnTo>
                  <a:pt x="8588261" y="431800"/>
                </a:lnTo>
                <a:lnTo>
                  <a:pt x="8547405" y="406400"/>
                </a:lnTo>
                <a:lnTo>
                  <a:pt x="8519871" y="368300"/>
                </a:lnTo>
                <a:lnTo>
                  <a:pt x="8509762" y="317500"/>
                </a:lnTo>
                <a:lnTo>
                  <a:pt x="8519871" y="266700"/>
                </a:lnTo>
                <a:lnTo>
                  <a:pt x="8547405" y="228600"/>
                </a:lnTo>
                <a:lnTo>
                  <a:pt x="8588261" y="203200"/>
                </a:lnTo>
                <a:lnTo>
                  <a:pt x="8638286" y="190500"/>
                </a:lnTo>
                <a:lnTo>
                  <a:pt x="8688311" y="203200"/>
                </a:lnTo>
                <a:lnTo>
                  <a:pt x="8729154" y="228600"/>
                </a:lnTo>
                <a:lnTo>
                  <a:pt x="8756688" y="266700"/>
                </a:lnTo>
                <a:lnTo>
                  <a:pt x="8766797" y="317500"/>
                </a:lnTo>
                <a:lnTo>
                  <a:pt x="8766797" y="108597"/>
                </a:lnTo>
                <a:lnTo>
                  <a:pt x="8758161" y="114300"/>
                </a:lnTo>
                <a:lnTo>
                  <a:pt x="8743658" y="101600"/>
                </a:lnTo>
                <a:lnTo>
                  <a:pt x="8728558" y="101600"/>
                </a:lnTo>
                <a:lnTo>
                  <a:pt x="8712911" y="88900"/>
                </a:lnTo>
                <a:lnTo>
                  <a:pt x="8696757" y="88900"/>
                </a:lnTo>
                <a:lnTo>
                  <a:pt x="8681783" y="0"/>
                </a:lnTo>
                <a:lnTo>
                  <a:pt x="8594788" y="0"/>
                </a:lnTo>
                <a:lnTo>
                  <a:pt x="8579802" y="88900"/>
                </a:lnTo>
                <a:lnTo>
                  <a:pt x="8563648" y="88900"/>
                </a:lnTo>
                <a:lnTo>
                  <a:pt x="8547989" y="101600"/>
                </a:lnTo>
                <a:lnTo>
                  <a:pt x="8532889" y="101600"/>
                </a:lnTo>
                <a:lnTo>
                  <a:pt x="8518385" y="114300"/>
                </a:lnTo>
                <a:lnTo>
                  <a:pt x="8441525" y="63500"/>
                </a:lnTo>
                <a:lnTo>
                  <a:pt x="8380031" y="127000"/>
                </a:lnTo>
                <a:lnTo>
                  <a:pt x="8435670" y="203200"/>
                </a:lnTo>
                <a:lnTo>
                  <a:pt x="8427745" y="215900"/>
                </a:lnTo>
                <a:lnTo>
                  <a:pt x="8420836" y="228600"/>
                </a:lnTo>
                <a:lnTo>
                  <a:pt x="8414969" y="241300"/>
                </a:lnTo>
                <a:lnTo>
                  <a:pt x="8410219" y="254000"/>
                </a:lnTo>
                <a:lnTo>
                  <a:pt x="8316544" y="279400"/>
                </a:lnTo>
                <a:lnTo>
                  <a:pt x="8316544" y="355600"/>
                </a:lnTo>
                <a:lnTo>
                  <a:pt x="8410219" y="381000"/>
                </a:lnTo>
                <a:lnTo>
                  <a:pt x="8414982" y="393700"/>
                </a:lnTo>
                <a:lnTo>
                  <a:pt x="8420836" y="406400"/>
                </a:lnTo>
                <a:lnTo>
                  <a:pt x="8427745" y="419100"/>
                </a:lnTo>
                <a:lnTo>
                  <a:pt x="8435683" y="431800"/>
                </a:lnTo>
                <a:lnTo>
                  <a:pt x="8380031" y="520700"/>
                </a:lnTo>
                <a:lnTo>
                  <a:pt x="8441525" y="571500"/>
                </a:lnTo>
                <a:lnTo>
                  <a:pt x="8518385" y="520700"/>
                </a:lnTo>
                <a:lnTo>
                  <a:pt x="8532901" y="533400"/>
                </a:lnTo>
                <a:lnTo>
                  <a:pt x="8547989" y="533400"/>
                </a:lnTo>
                <a:lnTo>
                  <a:pt x="8563648" y="546100"/>
                </a:lnTo>
                <a:lnTo>
                  <a:pt x="8579802" y="546100"/>
                </a:lnTo>
                <a:lnTo>
                  <a:pt x="8594788" y="635000"/>
                </a:lnTo>
                <a:lnTo>
                  <a:pt x="8681783" y="635000"/>
                </a:lnTo>
                <a:lnTo>
                  <a:pt x="8696757" y="546100"/>
                </a:lnTo>
                <a:lnTo>
                  <a:pt x="8712911" y="546100"/>
                </a:lnTo>
                <a:lnTo>
                  <a:pt x="8728558" y="533400"/>
                </a:lnTo>
                <a:lnTo>
                  <a:pt x="8743658" y="533400"/>
                </a:lnTo>
                <a:lnTo>
                  <a:pt x="8758161" y="520700"/>
                </a:lnTo>
                <a:lnTo>
                  <a:pt x="8835009" y="571500"/>
                </a:lnTo>
                <a:lnTo>
                  <a:pt x="8896540" y="520700"/>
                </a:lnTo>
                <a:lnTo>
                  <a:pt x="8848827" y="444500"/>
                </a:lnTo>
                <a:lnTo>
                  <a:pt x="8840876" y="431800"/>
                </a:lnTo>
                <a:lnTo>
                  <a:pt x="8848801" y="419100"/>
                </a:lnTo>
                <a:lnTo>
                  <a:pt x="8855723" y="406400"/>
                </a:lnTo>
                <a:lnTo>
                  <a:pt x="8861577" y="393700"/>
                </a:lnTo>
                <a:lnTo>
                  <a:pt x="8866353" y="381000"/>
                </a:lnTo>
                <a:lnTo>
                  <a:pt x="8960015" y="355600"/>
                </a:lnTo>
                <a:lnTo>
                  <a:pt x="8960015" y="279400"/>
                </a:lnTo>
                <a:close/>
              </a:path>
              <a:path w="14145894" h="1796415">
                <a:moveTo>
                  <a:pt x="9060663" y="292100"/>
                </a:moveTo>
                <a:lnTo>
                  <a:pt x="9015184" y="292100"/>
                </a:lnTo>
                <a:lnTo>
                  <a:pt x="9015184" y="342900"/>
                </a:lnTo>
                <a:lnTo>
                  <a:pt x="9060663" y="342900"/>
                </a:lnTo>
                <a:lnTo>
                  <a:pt x="9060663" y="292100"/>
                </a:lnTo>
                <a:close/>
              </a:path>
              <a:path w="14145894" h="1796415">
                <a:moveTo>
                  <a:pt x="9342641" y="1397000"/>
                </a:moveTo>
                <a:lnTo>
                  <a:pt x="9337980" y="1371600"/>
                </a:lnTo>
                <a:lnTo>
                  <a:pt x="9325280" y="1358900"/>
                </a:lnTo>
                <a:lnTo>
                  <a:pt x="9306496" y="1346200"/>
                </a:lnTo>
                <a:lnTo>
                  <a:pt x="9283560" y="1333500"/>
                </a:lnTo>
                <a:lnTo>
                  <a:pt x="9241244" y="1333500"/>
                </a:lnTo>
                <a:lnTo>
                  <a:pt x="9241244" y="1498600"/>
                </a:lnTo>
                <a:lnTo>
                  <a:pt x="9239072" y="1511300"/>
                </a:lnTo>
                <a:lnTo>
                  <a:pt x="9233154" y="1511300"/>
                </a:lnTo>
                <a:lnTo>
                  <a:pt x="9224378" y="1524000"/>
                </a:lnTo>
                <a:lnTo>
                  <a:pt x="9029548" y="1524000"/>
                </a:lnTo>
                <a:lnTo>
                  <a:pt x="9020772" y="1511300"/>
                </a:lnTo>
                <a:lnTo>
                  <a:pt x="9014854" y="1511300"/>
                </a:lnTo>
                <a:lnTo>
                  <a:pt x="9012682" y="1498600"/>
                </a:lnTo>
                <a:lnTo>
                  <a:pt x="9014854" y="1485900"/>
                </a:lnTo>
                <a:lnTo>
                  <a:pt x="9020772" y="1473200"/>
                </a:lnTo>
                <a:lnTo>
                  <a:pt x="9233154" y="1473200"/>
                </a:lnTo>
                <a:lnTo>
                  <a:pt x="9239072" y="1485900"/>
                </a:lnTo>
                <a:lnTo>
                  <a:pt x="9241244" y="1498600"/>
                </a:lnTo>
                <a:lnTo>
                  <a:pt x="9241244" y="1333500"/>
                </a:lnTo>
                <a:lnTo>
                  <a:pt x="8962339" y="1333500"/>
                </a:lnTo>
                <a:lnTo>
                  <a:pt x="8962339" y="1498600"/>
                </a:lnTo>
                <a:lnTo>
                  <a:pt x="8960180" y="1511300"/>
                </a:lnTo>
                <a:lnTo>
                  <a:pt x="8954275" y="1511300"/>
                </a:lnTo>
                <a:lnTo>
                  <a:pt x="8945512" y="1524000"/>
                </a:lnTo>
                <a:lnTo>
                  <a:pt x="8663991" y="1524000"/>
                </a:lnTo>
                <a:lnTo>
                  <a:pt x="8655228" y="1511300"/>
                </a:lnTo>
                <a:lnTo>
                  <a:pt x="8649310" y="1511300"/>
                </a:lnTo>
                <a:lnTo>
                  <a:pt x="8647138" y="1498600"/>
                </a:lnTo>
                <a:lnTo>
                  <a:pt x="8649310" y="1485900"/>
                </a:lnTo>
                <a:lnTo>
                  <a:pt x="8655228" y="1473200"/>
                </a:lnTo>
                <a:lnTo>
                  <a:pt x="8954275" y="1473200"/>
                </a:lnTo>
                <a:lnTo>
                  <a:pt x="8960180" y="1485900"/>
                </a:lnTo>
                <a:lnTo>
                  <a:pt x="8962339" y="1498600"/>
                </a:lnTo>
                <a:lnTo>
                  <a:pt x="8962339" y="1333500"/>
                </a:lnTo>
                <a:lnTo>
                  <a:pt x="8604821" y="1333500"/>
                </a:lnTo>
                <a:lnTo>
                  <a:pt x="8581885" y="1346200"/>
                </a:lnTo>
                <a:lnTo>
                  <a:pt x="8563089" y="1358900"/>
                </a:lnTo>
                <a:lnTo>
                  <a:pt x="8550402" y="1371600"/>
                </a:lnTo>
                <a:lnTo>
                  <a:pt x="8545741" y="1397000"/>
                </a:lnTo>
                <a:lnTo>
                  <a:pt x="8545741" y="1600200"/>
                </a:lnTo>
                <a:lnTo>
                  <a:pt x="8550402" y="1625600"/>
                </a:lnTo>
                <a:lnTo>
                  <a:pt x="8563089" y="1638300"/>
                </a:lnTo>
                <a:lnTo>
                  <a:pt x="8581873" y="1651000"/>
                </a:lnTo>
                <a:lnTo>
                  <a:pt x="9306496" y="1651000"/>
                </a:lnTo>
                <a:lnTo>
                  <a:pt x="9325280" y="1638300"/>
                </a:lnTo>
                <a:lnTo>
                  <a:pt x="9337980" y="1625600"/>
                </a:lnTo>
                <a:lnTo>
                  <a:pt x="9342641" y="1600200"/>
                </a:lnTo>
                <a:lnTo>
                  <a:pt x="9342641" y="1524000"/>
                </a:lnTo>
                <a:lnTo>
                  <a:pt x="9342641" y="1473200"/>
                </a:lnTo>
                <a:lnTo>
                  <a:pt x="9342641" y="1397000"/>
                </a:lnTo>
                <a:close/>
              </a:path>
              <a:path w="14145894" h="1796415">
                <a:moveTo>
                  <a:pt x="9516885" y="1473200"/>
                </a:moveTo>
                <a:lnTo>
                  <a:pt x="9397809" y="1473200"/>
                </a:lnTo>
                <a:lnTo>
                  <a:pt x="9397809" y="1524000"/>
                </a:lnTo>
                <a:lnTo>
                  <a:pt x="9516885" y="1524000"/>
                </a:lnTo>
                <a:lnTo>
                  <a:pt x="9516885" y="1473200"/>
                </a:lnTo>
                <a:close/>
              </a:path>
              <a:path w="14145894" h="1796415">
                <a:moveTo>
                  <a:pt x="9572371" y="800100"/>
                </a:moveTo>
                <a:lnTo>
                  <a:pt x="9570593" y="800100"/>
                </a:lnTo>
                <a:lnTo>
                  <a:pt x="9559785" y="774700"/>
                </a:lnTo>
                <a:lnTo>
                  <a:pt x="9444990" y="774700"/>
                </a:lnTo>
                <a:lnTo>
                  <a:pt x="9444990" y="939800"/>
                </a:lnTo>
                <a:lnTo>
                  <a:pt x="9442818" y="952500"/>
                </a:lnTo>
                <a:lnTo>
                  <a:pt x="9436900" y="952500"/>
                </a:lnTo>
                <a:lnTo>
                  <a:pt x="9428124" y="965200"/>
                </a:lnTo>
                <a:lnTo>
                  <a:pt x="9146642" y="965200"/>
                </a:lnTo>
                <a:lnTo>
                  <a:pt x="9137866" y="952500"/>
                </a:lnTo>
                <a:lnTo>
                  <a:pt x="9131948" y="952500"/>
                </a:lnTo>
                <a:lnTo>
                  <a:pt x="9129776" y="939800"/>
                </a:lnTo>
                <a:lnTo>
                  <a:pt x="9131948" y="927100"/>
                </a:lnTo>
                <a:lnTo>
                  <a:pt x="9137866" y="914400"/>
                </a:lnTo>
                <a:lnTo>
                  <a:pt x="9436900" y="914400"/>
                </a:lnTo>
                <a:lnTo>
                  <a:pt x="9442818" y="927100"/>
                </a:lnTo>
                <a:lnTo>
                  <a:pt x="9444990" y="939800"/>
                </a:lnTo>
                <a:lnTo>
                  <a:pt x="9444990" y="774700"/>
                </a:lnTo>
                <a:lnTo>
                  <a:pt x="9079446" y="774700"/>
                </a:lnTo>
                <a:lnTo>
                  <a:pt x="9079446" y="939800"/>
                </a:lnTo>
                <a:lnTo>
                  <a:pt x="9077274" y="952500"/>
                </a:lnTo>
                <a:lnTo>
                  <a:pt x="9071356" y="952500"/>
                </a:lnTo>
                <a:lnTo>
                  <a:pt x="9062580" y="965200"/>
                </a:lnTo>
                <a:lnTo>
                  <a:pt x="8867750" y="965200"/>
                </a:lnTo>
                <a:lnTo>
                  <a:pt x="8858987" y="952500"/>
                </a:lnTo>
                <a:lnTo>
                  <a:pt x="8853081" y="952500"/>
                </a:lnTo>
                <a:lnTo>
                  <a:pt x="8850909" y="939800"/>
                </a:lnTo>
                <a:lnTo>
                  <a:pt x="8853081" y="927100"/>
                </a:lnTo>
                <a:lnTo>
                  <a:pt x="8858987" y="914400"/>
                </a:lnTo>
                <a:lnTo>
                  <a:pt x="9071356" y="914400"/>
                </a:lnTo>
                <a:lnTo>
                  <a:pt x="9077274" y="927100"/>
                </a:lnTo>
                <a:lnTo>
                  <a:pt x="9079446" y="939800"/>
                </a:lnTo>
                <a:lnTo>
                  <a:pt x="9079446" y="774700"/>
                </a:lnTo>
                <a:lnTo>
                  <a:pt x="8807831" y="774700"/>
                </a:lnTo>
                <a:lnTo>
                  <a:pt x="8799932" y="787400"/>
                </a:lnTo>
                <a:lnTo>
                  <a:pt x="8793886" y="787400"/>
                </a:lnTo>
                <a:lnTo>
                  <a:pt x="8790216" y="800100"/>
                </a:lnTo>
                <a:lnTo>
                  <a:pt x="8723490" y="1066800"/>
                </a:lnTo>
                <a:lnTo>
                  <a:pt x="8725281" y="1079500"/>
                </a:lnTo>
                <a:lnTo>
                  <a:pt x="8736089" y="1092200"/>
                </a:lnTo>
                <a:lnTo>
                  <a:pt x="9495942" y="1092200"/>
                </a:lnTo>
                <a:lnTo>
                  <a:pt x="9501988" y="1079500"/>
                </a:lnTo>
                <a:lnTo>
                  <a:pt x="9505645" y="1079500"/>
                </a:lnTo>
                <a:lnTo>
                  <a:pt x="9532950" y="965200"/>
                </a:lnTo>
                <a:lnTo>
                  <a:pt x="9545079" y="914400"/>
                </a:lnTo>
                <a:lnTo>
                  <a:pt x="9572371" y="800100"/>
                </a:lnTo>
                <a:close/>
              </a:path>
              <a:path w="14145894" h="1796415">
                <a:moveTo>
                  <a:pt x="9824593" y="215900"/>
                </a:moveTo>
                <a:lnTo>
                  <a:pt x="9819932" y="190500"/>
                </a:lnTo>
                <a:lnTo>
                  <a:pt x="9807232" y="177800"/>
                </a:lnTo>
                <a:lnTo>
                  <a:pt x="9788449" y="165100"/>
                </a:lnTo>
                <a:lnTo>
                  <a:pt x="9765513" y="152400"/>
                </a:lnTo>
                <a:lnTo>
                  <a:pt x="9737458" y="152400"/>
                </a:lnTo>
                <a:lnTo>
                  <a:pt x="9737458" y="317500"/>
                </a:lnTo>
                <a:lnTo>
                  <a:pt x="9735287" y="330200"/>
                </a:lnTo>
                <a:lnTo>
                  <a:pt x="9729368" y="342900"/>
                </a:lnTo>
                <a:lnTo>
                  <a:pt x="9536189" y="342900"/>
                </a:lnTo>
                <a:lnTo>
                  <a:pt x="9530270" y="330200"/>
                </a:lnTo>
                <a:lnTo>
                  <a:pt x="9528099" y="317500"/>
                </a:lnTo>
                <a:lnTo>
                  <a:pt x="9530270" y="304800"/>
                </a:lnTo>
                <a:lnTo>
                  <a:pt x="9536189" y="292100"/>
                </a:lnTo>
                <a:lnTo>
                  <a:pt x="9729368" y="292100"/>
                </a:lnTo>
                <a:lnTo>
                  <a:pt x="9735287" y="304800"/>
                </a:lnTo>
                <a:lnTo>
                  <a:pt x="9737458" y="317500"/>
                </a:lnTo>
                <a:lnTo>
                  <a:pt x="9737458" y="152400"/>
                </a:lnTo>
                <a:lnTo>
                  <a:pt x="9489440" y="152400"/>
                </a:lnTo>
                <a:lnTo>
                  <a:pt x="9489440" y="317500"/>
                </a:lnTo>
                <a:lnTo>
                  <a:pt x="9487268" y="330200"/>
                </a:lnTo>
                <a:lnTo>
                  <a:pt x="9481350" y="342900"/>
                </a:lnTo>
                <a:lnTo>
                  <a:pt x="9211056" y="342900"/>
                </a:lnTo>
                <a:lnTo>
                  <a:pt x="9205150" y="330200"/>
                </a:lnTo>
                <a:lnTo>
                  <a:pt x="9202979" y="317500"/>
                </a:lnTo>
                <a:lnTo>
                  <a:pt x="9205150" y="304800"/>
                </a:lnTo>
                <a:lnTo>
                  <a:pt x="9211056" y="292100"/>
                </a:lnTo>
                <a:lnTo>
                  <a:pt x="9481350" y="292100"/>
                </a:lnTo>
                <a:lnTo>
                  <a:pt x="9487268" y="304800"/>
                </a:lnTo>
                <a:lnTo>
                  <a:pt x="9489440" y="317500"/>
                </a:lnTo>
                <a:lnTo>
                  <a:pt x="9489440" y="152400"/>
                </a:lnTo>
                <a:lnTo>
                  <a:pt x="9174912" y="152400"/>
                </a:lnTo>
                <a:lnTo>
                  <a:pt x="9151976" y="165100"/>
                </a:lnTo>
                <a:lnTo>
                  <a:pt x="9133192" y="177800"/>
                </a:lnTo>
                <a:lnTo>
                  <a:pt x="9120505" y="190500"/>
                </a:lnTo>
                <a:lnTo>
                  <a:pt x="9115831" y="215900"/>
                </a:lnTo>
                <a:lnTo>
                  <a:pt x="9115831" y="419100"/>
                </a:lnTo>
                <a:lnTo>
                  <a:pt x="9120505" y="444500"/>
                </a:lnTo>
                <a:lnTo>
                  <a:pt x="9133192" y="457200"/>
                </a:lnTo>
                <a:lnTo>
                  <a:pt x="9151976" y="469900"/>
                </a:lnTo>
                <a:lnTo>
                  <a:pt x="9174912" y="482600"/>
                </a:lnTo>
                <a:lnTo>
                  <a:pt x="9765513" y="482600"/>
                </a:lnTo>
                <a:lnTo>
                  <a:pt x="9788449" y="469900"/>
                </a:lnTo>
                <a:lnTo>
                  <a:pt x="9807232" y="457200"/>
                </a:lnTo>
                <a:lnTo>
                  <a:pt x="9819932" y="444500"/>
                </a:lnTo>
                <a:lnTo>
                  <a:pt x="9824593" y="419100"/>
                </a:lnTo>
                <a:lnTo>
                  <a:pt x="9824593" y="342900"/>
                </a:lnTo>
                <a:lnTo>
                  <a:pt x="9824593" y="292100"/>
                </a:lnTo>
                <a:lnTo>
                  <a:pt x="9824593" y="215900"/>
                </a:lnTo>
                <a:close/>
              </a:path>
              <a:path w="14145894" h="1796415">
                <a:moveTo>
                  <a:pt x="9992525" y="1323860"/>
                </a:moveTo>
                <a:lnTo>
                  <a:pt x="9989083" y="1306957"/>
                </a:lnTo>
                <a:lnTo>
                  <a:pt x="9979723" y="1293114"/>
                </a:lnTo>
                <a:lnTo>
                  <a:pt x="9965880" y="1283754"/>
                </a:lnTo>
                <a:lnTo>
                  <a:pt x="9948989" y="1280312"/>
                </a:lnTo>
                <a:lnTo>
                  <a:pt x="9898405" y="1280312"/>
                </a:lnTo>
                <a:lnTo>
                  <a:pt x="9898405" y="1423263"/>
                </a:lnTo>
                <a:lnTo>
                  <a:pt x="9897478" y="1433804"/>
                </a:lnTo>
                <a:lnTo>
                  <a:pt x="9787623" y="1573161"/>
                </a:lnTo>
                <a:lnTo>
                  <a:pt x="9766681" y="1582762"/>
                </a:lnTo>
                <a:lnTo>
                  <a:pt x="9756305" y="1580743"/>
                </a:lnTo>
                <a:lnTo>
                  <a:pt x="9747174" y="1574673"/>
                </a:lnTo>
                <a:lnTo>
                  <a:pt x="9674098" y="1501546"/>
                </a:lnTo>
                <a:lnTo>
                  <a:pt x="9668027" y="1492427"/>
                </a:lnTo>
                <a:lnTo>
                  <a:pt x="9666008" y="1482039"/>
                </a:lnTo>
                <a:lnTo>
                  <a:pt x="9668027" y="1471650"/>
                </a:lnTo>
                <a:lnTo>
                  <a:pt x="9703981" y="1456461"/>
                </a:lnTo>
                <a:lnTo>
                  <a:pt x="9764509" y="1513954"/>
                </a:lnTo>
                <a:lnTo>
                  <a:pt x="9812630" y="1454429"/>
                </a:lnTo>
                <a:lnTo>
                  <a:pt x="9849523" y="1408811"/>
                </a:lnTo>
                <a:lnTo>
                  <a:pt x="9857969" y="1401813"/>
                </a:lnTo>
                <a:lnTo>
                  <a:pt x="9868090" y="1398714"/>
                </a:lnTo>
                <a:lnTo>
                  <a:pt x="9878619" y="1399628"/>
                </a:lnTo>
                <a:lnTo>
                  <a:pt x="9888334" y="1404696"/>
                </a:lnTo>
                <a:lnTo>
                  <a:pt x="9895319" y="1413154"/>
                </a:lnTo>
                <a:lnTo>
                  <a:pt x="9898405" y="1423263"/>
                </a:lnTo>
                <a:lnTo>
                  <a:pt x="9898405" y="1280312"/>
                </a:lnTo>
                <a:lnTo>
                  <a:pt x="9615589" y="1280312"/>
                </a:lnTo>
                <a:lnTo>
                  <a:pt x="9598685" y="1283754"/>
                </a:lnTo>
                <a:lnTo>
                  <a:pt x="9584842" y="1293114"/>
                </a:lnTo>
                <a:lnTo>
                  <a:pt x="9575495" y="1306957"/>
                </a:lnTo>
                <a:lnTo>
                  <a:pt x="9572066" y="1323860"/>
                </a:lnTo>
                <a:lnTo>
                  <a:pt x="9572066" y="1657451"/>
                </a:lnTo>
                <a:lnTo>
                  <a:pt x="9575495" y="1674368"/>
                </a:lnTo>
                <a:lnTo>
                  <a:pt x="9584842" y="1688211"/>
                </a:lnTo>
                <a:lnTo>
                  <a:pt x="9598685" y="1697570"/>
                </a:lnTo>
                <a:lnTo>
                  <a:pt x="9615589" y="1700999"/>
                </a:lnTo>
                <a:lnTo>
                  <a:pt x="9948989" y="1700999"/>
                </a:lnTo>
                <a:lnTo>
                  <a:pt x="9965880" y="1697570"/>
                </a:lnTo>
                <a:lnTo>
                  <a:pt x="9979723" y="1688211"/>
                </a:lnTo>
                <a:lnTo>
                  <a:pt x="9989083" y="1674368"/>
                </a:lnTo>
                <a:lnTo>
                  <a:pt x="9992525" y="1657451"/>
                </a:lnTo>
                <a:lnTo>
                  <a:pt x="9992525" y="1582762"/>
                </a:lnTo>
                <a:lnTo>
                  <a:pt x="9992525" y="1398714"/>
                </a:lnTo>
                <a:lnTo>
                  <a:pt x="9992525" y="1323860"/>
                </a:lnTo>
                <a:close/>
              </a:path>
              <a:path w="14145894" h="1796415">
                <a:moveTo>
                  <a:pt x="10006927" y="419100"/>
                </a:moveTo>
                <a:lnTo>
                  <a:pt x="9996449" y="368300"/>
                </a:lnTo>
                <a:lnTo>
                  <a:pt x="9967887" y="330200"/>
                </a:lnTo>
                <a:lnTo>
                  <a:pt x="9928161" y="304800"/>
                </a:lnTo>
                <a:lnTo>
                  <a:pt x="9904806" y="292100"/>
                </a:lnTo>
                <a:lnTo>
                  <a:pt x="9879762" y="292100"/>
                </a:lnTo>
                <a:lnTo>
                  <a:pt x="9879762" y="342900"/>
                </a:lnTo>
                <a:lnTo>
                  <a:pt x="9893694" y="342900"/>
                </a:lnTo>
                <a:lnTo>
                  <a:pt x="9906686" y="355600"/>
                </a:lnTo>
                <a:lnTo>
                  <a:pt x="9918497" y="355600"/>
                </a:lnTo>
                <a:lnTo>
                  <a:pt x="9928898" y="368300"/>
                </a:lnTo>
                <a:lnTo>
                  <a:pt x="9938423" y="381000"/>
                </a:lnTo>
                <a:lnTo>
                  <a:pt x="9945624" y="393700"/>
                </a:lnTo>
                <a:lnTo>
                  <a:pt x="9950171" y="406400"/>
                </a:lnTo>
                <a:lnTo>
                  <a:pt x="9951758" y="419100"/>
                </a:lnTo>
                <a:lnTo>
                  <a:pt x="9951758" y="762000"/>
                </a:lnTo>
                <a:lnTo>
                  <a:pt x="9948735" y="787400"/>
                </a:lnTo>
                <a:lnTo>
                  <a:pt x="9940074" y="825500"/>
                </a:lnTo>
                <a:lnTo>
                  <a:pt x="9926383" y="838200"/>
                </a:lnTo>
                <a:lnTo>
                  <a:pt x="9908261" y="863600"/>
                </a:lnTo>
                <a:lnTo>
                  <a:pt x="9886290" y="889000"/>
                </a:lnTo>
                <a:lnTo>
                  <a:pt x="9861118" y="901700"/>
                </a:lnTo>
                <a:lnTo>
                  <a:pt x="9833343" y="901700"/>
                </a:lnTo>
                <a:lnTo>
                  <a:pt x="9803549" y="914400"/>
                </a:lnTo>
                <a:lnTo>
                  <a:pt x="9603054" y="914400"/>
                </a:lnTo>
                <a:lnTo>
                  <a:pt x="9589681" y="965200"/>
                </a:lnTo>
                <a:lnTo>
                  <a:pt x="9844443" y="965200"/>
                </a:lnTo>
                <a:lnTo>
                  <a:pt x="9882594" y="952500"/>
                </a:lnTo>
                <a:lnTo>
                  <a:pt x="9917138" y="927100"/>
                </a:lnTo>
                <a:lnTo>
                  <a:pt x="9947262" y="901700"/>
                </a:lnTo>
                <a:lnTo>
                  <a:pt x="9990899" y="838200"/>
                </a:lnTo>
                <a:lnTo>
                  <a:pt x="10002787" y="800100"/>
                </a:lnTo>
                <a:lnTo>
                  <a:pt x="10006927" y="762000"/>
                </a:lnTo>
                <a:lnTo>
                  <a:pt x="10006927" y="419100"/>
                </a:lnTo>
                <a:close/>
              </a:path>
              <a:path w="14145894" h="1796415">
                <a:moveTo>
                  <a:pt x="13840536" y="378802"/>
                </a:moveTo>
                <a:lnTo>
                  <a:pt x="13838200" y="367030"/>
                </a:lnTo>
                <a:lnTo>
                  <a:pt x="13831824" y="357365"/>
                </a:lnTo>
                <a:lnTo>
                  <a:pt x="13822363" y="350799"/>
                </a:lnTo>
                <a:lnTo>
                  <a:pt x="13810742" y="348284"/>
                </a:lnTo>
                <a:lnTo>
                  <a:pt x="13328650" y="348284"/>
                </a:lnTo>
                <a:lnTo>
                  <a:pt x="13316979" y="350786"/>
                </a:lnTo>
                <a:lnTo>
                  <a:pt x="13307428" y="357339"/>
                </a:lnTo>
                <a:lnTo>
                  <a:pt x="13300964" y="367004"/>
                </a:lnTo>
                <a:lnTo>
                  <a:pt x="13298500" y="378802"/>
                </a:lnTo>
                <a:lnTo>
                  <a:pt x="13300964" y="390575"/>
                </a:lnTo>
                <a:lnTo>
                  <a:pt x="13307454" y="400177"/>
                </a:lnTo>
                <a:lnTo>
                  <a:pt x="13317004" y="406628"/>
                </a:lnTo>
                <a:lnTo>
                  <a:pt x="13328650" y="408990"/>
                </a:lnTo>
                <a:lnTo>
                  <a:pt x="13810742" y="408990"/>
                </a:lnTo>
                <a:lnTo>
                  <a:pt x="13822337" y="406615"/>
                </a:lnTo>
                <a:lnTo>
                  <a:pt x="13831799" y="400151"/>
                </a:lnTo>
                <a:lnTo>
                  <a:pt x="13838187" y="390550"/>
                </a:lnTo>
                <a:lnTo>
                  <a:pt x="13840536" y="378802"/>
                </a:lnTo>
                <a:close/>
              </a:path>
              <a:path w="14145894" h="1796415">
                <a:moveTo>
                  <a:pt x="13965085" y="1368094"/>
                </a:moveTo>
                <a:lnTo>
                  <a:pt x="13962710" y="1356067"/>
                </a:lnTo>
                <a:lnTo>
                  <a:pt x="13956259" y="1346365"/>
                </a:lnTo>
                <a:lnTo>
                  <a:pt x="13946683" y="1339811"/>
                </a:lnTo>
                <a:lnTo>
                  <a:pt x="13934935" y="1337411"/>
                </a:lnTo>
                <a:lnTo>
                  <a:pt x="13871766" y="1337411"/>
                </a:lnTo>
                <a:lnTo>
                  <a:pt x="13860031" y="1339811"/>
                </a:lnTo>
                <a:lnTo>
                  <a:pt x="13850442" y="1346365"/>
                </a:lnTo>
                <a:lnTo>
                  <a:pt x="13843991" y="1356067"/>
                </a:lnTo>
                <a:lnTo>
                  <a:pt x="13841616" y="1367967"/>
                </a:lnTo>
                <a:lnTo>
                  <a:pt x="13843965" y="1379702"/>
                </a:lnTo>
                <a:lnTo>
                  <a:pt x="13850341" y="1389278"/>
                </a:lnTo>
                <a:lnTo>
                  <a:pt x="13859815" y="1395755"/>
                </a:lnTo>
                <a:lnTo>
                  <a:pt x="13871651" y="1398117"/>
                </a:lnTo>
                <a:lnTo>
                  <a:pt x="13934935" y="1398117"/>
                </a:lnTo>
                <a:lnTo>
                  <a:pt x="13946569" y="1395882"/>
                </a:lnTo>
                <a:lnTo>
                  <a:pt x="13956119" y="1389532"/>
                </a:lnTo>
                <a:lnTo>
                  <a:pt x="13962609" y="1380032"/>
                </a:lnTo>
                <a:lnTo>
                  <a:pt x="13965085" y="1368094"/>
                </a:lnTo>
                <a:close/>
              </a:path>
              <a:path w="14145894" h="1796415">
                <a:moveTo>
                  <a:pt x="13965085" y="1226718"/>
                </a:moveTo>
                <a:lnTo>
                  <a:pt x="13962710" y="1214716"/>
                </a:lnTo>
                <a:lnTo>
                  <a:pt x="13956259" y="1205014"/>
                </a:lnTo>
                <a:lnTo>
                  <a:pt x="13946683" y="1198473"/>
                </a:lnTo>
                <a:lnTo>
                  <a:pt x="13934935" y="1196073"/>
                </a:lnTo>
                <a:lnTo>
                  <a:pt x="13871766" y="1196073"/>
                </a:lnTo>
                <a:lnTo>
                  <a:pt x="13860031" y="1198473"/>
                </a:lnTo>
                <a:lnTo>
                  <a:pt x="13850442" y="1205014"/>
                </a:lnTo>
                <a:lnTo>
                  <a:pt x="13843991" y="1214716"/>
                </a:lnTo>
                <a:lnTo>
                  <a:pt x="13841616" y="1226591"/>
                </a:lnTo>
                <a:lnTo>
                  <a:pt x="13843965" y="1238338"/>
                </a:lnTo>
                <a:lnTo>
                  <a:pt x="13850341" y="1247914"/>
                </a:lnTo>
                <a:lnTo>
                  <a:pt x="13859815" y="1254379"/>
                </a:lnTo>
                <a:lnTo>
                  <a:pt x="13871651" y="1256753"/>
                </a:lnTo>
                <a:lnTo>
                  <a:pt x="13934935" y="1256753"/>
                </a:lnTo>
                <a:lnTo>
                  <a:pt x="13946569" y="1254531"/>
                </a:lnTo>
                <a:lnTo>
                  <a:pt x="13956119" y="1248181"/>
                </a:lnTo>
                <a:lnTo>
                  <a:pt x="13962609" y="1238669"/>
                </a:lnTo>
                <a:lnTo>
                  <a:pt x="13965085" y="1226718"/>
                </a:lnTo>
                <a:close/>
              </a:path>
              <a:path w="14145894" h="1796415">
                <a:moveTo>
                  <a:pt x="13965085" y="1085253"/>
                </a:moveTo>
                <a:lnTo>
                  <a:pt x="13962748" y="1073505"/>
                </a:lnTo>
                <a:lnTo>
                  <a:pt x="13956360" y="1063904"/>
                </a:lnTo>
                <a:lnTo>
                  <a:pt x="13946899" y="1057440"/>
                </a:lnTo>
                <a:lnTo>
                  <a:pt x="13935050" y="1055065"/>
                </a:lnTo>
                <a:lnTo>
                  <a:pt x="13871766" y="1055090"/>
                </a:lnTo>
                <a:lnTo>
                  <a:pt x="13860145" y="1057313"/>
                </a:lnTo>
                <a:lnTo>
                  <a:pt x="13850595" y="1063663"/>
                </a:lnTo>
                <a:lnTo>
                  <a:pt x="13844092" y="1073175"/>
                </a:lnTo>
                <a:lnTo>
                  <a:pt x="13841616" y="1085126"/>
                </a:lnTo>
                <a:lnTo>
                  <a:pt x="13843991" y="1097127"/>
                </a:lnTo>
                <a:lnTo>
                  <a:pt x="13850442" y="1106830"/>
                </a:lnTo>
                <a:lnTo>
                  <a:pt x="13860031" y="1113370"/>
                </a:lnTo>
                <a:lnTo>
                  <a:pt x="13871766" y="1115771"/>
                </a:lnTo>
                <a:lnTo>
                  <a:pt x="13934935" y="1115771"/>
                </a:lnTo>
                <a:lnTo>
                  <a:pt x="13946683" y="1113370"/>
                </a:lnTo>
                <a:lnTo>
                  <a:pt x="13956259" y="1106830"/>
                </a:lnTo>
                <a:lnTo>
                  <a:pt x="13962710" y="1097127"/>
                </a:lnTo>
                <a:lnTo>
                  <a:pt x="13965085" y="1085253"/>
                </a:lnTo>
                <a:close/>
              </a:path>
              <a:path w="14145894" h="1796415">
                <a:moveTo>
                  <a:pt x="13965085" y="943876"/>
                </a:moveTo>
                <a:lnTo>
                  <a:pt x="13962748" y="932141"/>
                </a:lnTo>
                <a:lnTo>
                  <a:pt x="13956360" y="922566"/>
                </a:lnTo>
                <a:lnTo>
                  <a:pt x="13946899" y="916089"/>
                </a:lnTo>
                <a:lnTo>
                  <a:pt x="13935050" y="913726"/>
                </a:lnTo>
                <a:lnTo>
                  <a:pt x="13871766" y="913726"/>
                </a:lnTo>
                <a:lnTo>
                  <a:pt x="13860145" y="915949"/>
                </a:lnTo>
                <a:lnTo>
                  <a:pt x="13850595" y="922299"/>
                </a:lnTo>
                <a:lnTo>
                  <a:pt x="13844092" y="931811"/>
                </a:lnTo>
                <a:lnTo>
                  <a:pt x="13841616" y="943749"/>
                </a:lnTo>
                <a:lnTo>
                  <a:pt x="13843991" y="955763"/>
                </a:lnTo>
                <a:lnTo>
                  <a:pt x="13850442" y="965466"/>
                </a:lnTo>
                <a:lnTo>
                  <a:pt x="13860031" y="972007"/>
                </a:lnTo>
                <a:lnTo>
                  <a:pt x="13871766" y="974394"/>
                </a:lnTo>
                <a:lnTo>
                  <a:pt x="13934935" y="974394"/>
                </a:lnTo>
                <a:lnTo>
                  <a:pt x="13946683" y="972007"/>
                </a:lnTo>
                <a:lnTo>
                  <a:pt x="13956259" y="965466"/>
                </a:lnTo>
                <a:lnTo>
                  <a:pt x="13962710" y="955763"/>
                </a:lnTo>
                <a:lnTo>
                  <a:pt x="13965085" y="943876"/>
                </a:lnTo>
                <a:close/>
              </a:path>
              <a:path w="14145894" h="1796415">
                <a:moveTo>
                  <a:pt x="13965085" y="802538"/>
                </a:moveTo>
                <a:lnTo>
                  <a:pt x="13962748" y="790790"/>
                </a:lnTo>
                <a:lnTo>
                  <a:pt x="13956360" y="781202"/>
                </a:lnTo>
                <a:lnTo>
                  <a:pt x="13946899" y="774750"/>
                </a:lnTo>
                <a:lnTo>
                  <a:pt x="13935050" y="772375"/>
                </a:lnTo>
                <a:lnTo>
                  <a:pt x="13827239" y="772375"/>
                </a:lnTo>
                <a:lnTo>
                  <a:pt x="13815657" y="774750"/>
                </a:lnTo>
                <a:lnTo>
                  <a:pt x="13806183" y="781202"/>
                </a:lnTo>
                <a:lnTo>
                  <a:pt x="13799795" y="790790"/>
                </a:lnTo>
                <a:lnTo>
                  <a:pt x="13797445" y="802538"/>
                </a:lnTo>
                <a:lnTo>
                  <a:pt x="13799782" y="814324"/>
                </a:lnTo>
                <a:lnTo>
                  <a:pt x="13806157" y="823988"/>
                </a:lnTo>
                <a:lnTo>
                  <a:pt x="13815632" y="830541"/>
                </a:lnTo>
                <a:lnTo>
                  <a:pt x="13827239" y="833056"/>
                </a:lnTo>
                <a:lnTo>
                  <a:pt x="13934935" y="833056"/>
                </a:lnTo>
                <a:lnTo>
                  <a:pt x="13946683" y="830656"/>
                </a:lnTo>
                <a:lnTo>
                  <a:pt x="13956259" y="824115"/>
                </a:lnTo>
                <a:lnTo>
                  <a:pt x="13962710" y="814412"/>
                </a:lnTo>
                <a:lnTo>
                  <a:pt x="13965085" y="802538"/>
                </a:lnTo>
                <a:close/>
              </a:path>
              <a:path w="14145894" h="1796415">
                <a:moveTo>
                  <a:pt x="13965085" y="661530"/>
                </a:moveTo>
                <a:lnTo>
                  <a:pt x="13962888" y="649770"/>
                </a:lnTo>
                <a:lnTo>
                  <a:pt x="13956627" y="640105"/>
                </a:lnTo>
                <a:lnTo>
                  <a:pt x="13947229" y="633526"/>
                </a:lnTo>
                <a:lnTo>
                  <a:pt x="13935177" y="630999"/>
                </a:lnTo>
                <a:lnTo>
                  <a:pt x="13626960" y="630999"/>
                </a:lnTo>
                <a:lnTo>
                  <a:pt x="13615035" y="632091"/>
                </a:lnTo>
                <a:lnTo>
                  <a:pt x="13604799" y="637540"/>
                </a:lnTo>
                <a:lnTo>
                  <a:pt x="13597331" y="646468"/>
                </a:lnTo>
                <a:lnTo>
                  <a:pt x="13593699" y="658012"/>
                </a:lnTo>
                <a:lnTo>
                  <a:pt x="13594779" y="670090"/>
                </a:lnTo>
                <a:lnTo>
                  <a:pt x="13600151" y="680453"/>
                </a:lnTo>
                <a:lnTo>
                  <a:pt x="13608977" y="688022"/>
                </a:lnTo>
                <a:lnTo>
                  <a:pt x="13620382" y="691705"/>
                </a:lnTo>
                <a:lnTo>
                  <a:pt x="13934935" y="691705"/>
                </a:lnTo>
                <a:lnTo>
                  <a:pt x="13946569" y="689470"/>
                </a:lnTo>
                <a:lnTo>
                  <a:pt x="13956106" y="683120"/>
                </a:lnTo>
                <a:lnTo>
                  <a:pt x="13962609" y="673608"/>
                </a:lnTo>
                <a:lnTo>
                  <a:pt x="13965085" y="661530"/>
                </a:lnTo>
                <a:close/>
              </a:path>
              <a:path w="14145894" h="1796415">
                <a:moveTo>
                  <a:pt x="13965085" y="520179"/>
                </a:moveTo>
                <a:lnTo>
                  <a:pt x="13962710" y="508304"/>
                </a:lnTo>
                <a:lnTo>
                  <a:pt x="13956259" y="498602"/>
                </a:lnTo>
                <a:lnTo>
                  <a:pt x="13946683" y="492061"/>
                </a:lnTo>
                <a:lnTo>
                  <a:pt x="13934935" y="489661"/>
                </a:lnTo>
                <a:lnTo>
                  <a:pt x="13202298" y="489661"/>
                </a:lnTo>
                <a:lnTo>
                  <a:pt x="13190677" y="492150"/>
                </a:lnTo>
                <a:lnTo>
                  <a:pt x="13181203" y="498716"/>
                </a:lnTo>
                <a:lnTo>
                  <a:pt x="13174840" y="508381"/>
                </a:lnTo>
                <a:lnTo>
                  <a:pt x="13172516" y="520179"/>
                </a:lnTo>
                <a:lnTo>
                  <a:pt x="13174853" y="531926"/>
                </a:lnTo>
                <a:lnTo>
                  <a:pt x="13181229" y="541502"/>
                </a:lnTo>
                <a:lnTo>
                  <a:pt x="13190703" y="547966"/>
                </a:lnTo>
                <a:lnTo>
                  <a:pt x="13202298" y="550341"/>
                </a:lnTo>
                <a:lnTo>
                  <a:pt x="13934935" y="550341"/>
                </a:lnTo>
                <a:lnTo>
                  <a:pt x="13946569" y="548119"/>
                </a:lnTo>
                <a:lnTo>
                  <a:pt x="13956106" y="541769"/>
                </a:lnTo>
                <a:lnTo>
                  <a:pt x="13962609" y="532257"/>
                </a:lnTo>
                <a:lnTo>
                  <a:pt x="13965085" y="520179"/>
                </a:lnTo>
                <a:close/>
              </a:path>
              <a:path w="14145894" h="1796415">
                <a:moveTo>
                  <a:pt x="14145286" y="224002"/>
                </a:moveTo>
                <a:lnTo>
                  <a:pt x="14142911" y="181978"/>
                </a:lnTo>
                <a:lnTo>
                  <a:pt x="14115136" y="163322"/>
                </a:lnTo>
                <a:lnTo>
                  <a:pt x="14085354" y="163322"/>
                </a:lnTo>
                <a:lnTo>
                  <a:pt x="14085354" y="224002"/>
                </a:lnTo>
                <a:lnTo>
                  <a:pt x="14085354" y="1735696"/>
                </a:lnTo>
                <a:lnTo>
                  <a:pt x="13052247" y="1735696"/>
                </a:lnTo>
                <a:lnTo>
                  <a:pt x="13052247" y="1595793"/>
                </a:lnTo>
                <a:lnTo>
                  <a:pt x="13052247" y="1569275"/>
                </a:lnTo>
                <a:lnTo>
                  <a:pt x="13095910" y="1589074"/>
                </a:lnTo>
                <a:lnTo>
                  <a:pt x="13141046" y="1604606"/>
                </a:lnTo>
                <a:lnTo>
                  <a:pt x="13187375" y="1615795"/>
                </a:lnTo>
                <a:lnTo>
                  <a:pt x="13234581" y="1622577"/>
                </a:lnTo>
                <a:lnTo>
                  <a:pt x="13282346" y="1624863"/>
                </a:lnTo>
                <a:lnTo>
                  <a:pt x="13328968" y="1622717"/>
                </a:lnTo>
                <a:lnTo>
                  <a:pt x="13374408" y="1616443"/>
                </a:lnTo>
                <a:lnTo>
                  <a:pt x="13418503" y="1606232"/>
                </a:lnTo>
                <a:lnTo>
                  <a:pt x="13461060" y="1592287"/>
                </a:lnTo>
                <a:lnTo>
                  <a:pt x="13501891" y="1574761"/>
                </a:lnTo>
                <a:lnTo>
                  <a:pt x="13540829" y="1553857"/>
                </a:lnTo>
                <a:lnTo>
                  <a:pt x="13577684" y="1529765"/>
                </a:lnTo>
                <a:lnTo>
                  <a:pt x="13612279" y="1502651"/>
                </a:lnTo>
                <a:lnTo>
                  <a:pt x="13644436" y="1472692"/>
                </a:lnTo>
                <a:lnTo>
                  <a:pt x="13673976" y="1440103"/>
                </a:lnTo>
                <a:lnTo>
                  <a:pt x="13700697" y="1405039"/>
                </a:lnTo>
                <a:lnTo>
                  <a:pt x="13724458" y="1367688"/>
                </a:lnTo>
                <a:lnTo>
                  <a:pt x="13745045" y="1328242"/>
                </a:lnTo>
                <a:lnTo>
                  <a:pt x="13762279" y="1286878"/>
                </a:lnTo>
                <a:lnTo>
                  <a:pt x="13775995" y="1243774"/>
                </a:lnTo>
                <a:lnTo>
                  <a:pt x="13786015" y="1199134"/>
                </a:lnTo>
                <a:lnTo>
                  <a:pt x="13792137" y="1153109"/>
                </a:lnTo>
                <a:lnTo>
                  <a:pt x="13794194" y="1105916"/>
                </a:lnTo>
                <a:lnTo>
                  <a:pt x="13791286" y="1051191"/>
                </a:lnTo>
                <a:lnTo>
                  <a:pt x="13782726" y="997229"/>
                </a:lnTo>
                <a:lnTo>
                  <a:pt x="13772617" y="959497"/>
                </a:lnTo>
                <a:lnTo>
                  <a:pt x="13748995" y="893368"/>
                </a:lnTo>
                <a:lnTo>
                  <a:pt x="13727113" y="875931"/>
                </a:lnTo>
                <a:lnTo>
                  <a:pt x="13721715" y="875931"/>
                </a:lnTo>
                <a:lnTo>
                  <a:pt x="13713816" y="876033"/>
                </a:lnTo>
                <a:lnTo>
                  <a:pt x="13706247" y="879144"/>
                </a:lnTo>
                <a:lnTo>
                  <a:pt x="13700544" y="884669"/>
                </a:lnTo>
                <a:lnTo>
                  <a:pt x="13286296" y="1299997"/>
                </a:lnTo>
                <a:lnTo>
                  <a:pt x="13035026" y="1045629"/>
                </a:lnTo>
                <a:lnTo>
                  <a:pt x="13092824" y="987120"/>
                </a:lnTo>
                <a:lnTo>
                  <a:pt x="13269265" y="1168781"/>
                </a:lnTo>
                <a:lnTo>
                  <a:pt x="13276885" y="1172057"/>
                </a:lnTo>
                <a:lnTo>
                  <a:pt x="13284848" y="1172083"/>
                </a:lnTo>
                <a:lnTo>
                  <a:pt x="13287375" y="1172083"/>
                </a:lnTo>
                <a:lnTo>
                  <a:pt x="13294589" y="1171752"/>
                </a:lnTo>
                <a:lnTo>
                  <a:pt x="13301371" y="1168628"/>
                </a:lnTo>
                <a:lnTo>
                  <a:pt x="13306400" y="1163358"/>
                </a:lnTo>
                <a:lnTo>
                  <a:pt x="13371195" y="1098677"/>
                </a:lnTo>
                <a:lnTo>
                  <a:pt x="13665365" y="805065"/>
                </a:lnTo>
                <a:lnTo>
                  <a:pt x="13671906" y="794943"/>
                </a:lnTo>
                <a:lnTo>
                  <a:pt x="13674090" y="783450"/>
                </a:lnTo>
                <a:lnTo>
                  <a:pt x="13671906" y="771956"/>
                </a:lnTo>
                <a:lnTo>
                  <a:pt x="13665365" y="761822"/>
                </a:lnTo>
                <a:lnTo>
                  <a:pt x="13655332" y="755307"/>
                </a:lnTo>
                <a:lnTo>
                  <a:pt x="13644004" y="753148"/>
                </a:lnTo>
                <a:lnTo>
                  <a:pt x="13632675" y="755307"/>
                </a:lnTo>
                <a:lnTo>
                  <a:pt x="13622642" y="761822"/>
                </a:lnTo>
                <a:lnTo>
                  <a:pt x="13285940" y="1098677"/>
                </a:lnTo>
                <a:lnTo>
                  <a:pt x="13177558" y="987120"/>
                </a:lnTo>
                <a:lnTo>
                  <a:pt x="13115074" y="922820"/>
                </a:lnTo>
                <a:lnTo>
                  <a:pt x="13105308" y="916038"/>
                </a:lnTo>
                <a:lnTo>
                  <a:pt x="13094132" y="913676"/>
                </a:lnTo>
                <a:lnTo>
                  <a:pt x="13082892" y="915720"/>
                </a:lnTo>
                <a:lnTo>
                  <a:pt x="13072961" y="922210"/>
                </a:lnTo>
                <a:lnTo>
                  <a:pt x="13072529" y="922604"/>
                </a:lnTo>
                <a:lnTo>
                  <a:pt x="13072351" y="922820"/>
                </a:lnTo>
                <a:lnTo>
                  <a:pt x="12972923" y="1023480"/>
                </a:lnTo>
                <a:lnTo>
                  <a:pt x="12966510" y="1033538"/>
                </a:lnTo>
                <a:lnTo>
                  <a:pt x="12964376" y="1044917"/>
                </a:lnTo>
                <a:lnTo>
                  <a:pt x="12966510" y="1056297"/>
                </a:lnTo>
                <a:lnTo>
                  <a:pt x="12972923" y="1066355"/>
                </a:lnTo>
                <a:lnTo>
                  <a:pt x="13264769" y="1364335"/>
                </a:lnTo>
                <a:lnTo>
                  <a:pt x="13270230" y="1370253"/>
                </a:lnTo>
                <a:lnTo>
                  <a:pt x="13277914" y="1373555"/>
                </a:lnTo>
                <a:lnTo>
                  <a:pt x="13285940" y="1373403"/>
                </a:lnTo>
                <a:lnTo>
                  <a:pt x="13293839" y="1373339"/>
                </a:lnTo>
                <a:lnTo>
                  <a:pt x="13301434" y="1370228"/>
                </a:lnTo>
                <a:lnTo>
                  <a:pt x="13307124" y="1364665"/>
                </a:lnTo>
                <a:lnTo>
                  <a:pt x="13371589" y="1299997"/>
                </a:lnTo>
                <a:lnTo>
                  <a:pt x="13710946" y="959497"/>
                </a:lnTo>
                <a:lnTo>
                  <a:pt x="13723493" y="1004582"/>
                </a:lnTo>
                <a:lnTo>
                  <a:pt x="13731329" y="1049845"/>
                </a:lnTo>
                <a:lnTo>
                  <a:pt x="13734606" y="1094994"/>
                </a:lnTo>
                <a:lnTo>
                  <a:pt x="13733463" y="1139736"/>
                </a:lnTo>
                <a:lnTo>
                  <a:pt x="13728040" y="1183792"/>
                </a:lnTo>
                <a:lnTo>
                  <a:pt x="13718477" y="1226858"/>
                </a:lnTo>
                <a:lnTo>
                  <a:pt x="13704938" y="1268641"/>
                </a:lnTo>
                <a:lnTo>
                  <a:pt x="13687539" y="1308862"/>
                </a:lnTo>
                <a:lnTo>
                  <a:pt x="13666445" y="1347216"/>
                </a:lnTo>
                <a:lnTo>
                  <a:pt x="13641781" y="1383423"/>
                </a:lnTo>
                <a:lnTo>
                  <a:pt x="13613689" y="1417180"/>
                </a:lnTo>
                <a:lnTo>
                  <a:pt x="13582333" y="1448206"/>
                </a:lnTo>
                <a:lnTo>
                  <a:pt x="13547839" y="1476209"/>
                </a:lnTo>
                <a:lnTo>
                  <a:pt x="13510349" y="1500886"/>
                </a:lnTo>
                <a:lnTo>
                  <a:pt x="13470014" y="1521968"/>
                </a:lnTo>
                <a:lnTo>
                  <a:pt x="13426974" y="1539138"/>
                </a:lnTo>
                <a:lnTo>
                  <a:pt x="13382447" y="1551838"/>
                </a:lnTo>
                <a:lnTo>
                  <a:pt x="13337731" y="1559775"/>
                </a:lnTo>
                <a:lnTo>
                  <a:pt x="13293128" y="1563090"/>
                </a:lnTo>
                <a:lnTo>
                  <a:pt x="13248932" y="1561922"/>
                </a:lnTo>
                <a:lnTo>
                  <a:pt x="13205422" y="1556435"/>
                </a:lnTo>
                <a:lnTo>
                  <a:pt x="13162877" y="1546758"/>
                </a:lnTo>
                <a:lnTo>
                  <a:pt x="13121602" y="1533042"/>
                </a:lnTo>
                <a:lnTo>
                  <a:pt x="13081876" y="1515440"/>
                </a:lnTo>
                <a:lnTo>
                  <a:pt x="13043980" y="1494078"/>
                </a:lnTo>
                <a:lnTo>
                  <a:pt x="13008216" y="1469110"/>
                </a:lnTo>
                <a:lnTo>
                  <a:pt x="12992303" y="1455547"/>
                </a:lnTo>
                <a:lnTo>
                  <a:pt x="12992303" y="1533652"/>
                </a:lnTo>
                <a:lnTo>
                  <a:pt x="12992303" y="1595793"/>
                </a:lnTo>
                <a:lnTo>
                  <a:pt x="12904369" y="1595793"/>
                </a:lnTo>
                <a:lnTo>
                  <a:pt x="12904369" y="1455166"/>
                </a:lnTo>
                <a:lnTo>
                  <a:pt x="12924625" y="1476717"/>
                </a:lnTo>
                <a:lnTo>
                  <a:pt x="12946063" y="1497012"/>
                </a:lnTo>
                <a:lnTo>
                  <a:pt x="12968643" y="1516011"/>
                </a:lnTo>
                <a:lnTo>
                  <a:pt x="12992303" y="1533652"/>
                </a:lnTo>
                <a:lnTo>
                  <a:pt x="12992303" y="1455547"/>
                </a:lnTo>
                <a:lnTo>
                  <a:pt x="12991859" y="1455166"/>
                </a:lnTo>
                <a:lnTo>
                  <a:pt x="12974866" y="1440675"/>
                </a:lnTo>
                <a:lnTo>
                  <a:pt x="12944221" y="1408925"/>
                </a:lnTo>
                <a:lnTo>
                  <a:pt x="12916561" y="1374013"/>
                </a:lnTo>
                <a:lnTo>
                  <a:pt x="12892177" y="1336052"/>
                </a:lnTo>
                <a:lnTo>
                  <a:pt x="12871361" y="1295222"/>
                </a:lnTo>
                <a:lnTo>
                  <a:pt x="12854394" y="1251648"/>
                </a:lnTo>
                <a:lnTo>
                  <a:pt x="12841846" y="1206576"/>
                </a:lnTo>
                <a:lnTo>
                  <a:pt x="12834011" y="1161313"/>
                </a:lnTo>
                <a:lnTo>
                  <a:pt x="12830734" y="1116164"/>
                </a:lnTo>
                <a:lnTo>
                  <a:pt x="12831890" y="1071410"/>
                </a:lnTo>
                <a:lnTo>
                  <a:pt x="12837300" y="1027366"/>
                </a:lnTo>
                <a:lnTo>
                  <a:pt x="12846863" y="984300"/>
                </a:lnTo>
                <a:lnTo>
                  <a:pt x="12860401" y="942517"/>
                </a:lnTo>
                <a:lnTo>
                  <a:pt x="12877800" y="902296"/>
                </a:lnTo>
                <a:lnTo>
                  <a:pt x="12898908" y="863942"/>
                </a:lnTo>
                <a:lnTo>
                  <a:pt x="12923571" y="827735"/>
                </a:lnTo>
                <a:lnTo>
                  <a:pt x="12951651" y="793978"/>
                </a:lnTo>
                <a:lnTo>
                  <a:pt x="12983007" y="762952"/>
                </a:lnTo>
                <a:lnTo>
                  <a:pt x="13017513" y="734949"/>
                </a:lnTo>
                <a:lnTo>
                  <a:pt x="13055003" y="710272"/>
                </a:lnTo>
                <a:lnTo>
                  <a:pt x="13095338" y="689190"/>
                </a:lnTo>
                <a:lnTo>
                  <a:pt x="13138379" y="672020"/>
                </a:lnTo>
                <a:lnTo>
                  <a:pt x="13187401" y="658355"/>
                </a:lnTo>
                <a:lnTo>
                  <a:pt x="13237312" y="650392"/>
                </a:lnTo>
                <a:lnTo>
                  <a:pt x="13287642" y="648106"/>
                </a:lnTo>
                <a:lnTo>
                  <a:pt x="13337896" y="651510"/>
                </a:lnTo>
                <a:lnTo>
                  <a:pt x="13387629" y="660590"/>
                </a:lnTo>
                <a:lnTo>
                  <a:pt x="13436346" y="675347"/>
                </a:lnTo>
                <a:lnTo>
                  <a:pt x="13439788" y="675868"/>
                </a:lnTo>
                <a:lnTo>
                  <a:pt x="13443318" y="675868"/>
                </a:lnTo>
                <a:lnTo>
                  <a:pt x="13446747" y="675347"/>
                </a:lnTo>
                <a:lnTo>
                  <a:pt x="13475449" y="648106"/>
                </a:lnTo>
                <a:lnTo>
                  <a:pt x="13476148" y="644067"/>
                </a:lnTo>
                <a:lnTo>
                  <a:pt x="13475653" y="641197"/>
                </a:lnTo>
                <a:lnTo>
                  <a:pt x="13406857" y="600964"/>
                </a:lnTo>
                <a:lnTo>
                  <a:pt x="13355663" y="590816"/>
                </a:lnTo>
                <a:lnTo>
                  <a:pt x="13303974" y="586016"/>
                </a:lnTo>
                <a:lnTo>
                  <a:pt x="13252183" y="586524"/>
                </a:lnTo>
                <a:lnTo>
                  <a:pt x="13200723" y="592315"/>
                </a:lnTo>
                <a:lnTo>
                  <a:pt x="13149974" y="603377"/>
                </a:lnTo>
                <a:lnTo>
                  <a:pt x="13100342" y="619683"/>
                </a:lnTo>
                <a:lnTo>
                  <a:pt x="13052247" y="641197"/>
                </a:lnTo>
                <a:lnTo>
                  <a:pt x="13052247" y="224002"/>
                </a:lnTo>
                <a:lnTo>
                  <a:pt x="14085354" y="224002"/>
                </a:lnTo>
                <a:lnTo>
                  <a:pt x="14085354" y="163322"/>
                </a:lnTo>
                <a:lnTo>
                  <a:pt x="13997038" y="163322"/>
                </a:lnTo>
                <a:lnTo>
                  <a:pt x="13997038" y="84124"/>
                </a:lnTo>
                <a:lnTo>
                  <a:pt x="13994981" y="42519"/>
                </a:lnTo>
                <a:lnTo>
                  <a:pt x="13967740" y="23418"/>
                </a:lnTo>
                <a:lnTo>
                  <a:pt x="12874206" y="23418"/>
                </a:lnTo>
                <a:lnTo>
                  <a:pt x="12862611" y="25793"/>
                </a:lnTo>
                <a:lnTo>
                  <a:pt x="12853137" y="32258"/>
                </a:lnTo>
                <a:lnTo>
                  <a:pt x="12846761" y="41846"/>
                </a:lnTo>
                <a:lnTo>
                  <a:pt x="12844412" y="53568"/>
                </a:lnTo>
                <a:lnTo>
                  <a:pt x="12844412" y="641197"/>
                </a:lnTo>
                <a:lnTo>
                  <a:pt x="12846761" y="653008"/>
                </a:lnTo>
                <a:lnTo>
                  <a:pt x="12853124" y="662635"/>
                </a:lnTo>
                <a:lnTo>
                  <a:pt x="12862586" y="669213"/>
                </a:lnTo>
                <a:lnTo>
                  <a:pt x="12874206" y="671715"/>
                </a:lnTo>
                <a:lnTo>
                  <a:pt x="12885903" y="669213"/>
                </a:lnTo>
                <a:lnTo>
                  <a:pt x="12895440" y="662635"/>
                </a:lnTo>
                <a:lnTo>
                  <a:pt x="12901905" y="652983"/>
                </a:lnTo>
                <a:lnTo>
                  <a:pt x="12904369" y="641197"/>
                </a:lnTo>
                <a:lnTo>
                  <a:pt x="12904369" y="84124"/>
                </a:lnTo>
                <a:lnTo>
                  <a:pt x="13937107" y="84124"/>
                </a:lnTo>
                <a:lnTo>
                  <a:pt x="13937107" y="163322"/>
                </a:lnTo>
                <a:lnTo>
                  <a:pt x="13021018" y="163322"/>
                </a:lnTo>
                <a:lnTo>
                  <a:pt x="13009423" y="165696"/>
                </a:lnTo>
                <a:lnTo>
                  <a:pt x="12999961" y="172173"/>
                </a:lnTo>
                <a:lnTo>
                  <a:pt x="12993573" y="181749"/>
                </a:lnTo>
                <a:lnTo>
                  <a:pt x="12991224" y="193484"/>
                </a:lnTo>
                <a:lnTo>
                  <a:pt x="12991237" y="677519"/>
                </a:lnTo>
                <a:lnTo>
                  <a:pt x="12951155" y="708494"/>
                </a:lnTo>
                <a:lnTo>
                  <a:pt x="12914630" y="742962"/>
                </a:lnTo>
                <a:lnTo>
                  <a:pt x="12881813" y="780592"/>
                </a:lnTo>
                <a:lnTo>
                  <a:pt x="12852883" y="821093"/>
                </a:lnTo>
                <a:lnTo>
                  <a:pt x="12827978" y="864120"/>
                </a:lnTo>
                <a:lnTo>
                  <a:pt x="12807277" y="909383"/>
                </a:lnTo>
                <a:lnTo>
                  <a:pt x="12790932" y="956538"/>
                </a:lnTo>
                <a:lnTo>
                  <a:pt x="12779134" y="1005293"/>
                </a:lnTo>
                <a:lnTo>
                  <a:pt x="12772009" y="1055319"/>
                </a:lnTo>
                <a:lnTo>
                  <a:pt x="12769749" y="1106309"/>
                </a:lnTo>
                <a:lnTo>
                  <a:pt x="12771908" y="1153515"/>
                </a:lnTo>
                <a:lnTo>
                  <a:pt x="12778308" y="1200124"/>
                </a:lnTo>
                <a:lnTo>
                  <a:pt x="12788875" y="1245857"/>
                </a:lnTo>
                <a:lnTo>
                  <a:pt x="12803531" y="1290408"/>
                </a:lnTo>
                <a:lnTo>
                  <a:pt x="12822187" y="1333500"/>
                </a:lnTo>
                <a:lnTo>
                  <a:pt x="12844780" y="1374863"/>
                </a:lnTo>
                <a:lnTo>
                  <a:pt x="12844780" y="1625955"/>
                </a:lnTo>
                <a:lnTo>
                  <a:pt x="12847104" y="1637753"/>
                </a:lnTo>
                <a:lnTo>
                  <a:pt x="12853480" y="1647418"/>
                </a:lnTo>
                <a:lnTo>
                  <a:pt x="12862954" y="1653984"/>
                </a:lnTo>
                <a:lnTo>
                  <a:pt x="12874574" y="1656486"/>
                </a:lnTo>
                <a:lnTo>
                  <a:pt x="12992303" y="1656486"/>
                </a:lnTo>
                <a:lnTo>
                  <a:pt x="12992303" y="1765490"/>
                </a:lnTo>
                <a:lnTo>
                  <a:pt x="12994653" y="1777314"/>
                </a:lnTo>
                <a:lnTo>
                  <a:pt x="13001016" y="1786953"/>
                </a:lnTo>
                <a:lnTo>
                  <a:pt x="13010477" y="1793519"/>
                </a:lnTo>
                <a:lnTo>
                  <a:pt x="13022098" y="1796021"/>
                </a:lnTo>
                <a:lnTo>
                  <a:pt x="14115136" y="1796021"/>
                </a:lnTo>
                <a:lnTo>
                  <a:pt x="14126832" y="1793519"/>
                </a:lnTo>
                <a:lnTo>
                  <a:pt x="14136383" y="1786953"/>
                </a:lnTo>
                <a:lnTo>
                  <a:pt x="14142834" y="1777288"/>
                </a:lnTo>
                <a:lnTo>
                  <a:pt x="14145286" y="1765503"/>
                </a:lnTo>
                <a:lnTo>
                  <a:pt x="14145286" y="1735696"/>
                </a:lnTo>
                <a:lnTo>
                  <a:pt x="14145286" y="224002"/>
                </a:lnTo>
                <a:close/>
              </a:path>
            </a:pathLst>
          </a:custGeom>
          <a:solidFill>
            <a:srgbClr val="385295"/>
          </a:solidFill>
        </p:spPr>
        <p:txBody>
          <a:bodyPr wrap="square" lIns="0" tIns="0" rIns="0" bIns="0" rtlCol="0"/>
          <a:lstStyle/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4886244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2917266" y="1637137"/>
            <a:ext cx="11547475" cy="2598404"/>
          </a:xfrm>
          <a:prstGeom prst="rect">
            <a:avLst/>
          </a:prstGeom>
        </p:spPr>
        <p:txBody>
          <a:bodyPr vert="horz" wrap="square" lIns="0" tIns="10160" rIns="0" bIns="0" rtlCol="0">
            <a:spAutoFit/>
          </a:bodyPr>
          <a:lstStyle/>
          <a:p>
            <a:pPr marL="12700" marR="5080" algn="just">
              <a:lnSpc>
                <a:spcPct val="100699"/>
              </a:lnSpc>
              <a:spcBef>
                <a:spcPts val="80"/>
              </a:spcBef>
            </a:pPr>
            <a:r>
              <a:rPr lang="ru-RU" sz="2400" b="1" spc="15" dirty="0">
                <a:latin typeface="Arial"/>
                <a:cs typeface="Arial"/>
              </a:rPr>
              <a:t>это урок, который включает в себя элементы повторения ранее усвоенного материала, представление нового материала и практические задания для закрепления знаний. В ходе комбинированного занятия преподаватель освежает память студентов, представляет новую информацию и дает возможность студентам применить полученные знания на практике. Это позволяет студентам не только воспринять новые знания, но и укрепить их через активное участие в уроке.</a:t>
            </a:r>
            <a:endParaRPr sz="2400" dirty="0">
              <a:latin typeface="Arial"/>
              <a:cs typeface="Arial"/>
            </a:endParaRPr>
          </a:p>
        </p:txBody>
      </p:sp>
      <p:sp>
        <p:nvSpPr>
          <p:cNvPr id="3" name="object 3"/>
          <p:cNvSpPr/>
          <p:nvPr/>
        </p:nvSpPr>
        <p:spPr>
          <a:xfrm>
            <a:off x="2808732" y="2436876"/>
            <a:ext cx="9525" cy="1394460"/>
          </a:xfrm>
          <a:custGeom>
            <a:avLst/>
            <a:gdLst/>
            <a:ahLst/>
            <a:cxnLst/>
            <a:rect l="l" t="t" r="r" b="b"/>
            <a:pathLst>
              <a:path w="9525" h="1394460">
                <a:moveTo>
                  <a:pt x="0" y="0"/>
                </a:moveTo>
                <a:lnTo>
                  <a:pt x="9143" y="1394460"/>
                </a:lnTo>
              </a:path>
            </a:pathLst>
          </a:custGeom>
          <a:ln w="9525">
            <a:solidFill>
              <a:srgbClr val="7DAFDE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grpSp>
        <p:nvGrpSpPr>
          <p:cNvPr id="4" name="object 4"/>
          <p:cNvGrpSpPr/>
          <p:nvPr/>
        </p:nvGrpSpPr>
        <p:grpSpPr>
          <a:xfrm>
            <a:off x="428244" y="4563745"/>
            <a:ext cx="17367885" cy="3360928"/>
            <a:chOff x="428244" y="4563745"/>
            <a:chExt cx="17367885" cy="3360928"/>
          </a:xfrm>
        </p:grpSpPr>
        <p:sp>
          <p:nvSpPr>
            <p:cNvPr id="5" name="object 5"/>
            <p:cNvSpPr/>
            <p:nvPr/>
          </p:nvSpPr>
          <p:spPr>
            <a:xfrm>
              <a:off x="428244" y="5707380"/>
              <a:ext cx="17367885" cy="1516380"/>
            </a:xfrm>
            <a:custGeom>
              <a:avLst/>
              <a:gdLst/>
              <a:ahLst/>
              <a:cxnLst/>
              <a:rect l="l" t="t" r="r" b="b"/>
              <a:pathLst>
                <a:path w="17367885" h="1516379">
                  <a:moveTo>
                    <a:pt x="16609060" y="0"/>
                  </a:moveTo>
                  <a:lnTo>
                    <a:pt x="16609060" y="379095"/>
                  </a:lnTo>
                  <a:lnTo>
                    <a:pt x="0" y="379095"/>
                  </a:lnTo>
                  <a:lnTo>
                    <a:pt x="0" y="1137285"/>
                  </a:lnTo>
                  <a:lnTo>
                    <a:pt x="16609060" y="1137285"/>
                  </a:lnTo>
                  <a:lnTo>
                    <a:pt x="16609060" y="1516380"/>
                  </a:lnTo>
                  <a:lnTo>
                    <a:pt x="17367504" y="758190"/>
                  </a:lnTo>
                  <a:lnTo>
                    <a:pt x="16609060" y="0"/>
                  </a:lnTo>
                  <a:close/>
                </a:path>
              </a:pathLst>
            </a:custGeom>
            <a:solidFill>
              <a:srgbClr val="4471C4">
                <a:alpha val="49803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6" name="object 6"/>
            <p:cNvSpPr/>
            <p:nvPr/>
          </p:nvSpPr>
          <p:spPr>
            <a:xfrm>
              <a:off x="917448" y="4572000"/>
              <a:ext cx="3234055" cy="3234055"/>
            </a:xfrm>
            <a:custGeom>
              <a:avLst/>
              <a:gdLst/>
              <a:ahLst/>
              <a:cxnLst/>
              <a:rect l="l" t="t" r="r" b="b"/>
              <a:pathLst>
                <a:path w="3234054" h="3234054">
                  <a:moveTo>
                    <a:pt x="1616964" y="0"/>
                  </a:moveTo>
                  <a:lnTo>
                    <a:pt x="1568422" y="714"/>
                  </a:lnTo>
                  <a:lnTo>
                    <a:pt x="1520236" y="2844"/>
                  </a:lnTo>
                  <a:lnTo>
                    <a:pt x="1472426" y="6371"/>
                  </a:lnTo>
                  <a:lnTo>
                    <a:pt x="1425011" y="11273"/>
                  </a:lnTo>
                  <a:lnTo>
                    <a:pt x="1378012" y="17531"/>
                  </a:lnTo>
                  <a:lnTo>
                    <a:pt x="1331448" y="25124"/>
                  </a:lnTo>
                  <a:lnTo>
                    <a:pt x="1285340" y="34034"/>
                  </a:lnTo>
                  <a:lnTo>
                    <a:pt x="1239707" y="44239"/>
                  </a:lnTo>
                  <a:lnTo>
                    <a:pt x="1194570" y="55720"/>
                  </a:lnTo>
                  <a:lnTo>
                    <a:pt x="1149949" y="68457"/>
                  </a:lnTo>
                  <a:lnTo>
                    <a:pt x="1105863" y="82430"/>
                  </a:lnTo>
                  <a:lnTo>
                    <a:pt x="1062332" y="97618"/>
                  </a:lnTo>
                  <a:lnTo>
                    <a:pt x="1019378" y="114002"/>
                  </a:lnTo>
                  <a:lnTo>
                    <a:pt x="977019" y="131562"/>
                  </a:lnTo>
                  <a:lnTo>
                    <a:pt x="935275" y="150278"/>
                  </a:lnTo>
                  <a:lnTo>
                    <a:pt x="894167" y="170129"/>
                  </a:lnTo>
                  <a:lnTo>
                    <a:pt x="853715" y="191096"/>
                  </a:lnTo>
                  <a:lnTo>
                    <a:pt x="813939" y="213159"/>
                  </a:lnTo>
                  <a:lnTo>
                    <a:pt x="774858" y="236298"/>
                  </a:lnTo>
                  <a:lnTo>
                    <a:pt x="736492" y="260492"/>
                  </a:lnTo>
                  <a:lnTo>
                    <a:pt x="698863" y="285723"/>
                  </a:lnTo>
                  <a:lnTo>
                    <a:pt x="661989" y="311968"/>
                  </a:lnTo>
                  <a:lnTo>
                    <a:pt x="625890" y="339210"/>
                  </a:lnTo>
                  <a:lnTo>
                    <a:pt x="590587" y="367427"/>
                  </a:lnTo>
                  <a:lnTo>
                    <a:pt x="556100" y="396600"/>
                  </a:lnTo>
                  <a:lnTo>
                    <a:pt x="522449" y="426709"/>
                  </a:lnTo>
                  <a:lnTo>
                    <a:pt x="489653" y="457733"/>
                  </a:lnTo>
                  <a:lnTo>
                    <a:pt x="457733" y="489653"/>
                  </a:lnTo>
                  <a:lnTo>
                    <a:pt x="426709" y="522449"/>
                  </a:lnTo>
                  <a:lnTo>
                    <a:pt x="396600" y="556100"/>
                  </a:lnTo>
                  <a:lnTo>
                    <a:pt x="367427" y="590587"/>
                  </a:lnTo>
                  <a:lnTo>
                    <a:pt x="339210" y="625890"/>
                  </a:lnTo>
                  <a:lnTo>
                    <a:pt x="311968" y="661989"/>
                  </a:lnTo>
                  <a:lnTo>
                    <a:pt x="285723" y="698863"/>
                  </a:lnTo>
                  <a:lnTo>
                    <a:pt x="260492" y="736492"/>
                  </a:lnTo>
                  <a:lnTo>
                    <a:pt x="236298" y="774858"/>
                  </a:lnTo>
                  <a:lnTo>
                    <a:pt x="213159" y="813939"/>
                  </a:lnTo>
                  <a:lnTo>
                    <a:pt x="191096" y="853715"/>
                  </a:lnTo>
                  <a:lnTo>
                    <a:pt x="170129" y="894167"/>
                  </a:lnTo>
                  <a:lnTo>
                    <a:pt x="150278" y="935275"/>
                  </a:lnTo>
                  <a:lnTo>
                    <a:pt x="131562" y="977019"/>
                  </a:lnTo>
                  <a:lnTo>
                    <a:pt x="114002" y="1019378"/>
                  </a:lnTo>
                  <a:lnTo>
                    <a:pt x="97618" y="1062332"/>
                  </a:lnTo>
                  <a:lnTo>
                    <a:pt x="82430" y="1105863"/>
                  </a:lnTo>
                  <a:lnTo>
                    <a:pt x="68457" y="1149949"/>
                  </a:lnTo>
                  <a:lnTo>
                    <a:pt x="55720" y="1194570"/>
                  </a:lnTo>
                  <a:lnTo>
                    <a:pt x="44239" y="1239707"/>
                  </a:lnTo>
                  <a:lnTo>
                    <a:pt x="34034" y="1285340"/>
                  </a:lnTo>
                  <a:lnTo>
                    <a:pt x="25124" y="1331448"/>
                  </a:lnTo>
                  <a:lnTo>
                    <a:pt x="17531" y="1378012"/>
                  </a:lnTo>
                  <a:lnTo>
                    <a:pt x="11273" y="1425011"/>
                  </a:lnTo>
                  <a:lnTo>
                    <a:pt x="6371" y="1472426"/>
                  </a:lnTo>
                  <a:lnTo>
                    <a:pt x="2844" y="1520236"/>
                  </a:lnTo>
                  <a:lnTo>
                    <a:pt x="714" y="1568422"/>
                  </a:lnTo>
                  <a:lnTo>
                    <a:pt x="0" y="1616964"/>
                  </a:lnTo>
                  <a:lnTo>
                    <a:pt x="714" y="1665505"/>
                  </a:lnTo>
                  <a:lnTo>
                    <a:pt x="2844" y="1713691"/>
                  </a:lnTo>
                  <a:lnTo>
                    <a:pt x="6371" y="1761501"/>
                  </a:lnTo>
                  <a:lnTo>
                    <a:pt x="11273" y="1808916"/>
                  </a:lnTo>
                  <a:lnTo>
                    <a:pt x="17531" y="1855915"/>
                  </a:lnTo>
                  <a:lnTo>
                    <a:pt x="25124" y="1902479"/>
                  </a:lnTo>
                  <a:lnTo>
                    <a:pt x="34034" y="1948587"/>
                  </a:lnTo>
                  <a:lnTo>
                    <a:pt x="44239" y="1994220"/>
                  </a:lnTo>
                  <a:lnTo>
                    <a:pt x="55720" y="2039357"/>
                  </a:lnTo>
                  <a:lnTo>
                    <a:pt x="68457" y="2083978"/>
                  </a:lnTo>
                  <a:lnTo>
                    <a:pt x="82430" y="2128064"/>
                  </a:lnTo>
                  <a:lnTo>
                    <a:pt x="97618" y="2171595"/>
                  </a:lnTo>
                  <a:lnTo>
                    <a:pt x="114002" y="2214549"/>
                  </a:lnTo>
                  <a:lnTo>
                    <a:pt x="131562" y="2256908"/>
                  </a:lnTo>
                  <a:lnTo>
                    <a:pt x="150278" y="2298652"/>
                  </a:lnTo>
                  <a:lnTo>
                    <a:pt x="170129" y="2339760"/>
                  </a:lnTo>
                  <a:lnTo>
                    <a:pt x="191096" y="2380212"/>
                  </a:lnTo>
                  <a:lnTo>
                    <a:pt x="213159" y="2419988"/>
                  </a:lnTo>
                  <a:lnTo>
                    <a:pt x="236298" y="2459069"/>
                  </a:lnTo>
                  <a:lnTo>
                    <a:pt x="260492" y="2497435"/>
                  </a:lnTo>
                  <a:lnTo>
                    <a:pt x="285723" y="2535064"/>
                  </a:lnTo>
                  <a:lnTo>
                    <a:pt x="311968" y="2571938"/>
                  </a:lnTo>
                  <a:lnTo>
                    <a:pt x="339210" y="2608037"/>
                  </a:lnTo>
                  <a:lnTo>
                    <a:pt x="367427" y="2643340"/>
                  </a:lnTo>
                  <a:lnTo>
                    <a:pt x="396600" y="2677827"/>
                  </a:lnTo>
                  <a:lnTo>
                    <a:pt x="426709" y="2711478"/>
                  </a:lnTo>
                  <a:lnTo>
                    <a:pt x="457733" y="2744274"/>
                  </a:lnTo>
                  <a:lnTo>
                    <a:pt x="489653" y="2776194"/>
                  </a:lnTo>
                  <a:lnTo>
                    <a:pt x="522449" y="2807218"/>
                  </a:lnTo>
                  <a:lnTo>
                    <a:pt x="556100" y="2837327"/>
                  </a:lnTo>
                  <a:lnTo>
                    <a:pt x="590587" y="2866500"/>
                  </a:lnTo>
                  <a:lnTo>
                    <a:pt x="625890" y="2894717"/>
                  </a:lnTo>
                  <a:lnTo>
                    <a:pt x="661989" y="2921959"/>
                  </a:lnTo>
                  <a:lnTo>
                    <a:pt x="698863" y="2948204"/>
                  </a:lnTo>
                  <a:lnTo>
                    <a:pt x="736492" y="2973435"/>
                  </a:lnTo>
                  <a:lnTo>
                    <a:pt x="774858" y="2997629"/>
                  </a:lnTo>
                  <a:lnTo>
                    <a:pt x="813939" y="3020768"/>
                  </a:lnTo>
                  <a:lnTo>
                    <a:pt x="853715" y="3042831"/>
                  </a:lnTo>
                  <a:lnTo>
                    <a:pt x="894167" y="3063798"/>
                  </a:lnTo>
                  <a:lnTo>
                    <a:pt x="935275" y="3083649"/>
                  </a:lnTo>
                  <a:lnTo>
                    <a:pt x="977019" y="3102365"/>
                  </a:lnTo>
                  <a:lnTo>
                    <a:pt x="1019378" y="3119925"/>
                  </a:lnTo>
                  <a:lnTo>
                    <a:pt x="1062332" y="3136309"/>
                  </a:lnTo>
                  <a:lnTo>
                    <a:pt x="1105863" y="3151497"/>
                  </a:lnTo>
                  <a:lnTo>
                    <a:pt x="1149949" y="3165470"/>
                  </a:lnTo>
                  <a:lnTo>
                    <a:pt x="1194570" y="3178207"/>
                  </a:lnTo>
                  <a:lnTo>
                    <a:pt x="1239707" y="3189688"/>
                  </a:lnTo>
                  <a:lnTo>
                    <a:pt x="1285340" y="3199893"/>
                  </a:lnTo>
                  <a:lnTo>
                    <a:pt x="1331448" y="3208803"/>
                  </a:lnTo>
                  <a:lnTo>
                    <a:pt x="1378012" y="3216396"/>
                  </a:lnTo>
                  <a:lnTo>
                    <a:pt x="1425011" y="3222654"/>
                  </a:lnTo>
                  <a:lnTo>
                    <a:pt x="1472426" y="3227556"/>
                  </a:lnTo>
                  <a:lnTo>
                    <a:pt x="1520236" y="3231083"/>
                  </a:lnTo>
                  <a:lnTo>
                    <a:pt x="1568422" y="3233213"/>
                  </a:lnTo>
                  <a:lnTo>
                    <a:pt x="1616964" y="3233928"/>
                  </a:lnTo>
                  <a:lnTo>
                    <a:pt x="1665505" y="3233213"/>
                  </a:lnTo>
                  <a:lnTo>
                    <a:pt x="1713691" y="3231082"/>
                  </a:lnTo>
                  <a:lnTo>
                    <a:pt x="1761501" y="3227555"/>
                  </a:lnTo>
                  <a:lnTo>
                    <a:pt x="1808916" y="3222652"/>
                  </a:lnTo>
                  <a:lnTo>
                    <a:pt x="1855915" y="3216393"/>
                  </a:lnTo>
                  <a:lnTo>
                    <a:pt x="1902479" y="3208799"/>
                  </a:lnTo>
                  <a:lnTo>
                    <a:pt x="1948587" y="3199888"/>
                  </a:lnTo>
                  <a:lnTo>
                    <a:pt x="1994220" y="3189681"/>
                  </a:lnTo>
                  <a:lnTo>
                    <a:pt x="2039357" y="3178198"/>
                  </a:lnTo>
                  <a:lnTo>
                    <a:pt x="2083978" y="3165460"/>
                  </a:lnTo>
                  <a:lnTo>
                    <a:pt x="2128064" y="3151485"/>
                  </a:lnTo>
                  <a:lnTo>
                    <a:pt x="2171595" y="3136295"/>
                  </a:lnTo>
                  <a:lnTo>
                    <a:pt x="2214549" y="3119909"/>
                  </a:lnTo>
                  <a:lnTo>
                    <a:pt x="2256908" y="3102346"/>
                  </a:lnTo>
                  <a:lnTo>
                    <a:pt x="2298652" y="3083629"/>
                  </a:lnTo>
                  <a:lnTo>
                    <a:pt x="2339760" y="3063775"/>
                  </a:lnTo>
                  <a:lnTo>
                    <a:pt x="2380212" y="3042805"/>
                  </a:lnTo>
                  <a:lnTo>
                    <a:pt x="2419988" y="3020740"/>
                  </a:lnTo>
                  <a:lnTo>
                    <a:pt x="2459069" y="2997599"/>
                  </a:lnTo>
                  <a:lnTo>
                    <a:pt x="2497435" y="2973403"/>
                  </a:lnTo>
                  <a:lnTo>
                    <a:pt x="2535064" y="2948170"/>
                  </a:lnTo>
                  <a:lnTo>
                    <a:pt x="2571938" y="2921922"/>
                  </a:lnTo>
                  <a:lnTo>
                    <a:pt x="2608037" y="2894678"/>
                  </a:lnTo>
                  <a:lnTo>
                    <a:pt x="2643340" y="2866459"/>
                  </a:lnTo>
                  <a:lnTo>
                    <a:pt x="2677827" y="2837284"/>
                  </a:lnTo>
                  <a:lnTo>
                    <a:pt x="2711478" y="2807173"/>
                  </a:lnTo>
                  <a:lnTo>
                    <a:pt x="2744274" y="2776147"/>
                  </a:lnTo>
                  <a:lnTo>
                    <a:pt x="2776194" y="2744225"/>
                  </a:lnTo>
                  <a:lnTo>
                    <a:pt x="2807218" y="2711428"/>
                  </a:lnTo>
                  <a:lnTo>
                    <a:pt x="2837327" y="2677775"/>
                  </a:lnTo>
                  <a:lnTo>
                    <a:pt x="2866500" y="2643287"/>
                  </a:lnTo>
                  <a:lnTo>
                    <a:pt x="2894717" y="2607983"/>
                  </a:lnTo>
                  <a:lnTo>
                    <a:pt x="2921959" y="2571884"/>
                  </a:lnTo>
                  <a:lnTo>
                    <a:pt x="2948204" y="2535009"/>
                  </a:lnTo>
                  <a:lnTo>
                    <a:pt x="2973435" y="2497379"/>
                  </a:lnTo>
                  <a:lnTo>
                    <a:pt x="2997629" y="2459013"/>
                  </a:lnTo>
                  <a:lnTo>
                    <a:pt x="3020768" y="2419932"/>
                  </a:lnTo>
                  <a:lnTo>
                    <a:pt x="3042831" y="2380156"/>
                  </a:lnTo>
                  <a:lnTo>
                    <a:pt x="3063798" y="2339704"/>
                  </a:lnTo>
                  <a:lnTo>
                    <a:pt x="3083649" y="2298597"/>
                  </a:lnTo>
                  <a:lnTo>
                    <a:pt x="3102365" y="2256854"/>
                  </a:lnTo>
                  <a:lnTo>
                    <a:pt x="3119925" y="2214497"/>
                  </a:lnTo>
                  <a:lnTo>
                    <a:pt x="3136309" y="2171544"/>
                  </a:lnTo>
                  <a:lnTo>
                    <a:pt x="3151497" y="2128016"/>
                  </a:lnTo>
                  <a:lnTo>
                    <a:pt x="3165470" y="2083932"/>
                  </a:lnTo>
                  <a:lnTo>
                    <a:pt x="3178207" y="2039313"/>
                  </a:lnTo>
                  <a:lnTo>
                    <a:pt x="3189688" y="1994180"/>
                  </a:lnTo>
                  <a:lnTo>
                    <a:pt x="3199893" y="1948550"/>
                  </a:lnTo>
                  <a:lnTo>
                    <a:pt x="3208803" y="1902446"/>
                  </a:lnTo>
                  <a:lnTo>
                    <a:pt x="3216396" y="1855887"/>
                  </a:lnTo>
                  <a:lnTo>
                    <a:pt x="3222654" y="1808892"/>
                  </a:lnTo>
                  <a:lnTo>
                    <a:pt x="3227556" y="1761483"/>
                  </a:lnTo>
                  <a:lnTo>
                    <a:pt x="3231083" y="1713678"/>
                  </a:lnTo>
                  <a:lnTo>
                    <a:pt x="3233213" y="1665498"/>
                  </a:lnTo>
                  <a:lnTo>
                    <a:pt x="3233928" y="1616964"/>
                  </a:lnTo>
                  <a:lnTo>
                    <a:pt x="3233213" y="1568422"/>
                  </a:lnTo>
                  <a:lnTo>
                    <a:pt x="3231082" y="1520236"/>
                  </a:lnTo>
                  <a:lnTo>
                    <a:pt x="3227555" y="1472426"/>
                  </a:lnTo>
                  <a:lnTo>
                    <a:pt x="3222652" y="1425011"/>
                  </a:lnTo>
                  <a:lnTo>
                    <a:pt x="3216393" y="1378012"/>
                  </a:lnTo>
                  <a:lnTo>
                    <a:pt x="3208799" y="1331448"/>
                  </a:lnTo>
                  <a:lnTo>
                    <a:pt x="3199888" y="1285340"/>
                  </a:lnTo>
                  <a:lnTo>
                    <a:pt x="3189681" y="1239707"/>
                  </a:lnTo>
                  <a:lnTo>
                    <a:pt x="3178198" y="1194570"/>
                  </a:lnTo>
                  <a:lnTo>
                    <a:pt x="3165460" y="1149949"/>
                  </a:lnTo>
                  <a:lnTo>
                    <a:pt x="3151485" y="1105863"/>
                  </a:lnTo>
                  <a:lnTo>
                    <a:pt x="3136295" y="1062332"/>
                  </a:lnTo>
                  <a:lnTo>
                    <a:pt x="3119909" y="1019378"/>
                  </a:lnTo>
                  <a:lnTo>
                    <a:pt x="3102346" y="977019"/>
                  </a:lnTo>
                  <a:lnTo>
                    <a:pt x="3083629" y="935275"/>
                  </a:lnTo>
                  <a:lnTo>
                    <a:pt x="3063775" y="894167"/>
                  </a:lnTo>
                  <a:lnTo>
                    <a:pt x="3042805" y="853715"/>
                  </a:lnTo>
                  <a:lnTo>
                    <a:pt x="3020740" y="813939"/>
                  </a:lnTo>
                  <a:lnTo>
                    <a:pt x="2997599" y="774858"/>
                  </a:lnTo>
                  <a:lnTo>
                    <a:pt x="2973403" y="736492"/>
                  </a:lnTo>
                  <a:lnTo>
                    <a:pt x="2948170" y="698863"/>
                  </a:lnTo>
                  <a:lnTo>
                    <a:pt x="2921922" y="661989"/>
                  </a:lnTo>
                  <a:lnTo>
                    <a:pt x="2894678" y="625890"/>
                  </a:lnTo>
                  <a:lnTo>
                    <a:pt x="2866459" y="590587"/>
                  </a:lnTo>
                  <a:lnTo>
                    <a:pt x="2837284" y="556100"/>
                  </a:lnTo>
                  <a:lnTo>
                    <a:pt x="2807173" y="522449"/>
                  </a:lnTo>
                  <a:lnTo>
                    <a:pt x="2776147" y="489653"/>
                  </a:lnTo>
                  <a:lnTo>
                    <a:pt x="2744225" y="457733"/>
                  </a:lnTo>
                  <a:lnTo>
                    <a:pt x="2711428" y="426709"/>
                  </a:lnTo>
                  <a:lnTo>
                    <a:pt x="2677775" y="396600"/>
                  </a:lnTo>
                  <a:lnTo>
                    <a:pt x="2643287" y="367427"/>
                  </a:lnTo>
                  <a:lnTo>
                    <a:pt x="2607983" y="339210"/>
                  </a:lnTo>
                  <a:lnTo>
                    <a:pt x="2571884" y="311968"/>
                  </a:lnTo>
                  <a:lnTo>
                    <a:pt x="2535009" y="285723"/>
                  </a:lnTo>
                  <a:lnTo>
                    <a:pt x="2497379" y="260492"/>
                  </a:lnTo>
                  <a:lnTo>
                    <a:pt x="2459013" y="236298"/>
                  </a:lnTo>
                  <a:lnTo>
                    <a:pt x="2419932" y="213159"/>
                  </a:lnTo>
                  <a:lnTo>
                    <a:pt x="2380156" y="191096"/>
                  </a:lnTo>
                  <a:lnTo>
                    <a:pt x="2339704" y="170129"/>
                  </a:lnTo>
                  <a:lnTo>
                    <a:pt x="2298597" y="150278"/>
                  </a:lnTo>
                  <a:lnTo>
                    <a:pt x="2256854" y="131562"/>
                  </a:lnTo>
                  <a:lnTo>
                    <a:pt x="2214497" y="114002"/>
                  </a:lnTo>
                  <a:lnTo>
                    <a:pt x="2171544" y="97618"/>
                  </a:lnTo>
                  <a:lnTo>
                    <a:pt x="2128016" y="82430"/>
                  </a:lnTo>
                  <a:lnTo>
                    <a:pt x="2083932" y="68457"/>
                  </a:lnTo>
                  <a:lnTo>
                    <a:pt x="2039313" y="55720"/>
                  </a:lnTo>
                  <a:lnTo>
                    <a:pt x="1994180" y="44239"/>
                  </a:lnTo>
                  <a:lnTo>
                    <a:pt x="1948550" y="34034"/>
                  </a:lnTo>
                  <a:lnTo>
                    <a:pt x="1902446" y="25124"/>
                  </a:lnTo>
                  <a:lnTo>
                    <a:pt x="1855887" y="17531"/>
                  </a:lnTo>
                  <a:lnTo>
                    <a:pt x="1808892" y="11273"/>
                  </a:lnTo>
                  <a:lnTo>
                    <a:pt x="1761483" y="6371"/>
                  </a:lnTo>
                  <a:lnTo>
                    <a:pt x="1713678" y="2844"/>
                  </a:lnTo>
                  <a:lnTo>
                    <a:pt x="1665498" y="714"/>
                  </a:lnTo>
                  <a:lnTo>
                    <a:pt x="1616964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7" name="object 7"/>
            <p:cNvSpPr/>
            <p:nvPr/>
          </p:nvSpPr>
          <p:spPr>
            <a:xfrm>
              <a:off x="908304" y="4563745"/>
              <a:ext cx="3252470" cy="3251200"/>
            </a:xfrm>
            <a:custGeom>
              <a:avLst/>
              <a:gdLst/>
              <a:ahLst/>
              <a:cxnLst/>
              <a:rect l="l" t="t" r="r" b="b"/>
              <a:pathLst>
                <a:path w="3252470" h="3251200">
                  <a:moveTo>
                    <a:pt x="1862187" y="3238499"/>
                  </a:moveTo>
                  <a:lnTo>
                    <a:pt x="1390028" y="3238499"/>
                  </a:lnTo>
                  <a:lnTo>
                    <a:pt x="1436480" y="3251199"/>
                  </a:lnTo>
                  <a:lnTo>
                    <a:pt x="1815735" y="3251199"/>
                  </a:lnTo>
                  <a:lnTo>
                    <a:pt x="1862187" y="3238499"/>
                  </a:lnTo>
                  <a:close/>
                </a:path>
                <a:path w="3252470" h="3251200">
                  <a:moveTo>
                    <a:pt x="19050" y="1625600"/>
                  </a:moveTo>
                  <a:lnTo>
                    <a:pt x="19050" y="1638300"/>
                  </a:lnTo>
                  <a:lnTo>
                    <a:pt x="173" y="1638300"/>
                  </a:lnTo>
                  <a:lnTo>
                    <a:pt x="693" y="1676400"/>
                  </a:lnTo>
                  <a:lnTo>
                    <a:pt x="2760" y="1727200"/>
                  </a:lnTo>
                  <a:lnTo>
                    <a:pt x="6182" y="1778000"/>
                  </a:lnTo>
                  <a:lnTo>
                    <a:pt x="10940" y="1816100"/>
                  </a:lnTo>
                  <a:lnTo>
                    <a:pt x="17015" y="1866900"/>
                  </a:lnTo>
                  <a:lnTo>
                    <a:pt x="24388" y="1917700"/>
                  </a:lnTo>
                  <a:lnTo>
                    <a:pt x="33039" y="1955800"/>
                  </a:lnTo>
                  <a:lnTo>
                    <a:pt x="42949" y="2006600"/>
                  </a:lnTo>
                  <a:lnTo>
                    <a:pt x="54100" y="2044700"/>
                  </a:lnTo>
                  <a:lnTo>
                    <a:pt x="66473" y="2095500"/>
                  </a:lnTo>
                  <a:lnTo>
                    <a:pt x="80048" y="2133600"/>
                  </a:lnTo>
                  <a:lnTo>
                    <a:pt x="94806" y="2184400"/>
                  </a:lnTo>
                  <a:lnTo>
                    <a:pt x="110728" y="2222500"/>
                  </a:lnTo>
                  <a:lnTo>
                    <a:pt x="127795" y="2260600"/>
                  </a:lnTo>
                  <a:lnTo>
                    <a:pt x="145989" y="2311400"/>
                  </a:lnTo>
                  <a:lnTo>
                    <a:pt x="165289" y="2349500"/>
                  </a:lnTo>
                  <a:lnTo>
                    <a:pt x="185677" y="2387600"/>
                  </a:lnTo>
                  <a:lnTo>
                    <a:pt x="207135" y="2425700"/>
                  </a:lnTo>
                  <a:lnTo>
                    <a:pt x="229641" y="2463800"/>
                  </a:lnTo>
                  <a:lnTo>
                    <a:pt x="253179" y="2501899"/>
                  </a:lnTo>
                  <a:lnTo>
                    <a:pt x="277728" y="2539999"/>
                  </a:lnTo>
                  <a:lnTo>
                    <a:pt x="303270" y="2578099"/>
                  </a:lnTo>
                  <a:lnTo>
                    <a:pt x="329786" y="2616199"/>
                  </a:lnTo>
                  <a:lnTo>
                    <a:pt x="357255" y="2654299"/>
                  </a:lnTo>
                  <a:lnTo>
                    <a:pt x="385660" y="2679699"/>
                  </a:lnTo>
                  <a:lnTo>
                    <a:pt x="414982" y="2717799"/>
                  </a:lnTo>
                  <a:lnTo>
                    <a:pt x="445200" y="2743199"/>
                  </a:lnTo>
                  <a:lnTo>
                    <a:pt x="476297" y="2781299"/>
                  </a:lnTo>
                  <a:lnTo>
                    <a:pt x="508253" y="2806699"/>
                  </a:lnTo>
                  <a:lnTo>
                    <a:pt x="541049" y="2844799"/>
                  </a:lnTo>
                  <a:lnTo>
                    <a:pt x="574665" y="2870199"/>
                  </a:lnTo>
                  <a:lnTo>
                    <a:pt x="609084" y="2895599"/>
                  </a:lnTo>
                  <a:lnTo>
                    <a:pt x="644285" y="2933699"/>
                  </a:lnTo>
                  <a:lnTo>
                    <a:pt x="680251" y="2959099"/>
                  </a:lnTo>
                  <a:lnTo>
                    <a:pt x="716960" y="2984499"/>
                  </a:lnTo>
                  <a:lnTo>
                    <a:pt x="754396" y="3009899"/>
                  </a:lnTo>
                  <a:lnTo>
                    <a:pt x="792538" y="3022599"/>
                  </a:lnTo>
                  <a:lnTo>
                    <a:pt x="831367" y="3047999"/>
                  </a:lnTo>
                  <a:lnTo>
                    <a:pt x="870865" y="3073399"/>
                  </a:lnTo>
                  <a:lnTo>
                    <a:pt x="911012" y="3086099"/>
                  </a:lnTo>
                  <a:lnTo>
                    <a:pt x="951789" y="3111499"/>
                  </a:lnTo>
                  <a:lnTo>
                    <a:pt x="993177" y="3124199"/>
                  </a:lnTo>
                  <a:lnTo>
                    <a:pt x="1035158" y="3149599"/>
                  </a:lnTo>
                  <a:lnTo>
                    <a:pt x="1120819" y="3174999"/>
                  </a:lnTo>
                  <a:lnTo>
                    <a:pt x="1343998" y="3238499"/>
                  </a:lnTo>
                  <a:lnTo>
                    <a:pt x="1482454" y="3238499"/>
                  </a:lnTo>
                  <a:lnTo>
                    <a:pt x="1435329" y="3225799"/>
                  </a:lnTo>
                  <a:lnTo>
                    <a:pt x="1388617" y="3225799"/>
                  </a:lnTo>
                  <a:lnTo>
                    <a:pt x="1296512" y="3200399"/>
                  </a:lnTo>
                  <a:lnTo>
                    <a:pt x="1251159" y="3200399"/>
                  </a:lnTo>
                  <a:lnTo>
                    <a:pt x="1118134" y="3162299"/>
                  </a:lnTo>
                  <a:lnTo>
                    <a:pt x="1074870" y="3136899"/>
                  </a:lnTo>
                  <a:lnTo>
                    <a:pt x="990079" y="3111499"/>
                  </a:lnTo>
                  <a:lnTo>
                    <a:pt x="948591" y="3086099"/>
                  </a:lnTo>
                  <a:lnTo>
                    <a:pt x="907735" y="3073399"/>
                  </a:lnTo>
                  <a:lnTo>
                    <a:pt x="867531" y="3047999"/>
                  </a:lnTo>
                  <a:lnTo>
                    <a:pt x="827998" y="3022599"/>
                  </a:lnTo>
                  <a:lnTo>
                    <a:pt x="789156" y="3009899"/>
                  </a:lnTo>
                  <a:lnTo>
                    <a:pt x="751026" y="2984499"/>
                  </a:lnTo>
                  <a:lnTo>
                    <a:pt x="713627" y="2959099"/>
                  </a:lnTo>
                  <a:lnTo>
                    <a:pt x="676979" y="2933699"/>
                  </a:lnTo>
                  <a:lnTo>
                    <a:pt x="641101" y="2895599"/>
                  </a:lnTo>
                  <a:lnTo>
                    <a:pt x="606015" y="2870199"/>
                  </a:lnTo>
                  <a:lnTo>
                    <a:pt x="571739" y="2844799"/>
                  </a:lnTo>
                  <a:lnTo>
                    <a:pt x="538294" y="2819399"/>
                  </a:lnTo>
                  <a:lnTo>
                    <a:pt x="505700" y="2781299"/>
                  </a:lnTo>
                  <a:lnTo>
                    <a:pt x="473975" y="2755899"/>
                  </a:lnTo>
                  <a:lnTo>
                    <a:pt x="443141" y="2717799"/>
                  </a:lnTo>
                  <a:lnTo>
                    <a:pt x="413217" y="2679699"/>
                  </a:lnTo>
                  <a:lnTo>
                    <a:pt x="384223" y="2654299"/>
                  </a:lnTo>
                  <a:lnTo>
                    <a:pt x="356179" y="2616199"/>
                  </a:lnTo>
                  <a:lnTo>
                    <a:pt x="329104" y="2578099"/>
                  </a:lnTo>
                  <a:lnTo>
                    <a:pt x="303019" y="2539999"/>
                  </a:lnTo>
                  <a:lnTo>
                    <a:pt x="277944" y="2501899"/>
                  </a:lnTo>
                  <a:lnTo>
                    <a:pt x="253898" y="2463800"/>
                  </a:lnTo>
                  <a:lnTo>
                    <a:pt x="230901" y="2425700"/>
                  </a:lnTo>
                  <a:lnTo>
                    <a:pt x="208974" y="2387600"/>
                  </a:lnTo>
                  <a:lnTo>
                    <a:pt x="188135" y="2349500"/>
                  </a:lnTo>
                  <a:lnTo>
                    <a:pt x="168406" y="2311400"/>
                  </a:lnTo>
                  <a:lnTo>
                    <a:pt x="149805" y="2273300"/>
                  </a:lnTo>
                  <a:lnTo>
                    <a:pt x="132352" y="2222500"/>
                  </a:lnTo>
                  <a:lnTo>
                    <a:pt x="116069" y="2184400"/>
                  </a:lnTo>
                  <a:lnTo>
                    <a:pt x="100974" y="2133600"/>
                  </a:lnTo>
                  <a:lnTo>
                    <a:pt x="87087" y="2095500"/>
                  </a:lnTo>
                  <a:lnTo>
                    <a:pt x="74428" y="2057400"/>
                  </a:lnTo>
                  <a:lnTo>
                    <a:pt x="63017" y="2006600"/>
                  </a:lnTo>
                  <a:lnTo>
                    <a:pt x="52875" y="1955800"/>
                  </a:lnTo>
                  <a:lnTo>
                    <a:pt x="44020" y="1917700"/>
                  </a:lnTo>
                  <a:lnTo>
                    <a:pt x="36473" y="1866900"/>
                  </a:lnTo>
                  <a:lnTo>
                    <a:pt x="30254" y="1816100"/>
                  </a:lnTo>
                  <a:lnTo>
                    <a:pt x="25382" y="1778000"/>
                  </a:lnTo>
                  <a:lnTo>
                    <a:pt x="21877" y="1727200"/>
                  </a:lnTo>
                  <a:lnTo>
                    <a:pt x="19760" y="1676400"/>
                  </a:lnTo>
                  <a:lnTo>
                    <a:pt x="19050" y="1625600"/>
                  </a:lnTo>
                  <a:close/>
                </a:path>
                <a:path w="3252470" h="3251200">
                  <a:moveTo>
                    <a:pt x="1908250" y="25400"/>
                  </a:moveTo>
                  <a:lnTo>
                    <a:pt x="1769761" y="25400"/>
                  </a:lnTo>
                  <a:lnTo>
                    <a:pt x="1816886" y="38100"/>
                  </a:lnTo>
                  <a:lnTo>
                    <a:pt x="1863598" y="38100"/>
                  </a:lnTo>
                  <a:lnTo>
                    <a:pt x="1955703" y="63500"/>
                  </a:lnTo>
                  <a:lnTo>
                    <a:pt x="2001056" y="63500"/>
                  </a:lnTo>
                  <a:lnTo>
                    <a:pt x="2134081" y="101600"/>
                  </a:lnTo>
                  <a:lnTo>
                    <a:pt x="2177345" y="127000"/>
                  </a:lnTo>
                  <a:lnTo>
                    <a:pt x="2262136" y="152400"/>
                  </a:lnTo>
                  <a:lnTo>
                    <a:pt x="2303624" y="177800"/>
                  </a:lnTo>
                  <a:lnTo>
                    <a:pt x="2344480" y="190500"/>
                  </a:lnTo>
                  <a:lnTo>
                    <a:pt x="2384684" y="215900"/>
                  </a:lnTo>
                  <a:lnTo>
                    <a:pt x="2424217" y="241300"/>
                  </a:lnTo>
                  <a:lnTo>
                    <a:pt x="2463059" y="254000"/>
                  </a:lnTo>
                  <a:lnTo>
                    <a:pt x="2501189" y="279400"/>
                  </a:lnTo>
                  <a:lnTo>
                    <a:pt x="2538588" y="304800"/>
                  </a:lnTo>
                  <a:lnTo>
                    <a:pt x="2575236" y="330200"/>
                  </a:lnTo>
                  <a:lnTo>
                    <a:pt x="2611114" y="355600"/>
                  </a:lnTo>
                  <a:lnTo>
                    <a:pt x="2646200" y="393700"/>
                  </a:lnTo>
                  <a:lnTo>
                    <a:pt x="2680476" y="419100"/>
                  </a:lnTo>
                  <a:lnTo>
                    <a:pt x="2713921" y="444500"/>
                  </a:lnTo>
                  <a:lnTo>
                    <a:pt x="2746515" y="482600"/>
                  </a:lnTo>
                  <a:lnTo>
                    <a:pt x="2778240" y="508000"/>
                  </a:lnTo>
                  <a:lnTo>
                    <a:pt x="2809074" y="546100"/>
                  </a:lnTo>
                  <a:lnTo>
                    <a:pt x="2838998" y="571500"/>
                  </a:lnTo>
                  <a:lnTo>
                    <a:pt x="2867992" y="609600"/>
                  </a:lnTo>
                  <a:lnTo>
                    <a:pt x="2896036" y="647700"/>
                  </a:lnTo>
                  <a:lnTo>
                    <a:pt x="2923111" y="685800"/>
                  </a:lnTo>
                  <a:lnTo>
                    <a:pt x="2949196" y="723900"/>
                  </a:lnTo>
                  <a:lnTo>
                    <a:pt x="2974271" y="762000"/>
                  </a:lnTo>
                  <a:lnTo>
                    <a:pt x="2998317" y="800100"/>
                  </a:lnTo>
                  <a:lnTo>
                    <a:pt x="3021314" y="838200"/>
                  </a:lnTo>
                  <a:lnTo>
                    <a:pt x="3043241" y="876300"/>
                  </a:lnTo>
                  <a:lnTo>
                    <a:pt x="3064080" y="914400"/>
                  </a:lnTo>
                  <a:lnTo>
                    <a:pt x="3083809" y="952500"/>
                  </a:lnTo>
                  <a:lnTo>
                    <a:pt x="3102410" y="990600"/>
                  </a:lnTo>
                  <a:lnTo>
                    <a:pt x="3119863" y="1041400"/>
                  </a:lnTo>
                  <a:lnTo>
                    <a:pt x="3136146" y="1079500"/>
                  </a:lnTo>
                  <a:lnTo>
                    <a:pt x="3151241" y="1117600"/>
                  </a:lnTo>
                  <a:lnTo>
                    <a:pt x="3165128" y="1168400"/>
                  </a:lnTo>
                  <a:lnTo>
                    <a:pt x="3177787" y="1206500"/>
                  </a:lnTo>
                  <a:lnTo>
                    <a:pt x="3189198" y="1257300"/>
                  </a:lnTo>
                  <a:lnTo>
                    <a:pt x="3199340" y="1308100"/>
                  </a:lnTo>
                  <a:lnTo>
                    <a:pt x="3208195" y="1346200"/>
                  </a:lnTo>
                  <a:lnTo>
                    <a:pt x="3215742" y="1397000"/>
                  </a:lnTo>
                  <a:lnTo>
                    <a:pt x="3221961" y="1435100"/>
                  </a:lnTo>
                  <a:lnTo>
                    <a:pt x="3226833" y="1485900"/>
                  </a:lnTo>
                  <a:lnTo>
                    <a:pt x="3230338" y="1536700"/>
                  </a:lnTo>
                  <a:lnTo>
                    <a:pt x="3232455" y="1587500"/>
                  </a:lnTo>
                  <a:lnTo>
                    <a:pt x="3233166" y="1625600"/>
                  </a:lnTo>
                  <a:lnTo>
                    <a:pt x="3232455" y="1676400"/>
                  </a:lnTo>
                  <a:lnTo>
                    <a:pt x="3230337" y="1727200"/>
                  </a:lnTo>
                  <a:lnTo>
                    <a:pt x="3226832" y="1778000"/>
                  </a:lnTo>
                  <a:lnTo>
                    <a:pt x="3221960" y="1816100"/>
                  </a:lnTo>
                  <a:lnTo>
                    <a:pt x="3215739" y="1866900"/>
                  </a:lnTo>
                  <a:lnTo>
                    <a:pt x="3208191" y="1917700"/>
                  </a:lnTo>
                  <a:lnTo>
                    <a:pt x="3199335" y="1955800"/>
                  </a:lnTo>
                  <a:lnTo>
                    <a:pt x="3189191" y="2006600"/>
                  </a:lnTo>
                  <a:lnTo>
                    <a:pt x="3177778" y="2057400"/>
                  </a:lnTo>
                  <a:lnTo>
                    <a:pt x="3165118" y="2095500"/>
                  </a:lnTo>
                  <a:lnTo>
                    <a:pt x="3151229" y="2133600"/>
                  </a:lnTo>
                  <a:lnTo>
                    <a:pt x="3136132" y="2184400"/>
                  </a:lnTo>
                  <a:lnTo>
                    <a:pt x="3119846" y="2222500"/>
                  </a:lnTo>
                  <a:lnTo>
                    <a:pt x="3102392" y="2273300"/>
                  </a:lnTo>
                  <a:lnTo>
                    <a:pt x="3083789" y="2311400"/>
                  </a:lnTo>
                  <a:lnTo>
                    <a:pt x="3064057" y="2349500"/>
                  </a:lnTo>
                  <a:lnTo>
                    <a:pt x="3043216" y="2387600"/>
                  </a:lnTo>
                  <a:lnTo>
                    <a:pt x="3021286" y="2425700"/>
                  </a:lnTo>
                  <a:lnTo>
                    <a:pt x="2998287" y="2463800"/>
                  </a:lnTo>
                  <a:lnTo>
                    <a:pt x="2974239" y="2501899"/>
                  </a:lnTo>
                  <a:lnTo>
                    <a:pt x="2949161" y="2539999"/>
                  </a:lnTo>
                  <a:lnTo>
                    <a:pt x="2923074" y="2578099"/>
                  </a:lnTo>
                  <a:lnTo>
                    <a:pt x="2895997" y="2616199"/>
                  </a:lnTo>
                  <a:lnTo>
                    <a:pt x="2867951" y="2654299"/>
                  </a:lnTo>
                  <a:lnTo>
                    <a:pt x="2838955" y="2679699"/>
                  </a:lnTo>
                  <a:lnTo>
                    <a:pt x="2809029" y="2717799"/>
                  </a:lnTo>
                  <a:lnTo>
                    <a:pt x="2778193" y="2755899"/>
                  </a:lnTo>
                  <a:lnTo>
                    <a:pt x="2746467" y="2781299"/>
                  </a:lnTo>
                  <a:lnTo>
                    <a:pt x="2713871" y="2819399"/>
                  </a:lnTo>
                  <a:lnTo>
                    <a:pt x="2680424" y="2844799"/>
                  </a:lnTo>
                  <a:lnTo>
                    <a:pt x="2646147" y="2870199"/>
                  </a:lnTo>
                  <a:lnTo>
                    <a:pt x="2611060" y="2895599"/>
                  </a:lnTo>
                  <a:lnTo>
                    <a:pt x="2575182" y="2933699"/>
                  </a:lnTo>
                  <a:lnTo>
                    <a:pt x="2538533" y="2959099"/>
                  </a:lnTo>
                  <a:lnTo>
                    <a:pt x="2501133" y="2984499"/>
                  </a:lnTo>
                  <a:lnTo>
                    <a:pt x="2463003" y="3009899"/>
                  </a:lnTo>
                  <a:lnTo>
                    <a:pt x="2424161" y="3022599"/>
                  </a:lnTo>
                  <a:lnTo>
                    <a:pt x="2384628" y="3047999"/>
                  </a:lnTo>
                  <a:lnTo>
                    <a:pt x="2344424" y="3073399"/>
                  </a:lnTo>
                  <a:lnTo>
                    <a:pt x="2303569" y="3086099"/>
                  </a:lnTo>
                  <a:lnTo>
                    <a:pt x="2262082" y="3111499"/>
                  </a:lnTo>
                  <a:lnTo>
                    <a:pt x="2177294" y="3136899"/>
                  </a:lnTo>
                  <a:lnTo>
                    <a:pt x="2134032" y="3162299"/>
                  </a:lnTo>
                  <a:lnTo>
                    <a:pt x="2001016" y="3200399"/>
                  </a:lnTo>
                  <a:lnTo>
                    <a:pt x="1955666" y="3200399"/>
                  </a:lnTo>
                  <a:lnTo>
                    <a:pt x="1863569" y="3225799"/>
                  </a:lnTo>
                  <a:lnTo>
                    <a:pt x="1816862" y="3225799"/>
                  </a:lnTo>
                  <a:lnTo>
                    <a:pt x="1769743" y="3238499"/>
                  </a:lnTo>
                  <a:lnTo>
                    <a:pt x="1908217" y="3238499"/>
                  </a:lnTo>
                  <a:lnTo>
                    <a:pt x="2131396" y="3174999"/>
                  </a:lnTo>
                  <a:lnTo>
                    <a:pt x="2217057" y="3149599"/>
                  </a:lnTo>
                  <a:lnTo>
                    <a:pt x="2259038" y="3124199"/>
                  </a:lnTo>
                  <a:lnTo>
                    <a:pt x="2300426" y="3111499"/>
                  </a:lnTo>
                  <a:lnTo>
                    <a:pt x="2341203" y="3086099"/>
                  </a:lnTo>
                  <a:lnTo>
                    <a:pt x="2381350" y="3073399"/>
                  </a:lnTo>
                  <a:lnTo>
                    <a:pt x="2420848" y="3047999"/>
                  </a:lnTo>
                  <a:lnTo>
                    <a:pt x="2459677" y="3022599"/>
                  </a:lnTo>
                  <a:lnTo>
                    <a:pt x="2497819" y="3009899"/>
                  </a:lnTo>
                  <a:lnTo>
                    <a:pt x="2535255" y="2984499"/>
                  </a:lnTo>
                  <a:lnTo>
                    <a:pt x="2571964" y="2959099"/>
                  </a:lnTo>
                  <a:lnTo>
                    <a:pt x="2607930" y="2933699"/>
                  </a:lnTo>
                  <a:lnTo>
                    <a:pt x="2643131" y="2895599"/>
                  </a:lnTo>
                  <a:lnTo>
                    <a:pt x="2677550" y="2870199"/>
                  </a:lnTo>
                  <a:lnTo>
                    <a:pt x="2711166" y="2844799"/>
                  </a:lnTo>
                  <a:lnTo>
                    <a:pt x="2743962" y="2806699"/>
                  </a:lnTo>
                  <a:lnTo>
                    <a:pt x="2775918" y="2781299"/>
                  </a:lnTo>
                  <a:lnTo>
                    <a:pt x="2807015" y="2743199"/>
                  </a:lnTo>
                  <a:lnTo>
                    <a:pt x="2837233" y="2717799"/>
                  </a:lnTo>
                  <a:lnTo>
                    <a:pt x="2866555" y="2679699"/>
                  </a:lnTo>
                  <a:lnTo>
                    <a:pt x="2894960" y="2654299"/>
                  </a:lnTo>
                  <a:lnTo>
                    <a:pt x="2922429" y="2616199"/>
                  </a:lnTo>
                  <a:lnTo>
                    <a:pt x="2948945" y="2578099"/>
                  </a:lnTo>
                  <a:lnTo>
                    <a:pt x="2974487" y="2539999"/>
                  </a:lnTo>
                  <a:lnTo>
                    <a:pt x="2999036" y="2501899"/>
                  </a:lnTo>
                  <a:lnTo>
                    <a:pt x="3022574" y="2463800"/>
                  </a:lnTo>
                  <a:lnTo>
                    <a:pt x="3045080" y="2425700"/>
                  </a:lnTo>
                  <a:lnTo>
                    <a:pt x="3066538" y="2387600"/>
                  </a:lnTo>
                  <a:lnTo>
                    <a:pt x="3086926" y="2349500"/>
                  </a:lnTo>
                  <a:lnTo>
                    <a:pt x="3106226" y="2311400"/>
                  </a:lnTo>
                  <a:lnTo>
                    <a:pt x="3124420" y="2260600"/>
                  </a:lnTo>
                  <a:lnTo>
                    <a:pt x="3141487" y="2222500"/>
                  </a:lnTo>
                  <a:lnTo>
                    <a:pt x="3157409" y="2184400"/>
                  </a:lnTo>
                  <a:lnTo>
                    <a:pt x="3172167" y="2133600"/>
                  </a:lnTo>
                  <a:lnTo>
                    <a:pt x="3185742" y="2095500"/>
                  </a:lnTo>
                  <a:lnTo>
                    <a:pt x="3198115" y="2044700"/>
                  </a:lnTo>
                  <a:lnTo>
                    <a:pt x="3209266" y="2006600"/>
                  </a:lnTo>
                  <a:lnTo>
                    <a:pt x="3219176" y="1955800"/>
                  </a:lnTo>
                  <a:lnTo>
                    <a:pt x="3227827" y="1917700"/>
                  </a:lnTo>
                  <a:lnTo>
                    <a:pt x="3235200" y="1866900"/>
                  </a:lnTo>
                  <a:lnTo>
                    <a:pt x="3241275" y="1816100"/>
                  </a:lnTo>
                  <a:lnTo>
                    <a:pt x="3246033" y="1778000"/>
                  </a:lnTo>
                  <a:lnTo>
                    <a:pt x="3249455" y="1727200"/>
                  </a:lnTo>
                  <a:lnTo>
                    <a:pt x="3251522" y="1676400"/>
                  </a:lnTo>
                  <a:lnTo>
                    <a:pt x="3252216" y="1625600"/>
                  </a:lnTo>
                  <a:lnTo>
                    <a:pt x="3251522" y="1587500"/>
                  </a:lnTo>
                  <a:lnTo>
                    <a:pt x="3249455" y="1536700"/>
                  </a:lnTo>
                  <a:lnTo>
                    <a:pt x="3246034" y="1485900"/>
                  </a:lnTo>
                  <a:lnTo>
                    <a:pt x="3241276" y="1447800"/>
                  </a:lnTo>
                  <a:lnTo>
                    <a:pt x="3235203" y="1397000"/>
                  </a:lnTo>
                  <a:lnTo>
                    <a:pt x="3227831" y="1346200"/>
                  </a:lnTo>
                  <a:lnTo>
                    <a:pt x="3219182" y="1308100"/>
                  </a:lnTo>
                  <a:lnTo>
                    <a:pt x="3209272" y="1257300"/>
                  </a:lnTo>
                  <a:lnTo>
                    <a:pt x="3198123" y="1219200"/>
                  </a:lnTo>
                  <a:lnTo>
                    <a:pt x="3185752" y="1168400"/>
                  </a:lnTo>
                  <a:lnTo>
                    <a:pt x="3172179" y="1130300"/>
                  </a:lnTo>
                  <a:lnTo>
                    <a:pt x="3157423" y="1079500"/>
                  </a:lnTo>
                  <a:lnTo>
                    <a:pt x="3141503" y="1041400"/>
                  </a:lnTo>
                  <a:lnTo>
                    <a:pt x="3124438" y="1003300"/>
                  </a:lnTo>
                  <a:lnTo>
                    <a:pt x="3106246" y="952500"/>
                  </a:lnTo>
                  <a:lnTo>
                    <a:pt x="3086948" y="914400"/>
                  </a:lnTo>
                  <a:lnTo>
                    <a:pt x="3066562" y="876300"/>
                  </a:lnTo>
                  <a:lnTo>
                    <a:pt x="3045107" y="838200"/>
                  </a:lnTo>
                  <a:lnTo>
                    <a:pt x="3022602" y="800100"/>
                  </a:lnTo>
                  <a:lnTo>
                    <a:pt x="2999067" y="762000"/>
                  </a:lnTo>
                  <a:lnTo>
                    <a:pt x="2974520" y="723900"/>
                  </a:lnTo>
                  <a:lnTo>
                    <a:pt x="2948980" y="685800"/>
                  </a:lnTo>
                  <a:lnTo>
                    <a:pt x="2922467" y="647700"/>
                  </a:lnTo>
                  <a:lnTo>
                    <a:pt x="2895000" y="609600"/>
                  </a:lnTo>
                  <a:lnTo>
                    <a:pt x="2866597" y="584200"/>
                  </a:lnTo>
                  <a:lnTo>
                    <a:pt x="2837277" y="546100"/>
                  </a:lnTo>
                  <a:lnTo>
                    <a:pt x="2807060" y="508000"/>
                  </a:lnTo>
                  <a:lnTo>
                    <a:pt x="2775966" y="482600"/>
                  </a:lnTo>
                  <a:lnTo>
                    <a:pt x="2744011" y="444500"/>
                  </a:lnTo>
                  <a:lnTo>
                    <a:pt x="2711217" y="419100"/>
                  </a:lnTo>
                  <a:lnTo>
                    <a:pt x="2677602" y="393700"/>
                  </a:lnTo>
                  <a:lnTo>
                    <a:pt x="2643184" y="368300"/>
                  </a:lnTo>
                  <a:lnTo>
                    <a:pt x="2607984" y="330200"/>
                  </a:lnTo>
                  <a:lnTo>
                    <a:pt x="2572020" y="304800"/>
                  </a:lnTo>
                  <a:lnTo>
                    <a:pt x="2535310" y="279400"/>
                  </a:lnTo>
                  <a:lnTo>
                    <a:pt x="2497875" y="254000"/>
                  </a:lnTo>
                  <a:lnTo>
                    <a:pt x="2459734" y="241300"/>
                  </a:lnTo>
                  <a:lnTo>
                    <a:pt x="2420904" y="215900"/>
                  </a:lnTo>
                  <a:lnTo>
                    <a:pt x="2381406" y="190500"/>
                  </a:lnTo>
                  <a:lnTo>
                    <a:pt x="2341259" y="165100"/>
                  </a:lnTo>
                  <a:lnTo>
                    <a:pt x="2300481" y="152400"/>
                  </a:lnTo>
                  <a:lnTo>
                    <a:pt x="2259091" y="127000"/>
                  </a:lnTo>
                  <a:lnTo>
                    <a:pt x="2043639" y="63500"/>
                  </a:lnTo>
                  <a:lnTo>
                    <a:pt x="1908250" y="25400"/>
                  </a:lnTo>
                  <a:close/>
                </a:path>
                <a:path w="3252470" h="3251200">
                  <a:moveTo>
                    <a:pt x="0" y="1625600"/>
                  </a:moveTo>
                  <a:lnTo>
                    <a:pt x="0" y="1638300"/>
                  </a:lnTo>
                  <a:lnTo>
                    <a:pt x="173" y="1638300"/>
                  </a:lnTo>
                  <a:lnTo>
                    <a:pt x="0" y="1625600"/>
                  </a:lnTo>
                  <a:close/>
                </a:path>
                <a:path w="3252470" h="3251200">
                  <a:moveTo>
                    <a:pt x="1482454" y="25400"/>
                  </a:moveTo>
                  <a:lnTo>
                    <a:pt x="1343998" y="25400"/>
                  </a:lnTo>
                  <a:lnTo>
                    <a:pt x="1208619" y="63500"/>
                  </a:lnTo>
                  <a:lnTo>
                    <a:pt x="993177" y="127000"/>
                  </a:lnTo>
                  <a:lnTo>
                    <a:pt x="951789" y="152400"/>
                  </a:lnTo>
                  <a:lnTo>
                    <a:pt x="911012" y="165100"/>
                  </a:lnTo>
                  <a:lnTo>
                    <a:pt x="870865" y="190500"/>
                  </a:lnTo>
                  <a:lnTo>
                    <a:pt x="831367" y="215900"/>
                  </a:lnTo>
                  <a:lnTo>
                    <a:pt x="792538" y="241300"/>
                  </a:lnTo>
                  <a:lnTo>
                    <a:pt x="754396" y="254000"/>
                  </a:lnTo>
                  <a:lnTo>
                    <a:pt x="716960" y="279400"/>
                  </a:lnTo>
                  <a:lnTo>
                    <a:pt x="680251" y="304800"/>
                  </a:lnTo>
                  <a:lnTo>
                    <a:pt x="644285" y="330200"/>
                  </a:lnTo>
                  <a:lnTo>
                    <a:pt x="609084" y="368300"/>
                  </a:lnTo>
                  <a:lnTo>
                    <a:pt x="574665" y="393700"/>
                  </a:lnTo>
                  <a:lnTo>
                    <a:pt x="541049" y="419100"/>
                  </a:lnTo>
                  <a:lnTo>
                    <a:pt x="508253" y="444500"/>
                  </a:lnTo>
                  <a:lnTo>
                    <a:pt x="476297" y="482600"/>
                  </a:lnTo>
                  <a:lnTo>
                    <a:pt x="445200" y="508000"/>
                  </a:lnTo>
                  <a:lnTo>
                    <a:pt x="414982" y="546100"/>
                  </a:lnTo>
                  <a:lnTo>
                    <a:pt x="385660" y="584200"/>
                  </a:lnTo>
                  <a:lnTo>
                    <a:pt x="357255" y="609600"/>
                  </a:lnTo>
                  <a:lnTo>
                    <a:pt x="329786" y="647700"/>
                  </a:lnTo>
                  <a:lnTo>
                    <a:pt x="303270" y="685800"/>
                  </a:lnTo>
                  <a:lnTo>
                    <a:pt x="277728" y="723900"/>
                  </a:lnTo>
                  <a:lnTo>
                    <a:pt x="253179" y="762000"/>
                  </a:lnTo>
                  <a:lnTo>
                    <a:pt x="229641" y="800100"/>
                  </a:lnTo>
                  <a:lnTo>
                    <a:pt x="207135" y="838200"/>
                  </a:lnTo>
                  <a:lnTo>
                    <a:pt x="185677" y="876300"/>
                  </a:lnTo>
                  <a:lnTo>
                    <a:pt x="165289" y="914400"/>
                  </a:lnTo>
                  <a:lnTo>
                    <a:pt x="145989" y="952500"/>
                  </a:lnTo>
                  <a:lnTo>
                    <a:pt x="127795" y="1003300"/>
                  </a:lnTo>
                  <a:lnTo>
                    <a:pt x="110728" y="1041400"/>
                  </a:lnTo>
                  <a:lnTo>
                    <a:pt x="94806" y="1079500"/>
                  </a:lnTo>
                  <a:lnTo>
                    <a:pt x="80048" y="1130300"/>
                  </a:lnTo>
                  <a:lnTo>
                    <a:pt x="66473" y="1168400"/>
                  </a:lnTo>
                  <a:lnTo>
                    <a:pt x="54100" y="1219200"/>
                  </a:lnTo>
                  <a:lnTo>
                    <a:pt x="42949" y="1257300"/>
                  </a:lnTo>
                  <a:lnTo>
                    <a:pt x="33039" y="1308100"/>
                  </a:lnTo>
                  <a:lnTo>
                    <a:pt x="24388" y="1346200"/>
                  </a:lnTo>
                  <a:lnTo>
                    <a:pt x="17015" y="1397000"/>
                  </a:lnTo>
                  <a:lnTo>
                    <a:pt x="10940" y="1447800"/>
                  </a:lnTo>
                  <a:lnTo>
                    <a:pt x="6182" y="1485900"/>
                  </a:lnTo>
                  <a:lnTo>
                    <a:pt x="2760" y="1536700"/>
                  </a:lnTo>
                  <a:lnTo>
                    <a:pt x="693" y="1587500"/>
                  </a:lnTo>
                  <a:lnTo>
                    <a:pt x="0" y="1625600"/>
                  </a:lnTo>
                  <a:lnTo>
                    <a:pt x="19050" y="1625600"/>
                  </a:lnTo>
                  <a:lnTo>
                    <a:pt x="19760" y="1587500"/>
                  </a:lnTo>
                  <a:lnTo>
                    <a:pt x="21877" y="1536700"/>
                  </a:lnTo>
                  <a:lnTo>
                    <a:pt x="25382" y="1485900"/>
                  </a:lnTo>
                  <a:lnTo>
                    <a:pt x="30254" y="1435100"/>
                  </a:lnTo>
                  <a:lnTo>
                    <a:pt x="36473" y="1397000"/>
                  </a:lnTo>
                  <a:lnTo>
                    <a:pt x="44020" y="1346200"/>
                  </a:lnTo>
                  <a:lnTo>
                    <a:pt x="52875" y="1308100"/>
                  </a:lnTo>
                  <a:lnTo>
                    <a:pt x="63017" y="1257300"/>
                  </a:lnTo>
                  <a:lnTo>
                    <a:pt x="74428" y="1206500"/>
                  </a:lnTo>
                  <a:lnTo>
                    <a:pt x="87087" y="1168400"/>
                  </a:lnTo>
                  <a:lnTo>
                    <a:pt x="100974" y="1117600"/>
                  </a:lnTo>
                  <a:lnTo>
                    <a:pt x="116069" y="1079500"/>
                  </a:lnTo>
                  <a:lnTo>
                    <a:pt x="132352" y="1041400"/>
                  </a:lnTo>
                  <a:lnTo>
                    <a:pt x="149805" y="990600"/>
                  </a:lnTo>
                  <a:lnTo>
                    <a:pt x="168406" y="952500"/>
                  </a:lnTo>
                  <a:lnTo>
                    <a:pt x="188135" y="914400"/>
                  </a:lnTo>
                  <a:lnTo>
                    <a:pt x="208974" y="876300"/>
                  </a:lnTo>
                  <a:lnTo>
                    <a:pt x="230901" y="838200"/>
                  </a:lnTo>
                  <a:lnTo>
                    <a:pt x="253898" y="800100"/>
                  </a:lnTo>
                  <a:lnTo>
                    <a:pt x="277944" y="762000"/>
                  </a:lnTo>
                  <a:lnTo>
                    <a:pt x="303019" y="723900"/>
                  </a:lnTo>
                  <a:lnTo>
                    <a:pt x="329104" y="685800"/>
                  </a:lnTo>
                  <a:lnTo>
                    <a:pt x="356179" y="647700"/>
                  </a:lnTo>
                  <a:lnTo>
                    <a:pt x="384223" y="609600"/>
                  </a:lnTo>
                  <a:lnTo>
                    <a:pt x="413217" y="571500"/>
                  </a:lnTo>
                  <a:lnTo>
                    <a:pt x="443141" y="546100"/>
                  </a:lnTo>
                  <a:lnTo>
                    <a:pt x="473975" y="508000"/>
                  </a:lnTo>
                  <a:lnTo>
                    <a:pt x="505700" y="482600"/>
                  </a:lnTo>
                  <a:lnTo>
                    <a:pt x="538294" y="444500"/>
                  </a:lnTo>
                  <a:lnTo>
                    <a:pt x="571739" y="419100"/>
                  </a:lnTo>
                  <a:lnTo>
                    <a:pt x="606015" y="393700"/>
                  </a:lnTo>
                  <a:lnTo>
                    <a:pt x="641101" y="355600"/>
                  </a:lnTo>
                  <a:lnTo>
                    <a:pt x="676979" y="330200"/>
                  </a:lnTo>
                  <a:lnTo>
                    <a:pt x="713627" y="304800"/>
                  </a:lnTo>
                  <a:lnTo>
                    <a:pt x="751026" y="279400"/>
                  </a:lnTo>
                  <a:lnTo>
                    <a:pt x="789156" y="254000"/>
                  </a:lnTo>
                  <a:lnTo>
                    <a:pt x="827998" y="241300"/>
                  </a:lnTo>
                  <a:lnTo>
                    <a:pt x="867531" y="215900"/>
                  </a:lnTo>
                  <a:lnTo>
                    <a:pt x="907735" y="190500"/>
                  </a:lnTo>
                  <a:lnTo>
                    <a:pt x="948591" y="177800"/>
                  </a:lnTo>
                  <a:lnTo>
                    <a:pt x="990079" y="152400"/>
                  </a:lnTo>
                  <a:lnTo>
                    <a:pt x="1074870" y="127000"/>
                  </a:lnTo>
                  <a:lnTo>
                    <a:pt x="1118134" y="101600"/>
                  </a:lnTo>
                  <a:lnTo>
                    <a:pt x="1251159" y="63500"/>
                  </a:lnTo>
                  <a:lnTo>
                    <a:pt x="1296512" y="63500"/>
                  </a:lnTo>
                  <a:lnTo>
                    <a:pt x="1388617" y="38100"/>
                  </a:lnTo>
                  <a:lnTo>
                    <a:pt x="1435329" y="38100"/>
                  </a:lnTo>
                  <a:lnTo>
                    <a:pt x="1482454" y="25400"/>
                  </a:lnTo>
                  <a:close/>
                </a:path>
                <a:path w="3252470" h="3251200">
                  <a:moveTo>
                    <a:pt x="1626108" y="0"/>
                  </a:moveTo>
                  <a:lnTo>
                    <a:pt x="1578165" y="0"/>
                  </a:lnTo>
                  <a:lnTo>
                    <a:pt x="1530567" y="12700"/>
                  </a:lnTo>
                  <a:lnTo>
                    <a:pt x="1436480" y="12700"/>
                  </a:lnTo>
                  <a:lnTo>
                    <a:pt x="1390028" y="25400"/>
                  </a:lnTo>
                  <a:lnTo>
                    <a:pt x="1626108" y="25400"/>
                  </a:lnTo>
                  <a:lnTo>
                    <a:pt x="1626108" y="0"/>
                  </a:lnTo>
                  <a:close/>
                </a:path>
                <a:path w="3252470" h="3251200">
                  <a:moveTo>
                    <a:pt x="1674056" y="0"/>
                  </a:moveTo>
                  <a:lnTo>
                    <a:pt x="1626108" y="0"/>
                  </a:lnTo>
                  <a:lnTo>
                    <a:pt x="1626108" y="25400"/>
                  </a:lnTo>
                  <a:lnTo>
                    <a:pt x="1862215" y="25400"/>
                  </a:lnTo>
                  <a:lnTo>
                    <a:pt x="1815759" y="12700"/>
                  </a:lnTo>
                  <a:lnTo>
                    <a:pt x="1721661" y="12700"/>
                  </a:lnTo>
                  <a:lnTo>
                    <a:pt x="1674056" y="0"/>
                  </a:lnTo>
                  <a:close/>
                </a:path>
              </a:pathLst>
            </a:custGeom>
            <a:solidFill>
              <a:srgbClr val="7DAFDE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8" name="object 8"/>
            <p:cNvSpPr/>
            <p:nvPr/>
          </p:nvSpPr>
          <p:spPr>
            <a:xfrm>
              <a:off x="5114544" y="4631436"/>
              <a:ext cx="3234055" cy="3232785"/>
            </a:xfrm>
            <a:custGeom>
              <a:avLst/>
              <a:gdLst/>
              <a:ahLst/>
              <a:cxnLst/>
              <a:rect l="l" t="t" r="r" b="b"/>
              <a:pathLst>
                <a:path w="3234054" h="3232784">
                  <a:moveTo>
                    <a:pt x="1616963" y="0"/>
                  </a:moveTo>
                  <a:lnTo>
                    <a:pt x="1568422" y="714"/>
                  </a:lnTo>
                  <a:lnTo>
                    <a:pt x="1520236" y="2843"/>
                  </a:lnTo>
                  <a:lnTo>
                    <a:pt x="1472426" y="6368"/>
                  </a:lnTo>
                  <a:lnTo>
                    <a:pt x="1425011" y="11269"/>
                  </a:lnTo>
                  <a:lnTo>
                    <a:pt x="1378012" y="17524"/>
                  </a:lnTo>
                  <a:lnTo>
                    <a:pt x="1331448" y="25115"/>
                  </a:lnTo>
                  <a:lnTo>
                    <a:pt x="1285340" y="34021"/>
                  </a:lnTo>
                  <a:lnTo>
                    <a:pt x="1239707" y="44223"/>
                  </a:lnTo>
                  <a:lnTo>
                    <a:pt x="1194570" y="55700"/>
                  </a:lnTo>
                  <a:lnTo>
                    <a:pt x="1149949" y="68432"/>
                  </a:lnTo>
                  <a:lnTo>
                    <a:pt x="1105863" y="82399"/>
                  </a:lnTo>
                  <a:lnTo>
                    <a:pt x="1062332" y="97582"/>
                  </a:lnTo>
                  <a:lnTo>
                    <a:pt x="1019378" y="113960"/>
                  </a:lnTo>
                  <a:lnTo>
                    <a:pt x="977019" y="131513"/>
                  </a:lnTo>
                  <a:lnTo>
                    <a:pt x="935275" y="150221"/>
                  </a:lnTo>
                  <a:lnTo>
                    <a:pt x="894167" y="170065"/>
                  </a:lnTo>
                  <a:lnTo>
                    <a:pt x="853715" y="191024"/>
                  </a:lnTo>
                  <a:lnTo>
                    <a:pt x="813939" y="213078"/>
                  </a:lnTo>
                  <a:lnTo>
                    <a:pt x="774858" y="236207"/>
                  </a:lnTo>
                  <a:lnTo>
                    <a:pt x="736492" y="260392"/>
                  </a:lnTo>
                  <a:lnTo>
                    <a:pt x="698863" y="285611"/>
                  </a:lnTo>
                  <a:lnTo>
                    <a:pt x="661989" y="311846"/>
                  </a:lnTo>
                  <a:lnTo>
                    <a:pt x="625890" y="339077"/>
                  </a:lnTo>
                  <a:lnTo>
                    <a:pt x="590587" y="367282"/>
                  </a:lnTo>
                  <a:lnTo>
                    <a:pt x="556100" y="396443"/>
                  </a:lnTo>
                  <a:lnTo>
                    <a:pt x="522449" y="426539"/>
                  </a:lnTo>
                  <a:lnTo>
                    <a:pt x="489653" y="457550"/>
                  </a:lnTo>
                  <a:lnTo>
                    <a:pt x="457733" y="489456"/>
                  </a:lnTo>
                  <a:lnTo>
                    <a:pt x="426709" y="522237"/>
                  </a:lnTo>
                  <a:lnTo>
                    <a:pt x="396600" y="555874"/>
                  </a:lnTo>
                  <a:lnTo>
                    <a:pt x="367427" y="590345"/>
                  </a:lnTo>
                  <a:lnTo>
                    <a:pt x="339210" y="625632"/>
                  </a:lnTo>
                  <a:lnTo>
                    <a:pt x="311968" y="661714"/>
                  </a:lnTo>
                  <a:lnTo>
                    <a:pt x="285723" y="698571"/>
                  </a:lnTo>
                  <a:lnTo>
                    <a:pt x="260492" y="736184"/>
                  </a:lnTo>
                  <a:lnTo>
                    <a:pt x="236298" y="774531"/>
                  </a:lnTo>
                  <a:lnTo>
                    <a:pt x="213159" y="813594"/>
                  </a:lnTo>
                  <a:lnTo>
                    <a:pt x="191096" y="853351"/>
                  </a:lnTo>
                  <a:lnTo>
                    <a:pt x="170129" y="893784"/>
                  </a:lnTo>
                  <a:lnTo>
                    <a:pt x="150278" y="934872"/>
                  </a:lnTo>
                  <a:lnTo>
                    <a:pt x="131562" y="976595"/>
                  </a:lnTo>
                  <a:lnTo>
                    <a:pt x="114002" y="1018933"/>
                  </a:lnTo>
                  <a:lnTo>
                    <a:pt x="97618" y="1061867"/>
                  </a:lnTo>
                  <a:lnTo>
                    <a:pt x="82430" y="1105375"/>
                  </a:lnTo>
                  <a:lnTo>
                    <a:pt x="68457" y="1149438"/>
                  </a:lnTo>
                  <a:lnTo>
                    <a:pt x="55720" y="1194037"/>
                  </a:lnTo>
                  <a:lnTo>
                    <a:pt x="44239" y="1239151"/>
                  </a:lnTo>
                  <a:lnTo>
                    <a:pt x="34034" y="1284759"/>
                  </a:lnTo>
                  <a:lnTo>
                    <a:pt x="25124" y="1330843"/>
                  </a:lnTo>
                  <a:lnTo>
                    <a:pt x="17531" y="1377382"/>
                  </a:lnTo>
                  <a:lnTo>
                    <a:pt x="11273" y="1424356"/>
                  </a:lnTo>
                  <a:lnTo>
                    <a:pt x="6371" y="1471745"/>
                  </a:lnTo>
                  <a:lnTo>
                    <a:pt x="2844" y="1519528"/>
                  </a:lnTo>
                  <a:lnTo>
                    <a:pt x="714" y="1567687"/>
                  </a:lnTo>
                  <a:lnTo>
                    <a:pt x="0" y="1616202"/>
                  </a:lnTo>
                  <a:lnTo>
                    <a:pt x="714" y="1664716"/>
                  </a:lnTo>
                  <a:lnTo>
                    <a:pt x="2844" y="1712875"/>
                  </a:lnTo>
                  <a:lnTo>
                    <a:pt x="6371" y="1760658"/>
                  </a:lnTo>
                  <a:lnTo>
                    <a:pt x="11273" y="1808047"/>
                  </a:lnTo>
                  <a:lnTo>
                    <a:pt x="17531" y="1855021"/>
                  </a:lnTo>
                  <a:lnTo>
                    <a:pt x="25124" y="1901560"/>
                  </a:lnTo>
                  <a:lnTo>
                    <a:pt x="34034" y="1947644"/>
                  </a:lnTo>
                  <a:lnTo>
                    <a:pt x="44239" y="1993252"/>
                  </a:lnTo>
                  <a:lnTo>
                    <a:pt x="55720" y="2038366"/>
                  </a:lnTo>
                  <a:lnTo>
                    <a:pt x="68457" y="2082965"/>
                  </a:lnTo>
                  <a:lnTo>
                    <a:pt x="82430" y="2127028"/>
                  </a:lnTo>
                  <a:lnTo>
                    <a:pt x="97618" y="2170536"/>
                  </a:lnTo>
                  <a:lnTo>
                    <a:pt x="114002" y="2213470"/>
                  </a:lnTo>
                  <a:lnTo>
                    <a:pt x="131562" y="2255808"/>
                  </a:lnTo>
                  <a:lnTo>
                    <a:pt x="150278" y="2297531"/>
                  </a:lnTo>
                  <a:lnTo>
                    <a:pt x="170129" y="2338619"/>
                  </a:lnTo>
                  <a:lnTo>
                    <a:pt x="191096" y="2379052"/>
                  </a:lnTo>
                  <a:lnTo>
                    <a:pt x="213159" y="2418809"/>
                  </a:lnTo>
                  <a:lnTo>
                    <a:pt x="236298" y="2457872"/>
                  </a:lnTo>
                  <a:lnTo>
                    <a:pt x="260492" y="2496219"/>
                  </a:lnTo>
                  <a:lnTo>
                    <a:pt x="285723" y="2533832"/>
                  </a:lnTo>
                  <a:lnTo>
                    <a:pt x="311968" y="2570689"/>
                  </a:lnTo>
                  <a:lnTo>
                    <a:pt x="339210" y="2606771"/>
                  </a:lnTo>
                  <a:lnTo>
                    <a:pt x="367427" y="2642058"/>
                  </a:lnTo>
                  <a:lnTo>
                    <a:pt x="396600" y="2676529"/>
                  </a:lnTo>
                  <a:lnTo>
                    <a:pt x="426709" y="2710166"/>
                  </a:lnTo>
                  <a:lnTo>
                    <a:pt x="457733" y="2742947"/>
                  </a:lnTo>
                  <a:lnTo>
                    <a:pt x="489653" y="2774853"/>
                  </a:lnTo>
                  <a:lnTo>
                    <a:pt x="522449" y="2805864"/>
                  </a:lnTo>
                  <a:lnTo>
                    <a:pt x="556100" y="2835960"/>
                  </a:lnTo>
                  <a:lnTo>
                    <a:pt x="590587" y="2865121"/>
                  </a:lnTo>
                  <a:lnTo>
                    <a:pt x="625890" y="2893326"/>
                  </a:lnTo>
                  <a:lnTo>
                    <a:pt x="661989" y="2920557"/>
                  </a:lnTo>
                  <a:lnTo>
                    <a:pt x="698863" y="2946792"/>
                  </a:lnTo>
                  <a:lnTo>
                    <a:pt x="736492" y="2972011"/>
                  </a:lnTo>
                  <a:lnTo>
                    <a:pt x="774858" y="2996196"/>
                  </a:lnTo>
                  <a:lnTo>
                    <a:pt x="813939" y="3019325"/>
                  </a:lnTo>
                  <a:lnTo>
                    <a:pt x="853715" y="3041379"/>
                  </a:lnTo>
                  <a:lnTo>
                    <a:pt x="894167" y="3062338"/>
                  </a:lnTo>
                  <a:lnTo>
                    <a:pt x="935275" y="3082182"/>
                  </a:lnTo>
                  <a:lnTo>
                    <a:pt x="977019" y="3100890"/>
                  </a:lnTo>
                  <a:lnTo>
                    <a:pt x="1019378" y="3118443"/>
                  </a:lnTo>
                  <a:lnTo>
                    <a:pt x="1062332" y="3134821"/>
                  </a:lnTo>
                  <a:lnTo>
                    <a:pt x="1105863" y="3150004"/>
                  </a:lnTo>
                  <a:lnTo>
                    <a:pt x="1149949" y="3163971"/>
                  </a:lnTo>
                  <a:lnTo>
                    <a:pt x="1194570" y="3176703"/>
                  </a:lnTo>
                  <a:lnTo>
                    <a:pt x="1239707" y="3188180"/>
                  </a:lnTo>
                  <a:lnTo>
                    <a:pt x="1285340" y="3198382"/>
                  </a:lnTo>
                  <a:lnTo>
                    <a:pt x="1331448" y="3207288"/>
                  </a:lnTo>
                  <a:lnTo>
                    <a:pt x="1378012" y="3214879"/>
                  </a:lnTo>
                  <a:lnTo>
                    <a:pt x="1425011" y="3221134"/>
                  </a:lnTo>
                  <a:lnTo>
                    <a:pt x="1472426" y="3226035"/>
                  </a:lnTo>
                  <a:lnTo>
                    <a:pt x="1520236" y="3229560"/>
                  </a:lnTo>
                  <a:lnTo>
                    <a:pt x="1568422" y="3231689"/>
                  </a:lnTo>
                  <a:lnTo>
                    <a:pt x="1616963" y="3232404"/>
                  </a:lnTo>
                  <a:lnTo>
                    <a:pt x="1665505" y="3231689"/>
                  </a:lnTo>
                  <a:lnTo>
                    <a:pt x="1713691" y="3229560"/>
                  </a:lnTo>
                  <a:lnTo>
                    <a:pt x="1761501" y="3226035"/>
                  </a:lnTo>
                  <a:lnTo>
                    <a:pt x="1808916" y="3221134"/>
                  </a:lnTo>
                  <a:lnTo>
                    <a:pt x="1855915" y="3214879"/>
                  </a:lnTo>
                  <a:lnTo>
                    <a:pt x="1902479" y="3207288"/>
                  </a:lnTo>
                  <a:lnTo>
                    <a:pt x="1948587" y="3198382"/>
                  </a:lnTo>
                  <a:lnTo>
                    <a:pt x="1994220" y="3188180"/>
                  </a:lnTo>
                  <a:lnTo>
                    <a:pt x="2039357" y="3176703"/>
                  </a:lnTo>
                  <a:lnTo>
                    <a:pt x="2083978" y="3163971"/>
                  </a:lnTo>
                  <a:lnTo>
                    <a:pt x="2128064" y="3150004"/>
                  </a:lnTo>
                  <a:lnTo>
                    <a:pt x="2171595" y="3134821"/>
                  </a:lnTo>
                  <a:lnTo>
                    <a:pt x="2214549" y="3118443"/>
                  </a:lnTo>
                  <a:lnTo>
                    <a:pt x="2256908" y="3100890"/>
                  </a:lnTo>
                  <a:lnTo>
                    <a:pt x="2298652" y="3082182"/>
                  </a:lnTo>
                  <a:lnTo>
                    <a:pt x="2339760" y="3062338"/>
                  </a:lnTo>
                  <a:lnTo>
                    <a:pt x="2380212" y="3041379"/>
                  </a:lnTo>
                  <a:lnTo>
                    <a:pt x="2419988" y="3019325"/>
                  </a:lnTo>
                  <a:lnTo>
                    <a:pt x="2459069" y="2996196"/>
                  </a:lnTo>
                  <a:lnTo>
                    <a:pt x="2497435" y="2972011"/>
                  </a:lnTo>
                  <a:lnTo>
                    <a:pt x="2535064" y="2946792"/>
                  </a:lnTo>
                  <a:lnTo>
                    <a:pt x="2571938" y="2920557"/>
                  </a:lnTo>
                  <a:lnTo>
                    <a:pt x="2608037" y="2893326"/>
                  </a:lnTo>
                  <a:lnTo>
                    <a:pt x="2643340" y="2865121"/>
                  </a:lnTo>
                  <a:lnTo>
                    <a:pt x="2677827" y="2835960"/>
                  </a:lnTo>
                  <a:lnTo>
                    <a:pt x="2711478" y="2805864"/>
                  </a:lnTo>
                  <a:lnTo>
                    <a:pt x="2744274" y="2774853"/>
                  </a:lnTo>
                  <a:lnTo>
                    <a:pt x="2776194" y="2742947"/>
                  </a:lnTo>
                  <a:lnTo>
                    <a:pt x="2807218" y="2710166"/>
                  </a:lnTo>
                  <a:lnTo>
                    <a:pt x="2837327" y="2676529"/>
                  </a:lnTo>
                  <a:lnTo>
                    <a:pt x="2866500" y="2642058"/>
                  </a:lnTo>
                  <a:lnTo>
                    <a:pt x="2894717" y="2606771"/>
                  </a:lnTo>
                  <a:lnTo>
                    <a:pt x="2921959" y="2570689"/>
                  </a:lnTo>
                  <a:lnTo>
                    <a:pt x="2948204" y="2533832"/>
                  </a:lnTo>
                  <a:lnTo>
                    <a:pt x="2973435" y="2496219"/>
                  </a:lnTo>
                  <a:lnTo>
                    <a:pt x="2997629" y="2457872"/>
                  </a:lnTo>
                  <a:lnTo>
                    <a:pt x="3020768" y="2418809"/>
                  </a:lnTo>
                  <a:lnTo>
                    <a:pt x="3042831" y="2379052"/>
                  </a:lnTo>
                  <a:lnTo>
                    <a:pt x="3063798" y="2338619"/>
                  </a:lnTo>
                  <a:lnTo>
                    <a:pt x="3083649" y="2297531"/>
                  </a:lnTo>
                  <a:lnTo>
                    <a:pt x="3102365" y="2255808"/>
                  </a:lnTo>
                  <a:lnTo>
                    <a:pt x="3119925" y="2213470"/>
                  </a:lnTo>
                  <a:lnTo>
                    <a:pt x="3136309" y="2170536"/>
                  </a:lnTo>
                  <a:lnTo>
                    <a:pt x="3151497" y="2127028"/>
                  </a:lnTo>
                  <a:lnTo>
                    <a:pt x="3165470" y="2082965"/>
                  </a:lnTo>
                  <a:lnTo>
                    <a:pt x="3178207" y="2038366"/>
                  </a:lnTo>
                  <a:lnTo>
                    <a:pt x="3189688" y="1993252"/>
                  </a:lnTo>
                  <a:lnTo>
                    <a:pt x="3199893" y="1947644"/>
                  </a:lnTo>
                  <a:lnTo>
                    <a:pt x="3208803" y="1901560"/>
                  </a:lnTo>
                  <a:lnTo>
                    <a:pt x="3216396" y="1855021"/>
                  </a:lnTo>
                  <a:lnTo>
                    <a:pt x="3222654" y="1808047"/>
                  </a:lnTo>
                  <a:lnTo>
                    <a:pt x="3227556" y="1760658"/>
                  </a:lnTo>
                  <a:lnTo>
                    <a:pt x="3231083" y="1712875"/>
                  </a:lnTo>
                  <a:lnTo>
                    <a:pt x="3233213" y="1664716"/>
                  </a:lnTo>
                  <a:lnTo>
                    <a:pt x="3233928" y="1616202"/>
                  </a:lnTo>
                  <a:lnTo>
                    <a:pt x="3233213" y="1567687"/>
                  </a:lnTo>
                  <a:lnTo>
                    <a:pt x="3231082" y="1519528"/>
                  </a:lnTo>
                  <a:lnTo>
                    <a:pt x="3227555" y="1471745"/>
                  </a:lnTo>
                  <a:lnTo>
                    <a:pt x="3222652" y="1424356"/>
                  </a:lnTo>
                  <a:lnTo>
                    <a:pt x="3216393" y="1377382"/>
                  </a:lnTo>
                  <a:lnTo>
                    <a:pt x="3208799" y="1330843"/>
                  </a:lnTo>
                  <a:lnTo>
                    <a:pt x="3199888" y="1284759"/>
                  </a:lnTo>
                  <a:lnTo>
                    <a:pt x="3189681" y="1239151"/>
                  </a:lnTo>
                  <a:lnTo>
                    <a:pt x="3178198" y="1194037"/>
                  </a:lnTo>
                  <a:lnTo>
                    <a:pt x="3165460" y="1149438"/>
                  </a:lnTo>
                  <a:lnTo>
                    <a:pt x="3151485" y="1105375"/>
                  </a:lnTo>
                  <a:lnTo>
                    <a:pt x="3136295" y="1061867"/>
                  </a:lnTo>
                  <a:lnTo>
                    <a:pt x="3119909" y="1018933"/>
                  </a:lnTo>
                  <a:lnTo>
                    <a:pt x="3102346" y="976595"/>
                  </a:lnTo>
                  <a:lnTo>
                    <a:pt x="3083629" y="934872"/>
                  </a:lnTo>
                  <a:lnTo>
                    <a:pt x="3063775" y="893784"/>
                  </a:lnTo>
                  <a:lnTo>
                    <a:pt x="3042805" y="853351"/>
                  </a:lnTo>
                  <a:lnTo>
                    <a:pt x="3020740" y="813594"/>
                  </a:lnTo>
                  <a:lnTo>
                    <a:pt x="2997599" y="774531"/>
                  </a:lnTo>
                  <a:lnTo>
                    <a:pt x="2973403" y="736184"/>
                  </a:lnTo>
                  <a:lnTo>
                    <a:pt x="2948170" y="698571"/>
                  </a:lnTo>
                  <a:lnTo>
                    <a:pt x="2921922" y="661714"/>
                  </a:lnTo>
                  <a:lnTo>
                    <a:pt x="2894678" y="625632"/>
                  </a:lnTo>
                  <a:lnTo>
                    <a:pt x="2866459" y="590345"/>
                  </a:lnTo>
                  <a:lnTo>
                    <a:pt x="2837284" y="555874"/>
                  </a:lnTo>
                  <a:lnTo>
                    <a:pt x="2807173" y="522237"/>
                  </a:lnTo>
                  <a:lnTo>
                    <a:pt x="2776147" y="489456"/>
                  </a:lnTo>
                  <a:lnTo>
                    <a:pt x="2744225" y="457550"/>
                  </a:lnTo>
                  <a:lnTo>
                    <a:pt x="2711428" y="426539"/>
                  </a:lnTo>
                  <a:lnTo>
                    <a:pt x="2677775" y="396443"/>
                  </a:lnTo>
                  <a:lnTo>
                    <a:pt x="2643287" y="367282"/>
                  </a:lnTo>
                  <a:lnTo>
                    <a:pt x="2607983" y="339077"/>
                  </a:lnTo>
                  <a:lnTo>
                    <a:pt x="2571884" y="311846"/>
                  </a:lnTo>
                  <a:lnTo>
                    <a:pt x="2535009" y="285611"/>
                  </a:lnTo>
                  <a:lnTo>
                    <a:pt x="2497379" y="260392"/>
                  </a:lnTo>
                  <a:lnTo>
                    <a:pt x="2459013" y="236207"/>
                  </a:lnTo>
                  <a:lnTo>
                    <a:pt x="2419932" y="213078"/>
                  </a:lnTo>
                  <a:lnTo>
                    <a:pt x="2380156" y="191024"/>
                  </a:lnTo>
                  <a:lnTo>
                    <a:pt x="2339704" y="170065"/>
                  </a:lnTo>
                  <a:lnTo>
                    <a:pt x="2298597" y="150221"/>
                  </a:lnTo>
                  <a:lnTo>
                    <a:pt x="2256854" y="131513"/>
                  </a:lnTo>
                  <a:lnTo>
                    <a:pt x="2214497" y="113960"/>
                  </a:lnTo>
                  <a:lnTo>
                    <a:pt x="2171544" y="97582"/>
                  </a:lnTo>
                  <a:lnTo>
                    <a:pt x="2128016" y="82399"/>
                  </a:lnTo>
                  <a:lnTo>
                    <a:pt x="2083932" y="68432"/>
                  </a:lnTo>
                  <a:lnTo>
                    <a:pt x="2039313" y="55700"/>
                  </a:lnTo>
                  <a:lnTo>
                    <a:pt x="1994180" y="44223"/>
                  </a:lnTo>
                  <a:lnTo>
                    <a:pt x="1948550" y="34021"/>
                  </a:lnTo>
                  <a:lnTo>
                    <a:pt x="1902446" y="25115"/>
                  </a:lnTo>
                  <a:lnTo>
                    <a:pt x="1855887" y="17524"/>
                  </a:lnTo>
                  <a:lnTo>
                    <a:pt x="1808892" y="11269"/>
                  </a:lnTo>
                  <a:lnTo>
                    <a:pt x="1761483" y="6368"/>
                  </a:lnTo>
                  <a:lnTo>
                    <a:pt x="1713678" y="2843"/>
                  </a:lnTo>
                  <a:lnTo>
                    <a:pt x="1665498" y="714"/>
                  </a:lnTo>
                  <a:lnTo>
                    <a:pt x="1616963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9" name="object 9"/>
            <p:cNvSpPr/>
            <p:nvPr/>
          </p:nvSpPr>
          <p:spPr>
            <a:xfrm>
              <a:off x="5105400" y="4621657"/>
              <a:ext cx="3252470" cy="3251200"/>
            </a:xfrm>
            <a:custGeom>
              <a:avLst/>
              <a:gdLst/>
              <a:ahLst/>
              <a:cxnLst/>
              <a:rect l="l" t="t" r="r" b="b"/>
              <a:pathLst>
                <a:path w="3252470" h="3251200">
                  <a:moveTo>
                    <a:pt x="1862187" y="3238500"/>
                  </a:moveTo>
                  <a:lnTo>
                    <a:pt x="1390028" y="3238500"/>
                  </a:lnTo>
                  <a:lnTo>
                    <a:pt x="1436480" y="3251200"/>
                  </a:lnTo>
                  <a:lnTo>
                    <a:pt x="1815735" y="3251200"/>
                  </a:lnTo>
                  <a:lnTo>
                    <a:pt x="1862187" y="3238500"/>
                  </a:lnTo>
                  <a:close/>
                </a:path>
                <a:path w="3252470" h="3251200">
                  <a:moveTo>
                    <a:pt x="19050" y="1625600"/>
                  </a:moveTo>
                  <a:lnTo>
                    <a:pt x="19050" y="1638300"/>
                  </a:lnTo>
                  <a:lnTo>
                    <a:pt x="173" y="1638300"/>
                  </a:lnTo>
                  <a:lnTo>
                    <a:pt x="693" y="1676400"/>
                  </a:lnTo>
                  <a:lnTo>
                    <a:pt x="2760" y="1727200"/>
                  </a:lnTo>
                  <a:lnTo>
                    <a:pt x="6182" y="1778000"/>
                  </a:lnTo>
                  <a:lnTo>
                    <a:pt x="10940" y="1816100"/>
                  </a:lnTo>
                  <a:lnTo>
                    <a:pt x="17015" y="1866900"/>
                  </a:lnTo>
                  <a:lnTo>
                    <a:pt x="24388" y="1917700"/>
                  </a:lnTo>
                  <a:lnTo>
                    <a:pt x="33039" y="1955800"/>
                  </a:lnTo>
                  <a:lnTo>
                    <a:pt x="42949" y="2006600"/>
                  </a:lnTo>
                  <a:lnTo>
                    <a:pt x="54100" y="2044700"/>
                  </a:lnTo>
                  <a:lnTo>
                    <a:pt x="66473" y="2095500"/>
                  </a:lnTo>
                  <a:lnTo>
                    <a:pt x="80048" y="2133600"/>
                  </a:lnTo>
                  <a:lnTo>
                    <a:pt x="94806" y="2184400"/>
                  </a:lnTo>
                  <a:lnTo>
                    <a:pt x="110728" y="2222500"/>
                  </a:lnTo>
                  <a:lnTo>
                    <a:pt x="127795" y="2260600"/>
                  </a:lnTo>
                  <a:lnTo>
                    <a:pt x="145989" y="2311400"/>
                  </a:lnTo>
                  <a:lnTo>
                    <a:pt x="165289" y="2349500"/>
                  </a:lnTo>
                  <a:lnTo>
                    <a:pt x="185677" y="2387600"/>
                  </a:lnTo>
                  <a:lnTo>
                    <a:pt x="207135" y="2425700"/>
                  </a:lnTo>
                  <a:lnTo>
                    <a:pt x="229641" y="2463800"/>
                  </a:lnTo>
                  <a:lnTo>
                    <a:pt x="253179" y="2501900"/>
                  </a:lnTo>
                  <a:lnTo>
                    <a:pt x="277728" y="2540000"/>
                  </a:lnTo>
                  <a:lnTo>
                    <a:pt x="303270" y="2578100"/>
                  </a:lnTo>
                  <a:lnTo>
                    <a:pt x="329786" y="2616200"/>
                  </a:lnTo>
                  <a:lnTo>
                    <a:pt x="357255" y="2654300"/>
                  </a:lnTo>
                  <a:lnTo>
                    <a:pt x="385660" y="2679700"/>
                  </a:lnTo>
                  <a:lnTo>
                    <a:pt x="414982" y="2717800"/>
                  </a:lnTo>
                  <a:lnTo>
                    <a:pt x="445200" y="2743200"/>
                  </a:lnTo>
                  <a:lnTo>
                    <a:pt x="476297" y="2781300"/>
                  </a:lnTo>
                  <a:lnTo>
                    <a:pt x="508253" y="2806700"/>
                  </a:lnTo>
                  <a:lnTo>
                    <a:pt x="541049" y="2844800"/>
                  </a:lnTo>
                  <a:lnTo>
                    <a:pt x="574665" y="2870200"/>
                  </a:lnTo>
                  <a:lnTo>
                    <a:pt x="609084" y="2895600"/>
                  </a:lnTo>
                  <a:lnTo>
                    <a:pt x="644285" y="2933700"/>
                  </a:lnTo>
                  <a:lnTo>
                    <a:pt x="680251" y="2959100"/>
                  </a:lnTo>
                  <a:lnTo>
                    <a:pt x="716960" y="2984500"/>
                  </a:lnTo>
                  <a:lnTo>
                    <a:pt x="754396" y="3009900"/>
                  </a:lnTo>
                  <a:lnTo>
                    <a:pt x="792538" y="3022600"/>
                  </a:lnTo>
                  <a:lnTo>
                    <a:pt x="831367" y="3048000"/>
                  </a:lnTo>
                  <a:lnTo>
                    <a:pt x="870865" y="3073400"/>
                  </a:lnTo>
                  <a:lnTo>
                    <a:pt x="911012" y="3086100"/>
                  </a:lnTo>
                  <a:lnTo>
                    <a:pt x="951789" y="3111500"/>
                  </a:lnTo>
                  <a:lnTo>
                    <a:pt x="993177" y="3124200"/>
                  </a:lnTo>
                  <a:lnTo>
                    <a:pt x="1035158" y="3149600"/>
                  </a:lnTo>
                  <a:lnTo>
                    <a:pt x="1120819" y="3175000"/>
                  </a:lnTo>
                  <a:lnTo>
                    <a:pt x="1343998" y="3238500"/>
                  </a:lnTo>
                  <a:lnTo>
                    <a:pt x="1482454" y="3238500"/>
                  </a:lnTo>
                  <a:lnTo>
                    <a:pt x="1435329" y="3225800"/>
                  </a:lnTo>
                  <a:lnTo>
                    <a:pt x="1388617" y="3225800"/>
                  </a:lnTo>
                  <a:lnTo>
                    <a:pt x="1296512" y="3200400"/>
                  </a:lnTo>
                  <a:lnTo>
                    <a:pt x="1251159" y="3200400"/>
                  </a:lnTo>
                  <a:lnTo>
                    <a:pt x="1118134" y="3162300"/>
                  </a:lnTo>
                  <a:lnTo>
                    <a:pt x="1074870" y="3136900"/>
                  </a:lnTo>
                  <a:lnTo>
                    <a:pt x="990079" y="3111500"/>
                  </a:lnTo>
                  <a:lnTo>
                    <a:pt x="948591" y="3086100"/>
                  </a:lnTo>
                  <a:lnTo>
                    <a:pt x="907735" y="3073400"/>
                  </a:lnTo>
                  <a:lnTo>
                    <a:pt x="867531" y="3048000"/>
                  </a:lnTo>
                  <a:lnTo>
                    <a:pt x="827998" y="3022600"/>
                  </a:lnTo>
                  <a:lnTo>
                    <a:pt x="789156" y="3009900"/>
                  </a:lnTo>
                  <a:lnTo>
                    <a:pt x="751026" y="2984500"/>
                  </a:lnTo>
                  <a:lnTo>
                    <a:pt x="713627" y="2959100"/>
                  </a:lnTo>
                  <a:lnTo>
                    <a:pt x="676979" y="2933700"/>
                  </a:lnTo>
                  <a:lnTo>
                    <a:pt x="641101" y="2895600"/>
                  </a:lnTo>
                  <a:lnTo>
                    <a:pt x="606015" y="2870200"/>
                  </a:lnTo>
                  <a:lnTo>
                    <a:pt x="571739" y="2844800"/>
                  </a:lnTo>
                  <a:lnTo>
                    <a:pt x="538294" y="2819400"/>
                  </a:lnTo>
                  <a:lnTo>
                    <a:pt x="505700" y="2781300"/>
                  </a:lnTo>
                  <a:lnTo>
                    <a:pt x="473975" y="2755900"/>
                  </a:lnTo>
                  <a:lnTo>
                    <a:pt x="443141" y="2717800"/>
                  </a:lnTo>
                  <a:lnTo>
                    <a:pt x="413217" y="2679700"/>
                  </a:lnTo>
                  <a:lnTo>
                    <a:pt x="384223" y="2654300"/>
                  </a:lnTo>
                  <a:lnTo>
                    <a:pt x="356179" y="2616200"/>
                  </a:lnTo>
                  <a:lnTo>
                    <a:pt x="329104" y="2578100"/>
                  </a:lnTo>
                  <a:lnTo>
                    <a:pt x="303019" y="2540000"/>
                  </a:lnTo>
                  <a:lnTo>
                    <a:pt x="277944" y="2501900"/>
                  </a:lnTo>
                  <a:lnTo>
                    <a:pt x="253898" y="2463800"/>
                  </a:lnTo>
                  <a:lnTo>
                    <a:pt x="230901" y="2425700"/>
                  </a:lnTo>
                  <a:lnTo>
                    <a:pt x="208974" y="2387600"/>
                  </a:lnTo>
                  <a:lnTo>
                    <a:pt x="188135" y="2349500"/>
                  </a:lnTo>
                  <a:lnTo>
                    <a:pt x="168406" y="2311400"/>
                  </a:lnTo>
                  <a:lnTo>
                    <a:pt x="149805" y="2273300"/>
                  </a:lnTo>
                  <a:lnTo>
                    <a:pt x="132352" y="2222500"/>
                  </a:lnTo>
                  <a:lnTo>
                    <a:pt x="116069" y="2184400"/>
                  </a:lnTo>
                  <a:lnTo>
                    <a:pt x="100974" y="2133600"/>
                  </a:lnTo>
                  <a:lnTo>
                    <a:pt x="87087" y="2095500"/>
                  </a:lnTo>
                  <a:lnTo>
                    <a:pt x="74428" y="2057400"/>
                  </a:lnTo>
                  <a:lnTo>
                    <a:pt x="63017" y="2006600"/>
                  </a:lnTo>
                  <a:lnTo>
                    <a:pt x="52875" y="1955800"/>
                  </a:lnTo>
                  <a:lnTo>
                    <a:pt x="44020" y="1917700"/>
                  </a:lnTo>
                  <a:lnTo>
                    <a:pt x="36473" y="1866900"/>
                  </a:lnTo>
                  <a:lnTo>
                    <a:pt x="30254" y="1816100"/>
                  </a:lnTo>
                  <a:lnTo>
                    <a:pt x="25382" y="1778000"/>
                  </a:lnTo>
                  <a:lnTo>
                    <a:pt x="21877" y="1727200"/>
                  </a:lnTo>
                  <a:lnTo>
                    <a:pt x="19760" y="1676400"/>
                  </a:lnTo>
                  <a:lnTo>
                    <a:pt x="19050" y="1625600"/>
                  </a:lnTo>
                  <a:close/>
                </a:path>
                <a:path w="3252470" h="3251200">
                  <a:moveTo>
                    <a:pt x="1908250" y="25400"/>
                  </a:moveTo>
                  <a:lnTo>
                    <a:pt x="1769761" y="25400"/>
                  </a:lnTo>
                  <a:lnTo>
                    <a:pt x="1816886" y="38100"/>
                  </a:lnTo>
                  <a:lnTo>
                    <a:pt x="1863598" y="38100"/>
                  </a:lnTo>
                  <a:lnTo>
                    <a:pt x="1955703" y="63500"/>
                  </a:lnTo>
                  <a:lnTo>
                    <a:pt x="2001056" y="63500"/>
                  </a:lnTo>
                  <a:lnTo>
                    <a:pt x="2134081" y="101600"/>
                  </a:lnTo>
                  <a:lnTo>
                    <a:pt x="2177345" y="127000"/>
                  </a:lnTo>
                  <a:lnTo>
                    <a:pt x="2262136" y="152400"/>
                  </a:lnTo>
                  <a:lnTo>
                    <a:pt x="2303624" y="177800"/>
                  </a:lnTo>
                  <a:lnTo>
                    <a:pt x="2344480" y="190500"/>
                  </a:lnTo>
                  <a:lnTo>
                    <a:pt x="2384684" y="215900"/>
                  </a:lnTo>
                  <a:lnTo>
                    <a:pt x="2424217" y="241300"/>
                  </a:lnTo>
                  <a:lnTo>
                    <a:pt x="2463059" y="254000"/>
                  </a:lnTo>
                  <a:lnTo>
                    <a:pt x="2501189" y="279400"/>
                  </a:lnTo>
                  <a:lnTo>
                    <a:pt x="2538588" y="304800"/>
                  </a:lnTo>
                  <a:lnTo>
                    <a:pt x="2575236" y="330200"/>
                  </a:lnTo>
                  <a:lnTo>
                    <a:pt x="2611114" y="355600"/>
                  </a:lnTo>
                  <a:lnTo>
                    <a:pt x="2646200" y="393700"/>
                  </a:lnTo>
                  <a:lnTo>
                    <a:pt x="2680476" y="419100"/>
                  </a:lnTo>
                  <a:lnTo>
                    <a:pt x="2713921" y="444500"/>
                  </a:lnTo>
                  <a:lnTo>
                    <a:pt x="2746515" y="482600"/>
                  </a:lnTo>
                  <a:lnTo>
                    <a:pt x="2778240" y="508000"/>
                  </a:lnTo>
                  <a:lnTo>
                    <a:pt x="2809074" y="546100"/>
                  </a:lnTo>
                  <a:lnTo>
                    <a:pt x="2838998" y="571500"/>
                  </a:lnTo>
                  <a:lnTo>
                    <a:pt x="2867992" y="609600"/>
                  </a:lnTo>
                  <a:lnTo>
                    <a:pt x="2896036" y="647700"/>
                  </a:lnTo>
                  <a:lnTo>
                    <a:pt x="2923111" y="685800"/>
                  </a:lnTo>
                  <a:lnTo>
                    <a:pt x="2949196" y="723900"/>
                  </a:lnTo>
                  <a:lnTo>
                    <a:pt x="2974271" y="762000"/>
                  </a:lnTo>
                  <a:lnTo>
                    <a:pt x="2998317" y="800100"/>
                  </a:lnTo>
                  <a:lnTo>
                    <a:pt x="3021314" y="838200"/>
                  </a:lnTo>
                  <a:lnTo>
                    <a:pt x="3043241" y="876300"/>
                  </a:lnTo>
                  <a:lnTo>
                    <a:pt x="3064080" y="914400"/>
                  </a:lnTo>
                  <a:lnTo>
                    <a:pt x="3083809" y="952500"/>
                  </a:lnTo>
                  <a:lnTo>
                    <a:pt x="3102410" y="990600"/>
                  </a:lnTo>
                  <a:lnTo>
                    <a:pt x="3119863" y="1041400"/>
                  </a:lnTo>
                  <a:lnTo>
                    <a:pt x="3136146" y="1079500"/>
                  </a:lnTo>
                  <a:lnTo>
                    <a:pt x="3151241" y="1117600"/>
                  </a:lnTo>
                  <a:lnTo>
                    <a:pt x="3165128" y="1168400"/>
                  </a:lnTo>
                  <a:lnTo>
                    <a:pt x="3177787" y="1206500"/>
                  </a:lnTo>
                  <a:lnTo>
                    <a:pt x="3189198" y="1257300"/>
                  </a:lnTo>
                  <a:lnTo>
                    <a:pt x="3199340" y="1308100"/>
                  </a:lnTo>
                  <a:lnTo>
                    <a:pt x="3208195" y="1346200"/>
                  </a:lnTo>
                  <a:lnTo>
                    <a:pt x="3215742" y="1397000"/>
                  </a:lnTo>
                  <a:lnTo>
                    <a:pt x="3221961" y="1435100"/>
                  </a:lnTo>
                  <a:lnTo>
                    <a:pt x="3226833" y="1485900"/>
                  </a:lnTo>
                  <a:lnTo>
                    <a:pt x="3230338" y="1536700"/>
                  </a:lnTo>
                  <a:lnTo>
                    <a:pt x="3232455" y="1587500"/>
                  </a:lnTo>
                  <a:lnTo>
                    <a:pt x="3233166" y="1625600"/>
                  </a:lnTo>
                  <a:lnTo>
                    <a:pt x="3232455" y="1676400"/>
                  </a:lnTo>
                  <a:lnTo>
                    <a:pt x="3230337" y="1727200"/>
                  </a:lnTo>
                  <a:lnTo>
                    <a:pt x="3226832" y="1778000"/>
                  </a:lnTo>
                  <a:lnTo>
                    <a:pt x="3221960" y="1816100"/>
                  </a:lnTo>
                  <a:lnTo>
                    <a:pt x="3215739" y="1866900"/>
                  </a:lnTo>
                  <a:lnTo>
                    <a:pt x="3208191" y="1917700"/>
                  </a:lnTo>
                  <a:lnTo>
                    <a:pt x="3199335" y="1955800"/>
                  </a:lnTo>
                  <a:lnTo>
                    <a:pt x="3189191" y="2006600"/>
                  </a:lnTo>
                  <a:lnTo>
                    <a:pt x="3177778" y="2057400"/>
                  </a:lnTo>
                  <a:lnTo>
                    <a:pt x="3165118" y="2095500"/>
                  </a:lnTo>
                  <a:lnTo>
                    <a:pt x="3151229" y="2133600"/>
                  </a:lnTo>
                  <a:lnTo>
                    <a:pt x="3136132" y="2184400"/>
                  </a:lnTo>
                  <a:lnTo>
                    <a:pt x="3119846" y="2222500"/>
                  </a:lnTo>
                  <a:lnTo>
                    <a:pt x="3102392" y="2273300"/>
                  </a:lnTo>
                  <a:lnTo>
                    <a:pt x="3083789" y="2311400"/>
                  </a:lnTo>
                  <a:lnTo>
                    <a:pt x="3064057" y="2349500"/>
                  </a:lnTo>
                  <a:lnTo>
                    <a:pt x="3043216" y="2387600"/>
                  </a:lnTo>
                  <a:lnTo>
                    <a:pt x="3021286" y="2425700"/>
                  </a:lnTo>
                  <a:lnTo>
                    <a:pt x="2998287" y="2463800"/>
                  </a:lnTo>
                  <a:lnTo>
                    <a:pt x="2974239" y="2501900"/>
                  </a:lnTo>
                  <a:lnTo>
                    <a:pt x="2949161" y="2540000"/>
                  </a:lnTo>
                  <a:lnTo>
                    <a:pt x="2923074" y="2578100"/>
                  </a:lnTo>
                  <a:lnTo>
                    <a:pt x="2895997" y="2616200"/>
                  </a:lnTo>
                  <a:lnTo>
                    <a:pt x="2867951" y="2654300"/>
                  </a:lnTo>
                  <a:lnTo>
                    <a:pt x="2838955" y="2679700"/>
                  </a:lnTo>
                  <a:lnTo>
                    <a:pt x="2809029" y="2717800"/>
                  </a:lnTo>
                  <a:lnTo>
                    <a:pt x="2778193" y="2755900"/>
                  </a:lnTo>
                  <a:lnTo>
                    <a:pt x="2746467" y="2781300"/>
                  </a:lnTo>
                  <a:lnTo>
                    <a:pt x="2713871" y="2819400"/>
                  </a:lnTo>
                  <a:lnTo>
                    <a:pt x="2680424" y="2844800"/>
                  </a:lnTo>
                  <a:lnTo>
                    <a:pt x="2646147" y="2870200"/>
                  </a:lnTo>
                  <a:lnTo>
                    <a:pt x="2611060" y="2895600"/>
                  </a:lnTo>
                  <a:lnTo>
                    <a:pt x="2575182" y="2933700"/>
                  </a:lnTo>
                  <a:lnTo>
                    <a:pt x="2538533" y="2959100"/>
                  </a:lnTo>
                  <a:lnTo>
                    <a:pt x="2501133" y="2984500"/>
                  </a:lnTo>
                  <a:lnTo>
                    <a:pt x="2463003" y="3009900"/>
                  </a:lnTo>
                  <a:lnTo>
                    <a:pt x="2424161" y="3022600"/>
                  </a:lnTo>
                  <a:lnTo>
                    <a:pt x="2384628" y="3048000"/>
                  </a:lnTo>
                  <a:lnTo>
                    <a:pt x="2344424" y="3073400"/>
                  </a:lnTo>
                  <a:lnTo>
                    <a:pt x="2303569" y="3086100"/>
                  </a:lnTo>
                  <a:lnTo>
                    <a:pt x="2262082" y="3111500"/>
                  </a:lnTo>
                  <a:lnTo>
                    <a:pt x="2177294" y="3136900"/>
                  </a:lnTo>
                  <a:lnTo>
                    <a:pt x="2134032" y="3162300"/>
                  </a:lnTo>
                  <a:lnTo>
                    <a:pt x="2001016" y="3200400"/>
                  </a:lnTo>
                  <a:lnTo>
                    <a:pt x="1955666" y="3200400"/>
                  </a:lnTo>
                  <a:lnTo>
                    <a:pt x="1863569" y="3225800"/>
                  </a:lnTo>
                  <a:lnTo>
                    <a:pt x="1816862" y="3225800"/>
                  </a:lnTo>
                  <a:lnTo>
                    <a:pt x="1769743" y="3238500"/>
                  </a:lnTo>
                  <a:lnTo>
                    <a:pt x="1908217" y="3238500"/>
                  </a:lnTo>
                  <a:lnTo>
                    <a:pt x="2131396" y="3175000"/>
                  </a:lnTo>
                  <a:lnTo>
                    <a:pt x="2217057" y="3149600"/>
                  </a:lnTo>
                  <a:lnTo>
                    <a:pt x="2259038" y="3124200"/>
                  </a:lnTo>
                  <a:lnTo>
                    <a:pt x="2300426" y="3111500"/>
                  </a:lnTo>
                  <a:lnTo>
                    <a:pt x="2341203" y="3086100"/>
                  </a:lnTo>
                  <a:lnTo>
                    <a:pt x="2381350" y="3073400"/>
                  </a:lnTo>
                  <a:lnTo>
                    <a:pt x="2420848" y="3048000"/>
                  </a:lnTo>
                  <a:lnTo>
                    <a:pt x="2459677" y="3022600"/>
                  </a:lnTo>
                  <a:lnTo>
                    <a:pt x="2497819" y="3009900"/>
                  </a:lnTo>
                  <a:lnTo>
                    <a:pt x="2535255" y="2984500"/>
                  </a:lnTo>
                  <a:lnTo>
                    <a:pt x="2571964" y="2959100"/>
                  </a:lnTo>
                  <a:lnTo>
                    <a:pt x="2607930" y="2933700"/>
                  </a:lnTo>
                  <a:lnTo>
                    <a:pt x="2643131" y="2895600"/>
                  </a:lnTo>
                  <a:lnTo>
                    <a:pt x="2677550" y="2870200"/>
                  </a:lnTo>
                  <a:lnTo>
                    <a:pt x="2711166" y="2844800"/>
                  </a:lnTo>
                  <a:lnTo>
                    <a:pt x="2743962" y="2806700"/>
                  </a:lnTo>
                  <a:lnTo>
                    <a:pt x="2775918" y="2781300"/>
                  </a:lnTo>
                  <a:lnTo>
                    <a:pt x="2807015" y="2743200"/>
                  </a:lnTo>
                  <a:lnTo>
                    <a:pt x="2837233" y="2717800"/>
                  </a:lnTo>
                  <a:lnTo>
                    <a:pt x="2866555" y="2679700"/>
                  </a:lnTo>
                  <a:lnTo>
                    <a:pt x="2894960" y="2654300"/>
                  </a:lnTo>
                  <a:lnTo>
                    <a:pt x="2922429" y="2616200"/>
                  </a:lnTo>
                  <a:lnTo>
                    <a:pt x="2948945" y="2578100"/>
                  </a:lnTo>
                  <a:lnTo>
                    <a:pt x="2974487" y="2540000"/>
                  </a:lnTo>
                  <a:lnTo>
                    <a:pt x="2999036" y="2501900"/>
                  </a:lnTo>
                  <a:lnTo>
                    <a:pt x="3022574" y="2463800"/>
                  </a:lnTo>
                  <a:lnTo>
                    <a:pt x="3045080" y="2425700"/>
                  </a:lnTo>
                  <a:lnTo>
                    <a:pt x="3066538" y="2387600"/>
                  </a:lnTo>
                  <a:lnTo>
                    <a:pt x="3086926" y="2349500"/>
                  </a:lnTo>
                  <a:lnTo>
                    <a:pt x="3106226" y="2311400"/>
                  </a:lnTo>
                  <a:lnTo>
                    <a:pt x="3124420" y="2260600"/>
                  </a:lnTo>
                  <a:lnTo>
                    <a:pt x="3141487" y="2222500"/>
                  </a:lnTo>
                  <a:lnTo>
                    <a:pt x="3157409" y="2184400"/>
                  </a:lnTo>
                  <a:lnTo>
                    <a:pt x="3172167" y="2133600"/>
                  </a:lnTo>
                  <a:lnTo>
                    <a:pt x="3185742" y="2095500"/>
                  </a:lnTo>
                  <a:lnTo>
                    <a:pt x="3198115" y="2044700"/>
                  </a:lnTo>
                  <a:lnTo>
                    <a:pt x="3209266" y="2006600"/>
                  </a:lnTo>
                  <a:lnTo>
                    <a:pt x="3219176" y="1955800"/>
                  </a:lnTo>
                  <a:lnTo>
                    <a:pt x="3227827" y="1917700"/>
                  </a:lnTo>
                  <a:lnTo>
                    <a:pt x="3235200" y="1866900"/>
                  </a:lnTo>
                  <a:lnTo>
                    <a:pt x="3241275" y="1816100"/>
                  </a:lnTo>
                  <a:lnTo>
                    <a:pt x="3246033" y="1778000"/>
                  </a:lnTo>
                  <a:lnTo>
                    <a:pt x="3249455" y="1727200"/>
                  </a:lnTo>
                  <a:lnTo>
                    <a:pt x="3251522" y="1676400"/>
                  </a:lnTo>
                  <a:lnTo>
                    <a:pt x="3252216" y="1625600"/>
                  </a:lnTo>
                  <a:lnTo>
                    <a:pt x="3251522" y="1587500"/>
                  </a:lnTo>
                  <a:lnTo>
                    <a:pt x="3249455" y="1536700"/>
                  </a:lnTo>
                  <a:lnTo>
                    <a:pt x="3246034" y="1485900"/>
                  </a:lnTo>
                  <a:lnTo>
                    <a:pt x="3241276" y="1447800"/>
                  </a:lnTo>
                  <a:lnTo>
                    <a:pt x="3235203" y="1397000"/>
                  </a:lnTo>
                  <a:lnTo>
                    <a:pt x="3227831" y="1346200"/>
                  </a:lnTo>
                  <a:lnTo>
                    <a:pt x="3219182" y="1308100"/>
                  </a:lnTo>
                  <a:lnTo>
                    <a:pt x="3209272" y="1257300"/>
                  </a:lnTo>
                  <a:lnTo>
                    <a:pt x="3198123" y="1219200"/>
                  </a:lnTo>
                  <a:lnTo>
                    <a:pt x="3185752" y="1168400"/>
                  </a:lnTo>
                  <a:lnTo>
                    <a:pt x="3172179" y="1130300"/>
                  </a:lnTo>
                  <a:lnTo>
                    <a:pt x="3157423" y="1079500"/>
                  </a:lnTo>
                  <a:lnTo>
                    <a:pt x="3141503" y="1041400"/>
                  </a:lnTo>
                  <a:lnTo>
                    <a:pt x="3124438" y="1003300"/>
                  </a:lnTo>
                  <a:lnTo>
                    <a:pt x="3106246" y="952500"/>
                  </a:lnTo>
                  <a:lnTo>
                    <a:pt x="3086948" y="914400"/>
                  </a:lnTo>
                  <a:lnTo>
                    <a:pt x="3066562" y="876300"/>
                  </a:lnTo>
                  <a:lnTo>
                    <a:pt x="3045107" y="838200"/>
                  </a:lnTo>
                  <a:lnTo>
                    <a:pt x="3022602" y="800100"/>
                  </a:lnTo>
                  <a:lnTo>
                    <a:pt x="2999067" y="762000"/>
                  </a:lnTo>
                  <a:lnTo>
                    <a:pt x="2974520" y="723900"/>
                  </a:lnTo>
                  <a:lnTo>
                    <a:pt x="2948980" y="685800"/>
                  </a:lnTo>
                  <a:lnTo>
                    <a:pt x="2922467" y="647700"/>
                  </a:lnTo>
                  <a:lnTo>
                    <a:pt x="2895000" y="609600"/>
                  </a:lnTo>
                  <a:lnTo>
                    <a:pt x="2866597" y="584200"/>
                  </a:lnTo>
                  <a:lnTo>
                    <a:pt x="2837277" y="546100"/>
                  </a:lnTo>
                  <a:lnTo>
                    <a:pt x="2807060" y="508000"/>
                  </a:lnTo>
                  <a:lnTo>
                    <a:pt x="2775965" y="482600"/>
                  </a:lnTo>
                  <a:lnTo>
                    <a:pt x="2744011" y="444500"/>
                  </a:lnTo>
                  <a:lnTo>
                    <a:pt x="2711217" y="419100"/>
                  </a:lnTo>
                  <a:lnTo>
                    <a:pt x="2677602" y="393700"/>
                  </a:lnTo>
                  <a:lnTo>
                    <a:pt x="2643184" y="368300"/>
                  </a:lnTo>
                  <a:lnTo>
                    <a:pt x="2607984" y="330200"/>
                  </a:lnTo>
                  <a:lnTo>
                    <a:pt x="2572020" y="304800"/>
                  </a:lnTo>
                  <a:lnTo>
                    <a:pt x="2535310" y="279400"/>
                  </a:lnTo>
                  <a:lnTo>
                    <a:pt x="2497875" y="254000"/>
                  </a:lnTo>
                  <a:lnTo>
                    <a:pt x="2459734" y="241300"/>
                  </a:lnTo>
                  <a:lnTo>
                    <a:pt x="2420904" y="215900"/>
                  </a:lnTo>
                  <a:lnTo>
                    <a:pt x="2381406" y="190500"/>
                  </a:lnTo>
                  <a:lnTo>
                    <a:pt x="2341259" y="165100"/>
                  </a:lnTo>
                  <a:lnTo>
                    <a:pt x="2300481" y="152400"/>
                  </a:lnTo>
                  <a:lnTo>
                    <a:pt x="2259091" y="127000"/>
                  </a:lnTo>
                  <a:lnTo>
                    <a:pt x="2043639" y="63500"/>
                  </a:lnTo>
                  <a:lnTo>
                    <a:pt x="1908250" y="25400"/>
                  </a:lnTo>
                  <a:close/>
                </a:path>
                <a:path w="3252470" h="3251200">
                  <a:moveTo>
                    <a:pt x="0" y="1625600"/>
                  </a:moveTo>
                  <a:lnTo>
                    <a:pt x="0" y="1638300"/>
                  </a:lnTo>
                  <a:lnTo>
                    <a:pt x="173" y="1638300"/>
                  </a:lnTo>
                  <a:lnTo>
                    <a:pt x="0" y="1625600"/>
                  </a:lnTo>
                  <a:close/>
                </a:path>
                <a:path w="3252470" h="3251200">
                  <a:moveTo>
                    <a:pt x="1482454" y="25400"/>
                  </a:moveTo>
                  <a:lnTo>
                    <a:pt x="1343998" y="25400"/>
                  </a:lnTo>
                  <a:lnTo>
                    <a:pt x="1208619" y="63500"/>
                  </a:lnTo>
                  <a:lnTo>
                    <a:pt x="993177" y="127000"/>
                  </a:lnTo>
                  <a:lnTo>
                    <a:pt x="951789" y="152400"/>
                  </a:lnTo>
                  <a:lnTo>
                    <a:pt x="911012" y="165100"/>
                  </a:lnTo>
                  <a:lnTo>
                    <a:pt x="870865" y="190500"/>
                  </a:lnTo>
                  <a:lnTo>
                    <a:pt x="831367" y="215900"/>
                  </a:lnTo>
                  <a:lnTo>
                    <a:pt x="792538" y="241300"/>
                  </a:lnTo>
                  <a:lnTo>
                    <a:pt x="754396" y="254000"/>
                  </a:lnTo>
                  <a:lnTo>
                    <a:pt x="716960" y="279400"/>
                  </a:lnTo>
                  <a:lnTo>
                    <a:pt x="680251" y="304800"/>
                  </a:lnTo>
                  <a:lnTo>
                    <a:pt x="644285" y="330200"/>
                  </a:lnTo>
                  <a:lnTo>
                    <a:pt x="609084" y="368300"/>
                  </a:lnTo>
                  <a:lnTo>
                    <a:pt x="574665" y="393700"/>
                  </a:lnTo>
                  <a:lnTo>
                    <a:pt x="541049" y="419100"/>
                  </a:lnTo>
                  <a:lnTo>
                    <a:pt x="508253" y="444500"/>
                  </a:lnTo>
                  <a:lnTo>
                    <a:pt x="476297" y="482600"/>
                  </a:lnTo>
                  <a:lnTo>
                    <a:pt x="445200" y="508000"/>
                  </a:lnTo>
                  <a:lnTo>
                    <a:pt x="414982" y="546100"/>
                  </a:lnTo>
                  <a:lnTo>
                    <a:pt x="385660" y="584200"/>
                  </a:lnTo>
                  <a:lnTo>
                    <a:pt x="357255" y="609600"/>
                  </a:lnTo>
                  <a:lnTo>
                    <a:pt x="329786" y="647700"/>
                  </a:lnTo>
                  <a:lnTo>
                    <a:pt x="303270" y="685800"/>
                  </a:lnTo>
                  <a:lnTo>
                    <a:pt x="277728" y="723900"/>
                  </a:lnTo>
                  <a:lnTo>
                    <a:pt x="253179" y="762000"/>
                  </a:lnTo>
                  <a:lnTo>
                    <a:pt x="229641" y="800100"/>
                  </a:lnTo>
                  <a:lnTo>
                    <a:pt x="207135" y="838200"/>
                  </a:lnTo>
                  <a:lnTo>
                    <a:pt x="185677" y="876300"/>
                  </a:lnTo>
                  <a:lnTo>
                    <a:pt x="165289" y="914400"/>
                  </a:lnTo>
                  <a:lnTo>
                    <a:pt x="145989" y="952500"/>
                  </a:lnTo>
                  <a:lnTo>
                    <a:pt x="127795" y="1003300"/>
                  </a:lnTo>
                  <a:lnTo>
                    <a:pt x="110728" y="1041400"/>
                  </a:lnTo>
                  <a:lnTo>
                    <a:pt x="94806" y="1079500"/>
                  </a:lnTo>
                  <a:lnTo>
                    <a:pt x="80048" y="1130300"/>
                  </a:lnTo>
                  <a:lnTo>
                    <a:pt x="66473" y="1168400"/>
                  </a:lnTo>
                  <a:lnTo>
                    <a:pt x="54100" y="1219200"/>
                  </a:lnTo>
                  <a:lnTo>
                    <a:pt x="42949" y="1257300"/>
                  </a:lnTo>
                  <a:lnTo>
                    <a:pt x="33039" y="1308100"/>
                  </a:lnTo>
                  <a:lnTo>
                    <a:pt x="24388" y="1346200"/>
                  </a:lnTo>
                  <a:lnTo>
                    <a:pt x="17015" y="1397000"/>
                  </a:lnTo>
                  <a:lnTo>
                    <a:pt x="10940" y="1447800"/>
                  </a:lnTo>
                  <a:lnTo>
                    <a:pt x="6182" y="1485900"/>
                  </a:lnTo>
                  <a:lnTo>
                    <a:pt x="2760" y="1536700"/>
                  </a:lnTo>
                  <a:lnTo>
                    <a:pt x="693" y="1587500"/>
                  </a:lnTo>
                  <a:lnTo>
                    <a:pt x="0" y="1625600"/>
                  </a:lnTo>
                  <a:lnTo>
                    <a:pt x="19050" y="1625600"/>
                  </a:lnTo>
                  <a:lnTo>
                    <a:pt x="19760" y="1587500"/>
                  </a:lnTo>
                  <a:lnTo>
                    <a:pt x="21877" y="1536700"/>
                  </a:lnTo>
                  <a:lnTo>
                    <a:pt x="25382" y="1485900"/>
                  </a:lnTo>
                  <a:lnTo>
                    <a:pt x="30254" y="1435100"/>
                  </a:lnTo>
                  <a:lnTo>
                    <a:pt x="36473" y="1397000"/>
                  </a:lnTo>
                  <a:lnTo>
                    <a:pt x="44020" y="1346200"/>
                  </a:lnTo>
                  <a:lnTo>
                    <a:pt x="52875" y="1308100"/>
                  </a:lnTo>
                  <a:lnTo>
                    <a:pt x="63017" y="1257300"/>
                  </a:lnTo>
                  <a:lnTo>
                    <a:pt x="74428" y="1206500"/>
                  </a:lnTo>
                  <a:lnTo>
                    <a:pt x="87087" y="1168400"/>
                  </a:lnTo>
                  <a:lnTo>
                    <a:pt x="100974" y="1117600"/>
                  </a:lnTo>
                  <a:lnTo>
                    <a:pt x="116069" y="1079500"/>
                  </a:lnTo>
                  <a:lnTo>
                    <a:pt x="132352" y="1041400"/>
                  </a:lnTo>
                  <a:lnTo>
                    <a:pt x="149805" y="990600"/>
                  </a:lnTo>
                  <a:lnTo>
                    <a:pt x="168406" y="952500"/>
                  </a:lnTo>
                  <a:lnTo>
                    <a:pt x="188135" y="914400"/>
                  </a:lnTo>
                  <a:lnTo>
                    <a:pt x="208974" y="876300"/>
                  </a:lnTo>
                  <a:lnTo>
                    <a:pt x="230901" y="838200"/>
                  </a:lnTo>
                  <a:lnTo>
                    <a:pt x="253898" y="800100"/>
                  </a:lnTo>
                  <a:lnTo>
                    <a:pt x="277944" y="762000"/>
                  </a:lnTo>
                  <a:lnTo>
                    <a:pt x="303019" y="723900"/>
                  </a:lnTo>
                  <a:lnTo>
                    <a:pt x="329104" y="685800"/>
                  </a:lnTo>
                  <a:lnTo>
                    <a:pt x="356179" y="647700"/>
                  </a:lnTo>
                  <a:lnTo>
                    <a:pt x="384223" y="609600"/>
                  </a:lnTo>
                  <a:lnTo>
                    <a:pt x="413217" y="571500"/>
                  </a:lnTo>
                  <a:lnTo>
                    <a:pt x="443141" y="546100"/>
                  </a:lnTo>
                  <a:lnTo>
                    <a:pt x="473975" y="508000"/>
                  </a:lnTo>
                  <a:lnTo>
                    <a:pt x="505700" y="482600"/>
                  </a:lnTo>
                  <a:lnTo>
                    <a:pt x="538294" y="444500"/>
                  </a:lnTo>
                  <a:lnTo>
                    <a:pt x="571739" y="419100"/>
                  </a:lnTo>
                  <a:lnTo>
                    <a:pt x="606015" y="393700"/>
                  </a:lnTo>
                  <a:lnTo>
                    <a:pt x="641101" y="355600"/>
                  </a:lnTo>
                  <a:lnTo>
                    <a:pt x="676979" y="330200"/>
                  </a:lnTo>
                  <a:lnTo>
                    <a:pt x="713627" y="304800"/>
                  </a:lnTo>
                  <a:lnTo>
                    <a:pt x="751026" y="279400"/>
                  </a:lnTo>
                  <a:lnTo>
                    <a:pt x="789156" y="254000"/>
                  </a:lnTo>
                  <a:lnTo>
                    <a:pt x="827998" y="241300"/>
                  </a:lnTo>
                  <a:lnTo>
                    <a:pt x="867531" y="215900"/>
                  </a:lnTo>
                  <a:lnTo>
                    <a:pt x="907735" y="190500"/>
                  </a:lnTo>
                  <a:lnTo>
                    <a:pt x="948591" y="177800"/>
                  </a:lnTo>
                  <a:lnTo>
                    <a:pt x="990079" y="152400"/>
                  </a:lnTo>
                  <a:lnTo>
                    <a:pt x="1074870" y="127000"/>
                  </a:lnTo>
                  <a:lnTo>
                    <a:pt x="1118134" y="101600"/>
                  </a:lnTo>
                  <a:lnTo>
                    <a:pt x="1251159" y="63500"/>
                  </a:lnTo>
                  <a:lnTo>
                    <a:pt x="1296512" y="63500"/>
                  </a:lnTo>
                  <a:lnTo>
                    <a:pt x="1388617" y="38100"/>
                  </a:lnTo>
                  <a:lnTo>
                    <a:pt x="1435329" y="38100"/>
                  </a:lnTo>
                  <a:lnTo>
                    <a:pt x="1482454" y="25400"/>
                  </a:lnTo>
                  <a:close/>
                </a:path>
                <a:path w="3252470" h="3251200">
                  <a:moveTo>
                    <a:pt x="1626107" y="0"/>
                  </a:moveTo>
                  <a:lnTo>
                    <a:pt x="1578165" y="0"/>
                  </a:lnTo>
                  <a:lnTo>
                    <a:pt x="1530567" y="12700"/>
                  </a:lnTo>
                  <a:lnTo>
                    <a:pt x="1436480" y="12700"/>
                  </a:lnTo>
                  <a:lnTo>
                    <a:pt x="1390028" y="25400"/>
                  </a:lnTo>
                  <a:lnTo>
                    <a:pt x="1626107" y="25400"/>
                  </a:lnTo>
                  <a:lnTo>
                    <a:pt x="1626107" y="0"/>
                  </a:lnTo>
                  <a:close/>
                </a:path>
                <a:path w="3252470" h="3251200">
                  <a:moveTo>
                    <a:pt x="1674056" y="0"/>
                  </a:moveTo>
                  <a:lnTo>
                    <a:pt x="1626107" y="0"/>
                  </a:lnTo>
                  <a:lnTo>
                    <a:pt x="1626107" y="25400"/>
                  </a:lnTo>
                  <a:lnTo>
                    <a:pt x="1862215" y="25400"/>
                  </a:lnTo>
                  <a:lnTo>
                    <a:pt x="1815759" y="12700"/>
                  </a:lnTo>
                  <a:lnTo>
                    <a:pt x="1721661" y="12700"/>
                  </a:lnTo>
                  <a:lnTo>
                    <a:pt x="1674056" y="0"/>
                  </a:lnTo>
                  <a:close/>
                </a:path>
              </a:pathLst>
            </a:custGeom>
            <a:solidFill>
              <a:srgbClr val="7DAFDE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0" name="object 10"/>
            <p:cNvSpPr/>
            <p:nvPr/>
          </p:nvSpPr>
          <p:spPr>
            <a:xfrm>
              <a:off x="9313163" y="4631436"/>
              <a:ext cx="3232785" cy="3232785"/>
            </a:xfrm>
            <a:custGeom>
              <a:avLst/>
              <a:gdLst/>
              <a:ahLst/>
              <a:cxnLst/>
              <a:rect l="l" t="t" r="r" b="b"/>
              <a:pathLst>
                <a:path w="3232784" h="3232784">
                  <a:moveTo>
                    <a:pt x="1616202" y="0"/>
                  </a:moveTo>
                  <a:lnTo>
                    <a:pt x="1567687" y="714"/>
                  </a:lnTo>
                  <a:lnTo>
                    <a:pt x="1519528" y="2843"/>
                  </a:lnTo>
                  <a:lnTo>
                    <a:pt x="1471745" y="6368"/>
                  </a:lnTo>
                  <a:lnTo>
                    <a:pt x="1424356" y="11269"/>
                  </a:lnTo>
                  <a:lnTo>
                    <a:pt x="1377382" y="17524"/>
                  </a:lnTo>
                  <a:lnTo>
                    <a:pt x="1330843" y="25115"/>
                  </a:lnTo>
                  <a:lnTo>
                    <a:pt x="1284759" y="34021"/>
                  </a:lnTo>
                  <a:lnTo>
                    <a:pt x="1239151" y="44223"/>
                  </a:lnTo>
                  <a:lnTo>
                    <a:pt x="1194037" y="55700"/>
                  </a:lnTo>
                  <a:lnTo>
                    <a:pt x="1149438" y="68432"/>
                  </a:lnTo>
                  <a:lnTo>
                    <a:pt x="1105375" y="82399"/>
                  </a:lnTo>
                  <a:lnTo>
                    <a:pt x="1061867" y="97582"/>
                  </a:lnTo>
                  <a:lnTo>
                    <a:pt x="1018933" y="113960"/>
                  </a:lnTo>
                  <a:lnTo>
                    <a:pt x="976595" y="131513"/>
                  </a:lnTo>
                  <a:lnTo>
                    <a:pt x="934872" y="150221"/>
                  </a:lnTo>
                  <a:lnTo>
                    <a:pt x="893784" y="170065"/>
                  </a:lnTo>
                  <a:lnTo>
                    <a:pt x="853351" y="191024"/>
                  </a:lnTo>
                  <a:lnTo>
                    <a:pt x="813594" y="213078"/>
                  </a:lnTo>
                  <a:lnTo>
                    <a:pt x="774531" y="236207"/>
                  </a:lnTo>
                  <a:lnTo>
                    <a:pt x="736184" y="260392"/>
                  </a:lnTo>
                  <a:lnTo>
                    <a:pt x="698571" y="285611"/>
                  </a:lnTo>
                  <a:lnTo>
                    <a:pt x="661714" y="311846"/>
                  </a:lnTo>
                  <a:lnTo>
                    <a:pt x="625632" y="339077"/>
                  </a:lnTo>
                  <a:lnTo>
                    <a:pt x="590345" y="367282"/>
                  </a:lnTo>
                  <a:lnTo>
                    <a:pt x="555874" y="396443"/>
                  </a:lnTo>
                  <a:lnTo>
                    <a:pt x="522237" y="426539"/>
                  </a:lnTo>
                  <a:lnTo>
                    <a:pt x="489456" y="457550"/>
                  </a:lnTo>
                  <a:lnTo>
                    <a:pt x="457550" y="489456"/>
                  </a:lnTo>
                  <a:lnTo>
                    <a:pt x="426539" y="522237"/>
                  </a:lnTo>
                  <a:lnTo>
                    <a:pt x="396443" y="555874"/>
                  </a:lnTo>
                  <a:lnTo>
                    <a:pt x="367282" y="590345"/>
                  </a:lnTo>
                  <a:lnTo>
                    <a:pt x="339077" y="625632"/>
                  </a:lnTo>
                  <a:lnTo>
                    <a:pt x="311846" y="661714"/>
                  </a:lnTo>
                  <a:lnTo>
                    <a:pt x="285611" y="698571"/>
                  </a:lnTo>
                  <a:lnTo>
                    <a:pt x="260392" y="736184"/>
                  </a:lnTo>
                  <a:lnTo>
                    <a:pt x="236207" y="774531"/>
                  </a:lnTo>
                  <a:lnTo>
                    <a:pt x="213078" y="813594"/>
                  </a:lnTo>
                  <a:lnTo>
                    <a:pt x="191024" y="853351"/>
                  </a:lnTo>
                  <a:lnTo>
                    <a:pt x="170065" y="893784"/>
                  </a:lnTo>
                  <a:lnTo>
                    <a:pt x="150221" y="934872"/>
                  </a:lnTo>
                  <a:lnTo>
                    <a:pt x="131513" y="976595"/>
                  </a:lnTo>
                  <a:lnTo>
                    <a:pt x="113960" y="1018933"/>
                  </a:lnTo>
                  <a:lnTo>
                    <a:pt x="97582" y="1061867"/>
                  </a:lnTo>
                  <a:lnTo>
                    <a:pt x="82399" y="1105375"/>
                  </a:lnTo>
                  <a:lnTo>
                    <a:pt x="68432" y="1149438"/>
                  </a:lnTo>
                  <a:lnTo>
                    <a:pt x="55700" y="1194037"/>
                  </a:lnTo>
                  <a:lnTo>
                    <a:pt x="44223" y="1239151"/>
                  </a:lnTo>
                  <a:lnTo>
                    <a:pt x="34021" y="1284759"/>
                  </a:lnTo>
                  <a:lnTo>
                    <a:pt x="25115" y="1330843"/>
                  </a:lnTo>
                  <a:lnTo>
                    <a:pt x="17524" y="1377382"/>
                  </a:lnTo>
                  <a:lnTo>
                    <a:pt x="11269" y="1424356"/>
                  </a:lnTo>
                  <a:lnTo>
                    <a:pt x="6368" y="1471745"/>
                  </a:lnTo>
                  <a:lnTo>
                    <a:pt x="2843" y="1519528"/>
                  </a:lnTo>
                  <a:lnTo>
                    <a:pt x="714" y="1567687"/>
                  </a:lnTo>
                  <a:lnTo>
                    <a:pt x="0" y="1616202"/>
                  </a:lnTo>
                  <a:lnTo>
                    <a:pt x="714" y="1664716"/>
                  </a:lnTo>
                  <a:lnTo>
                    <a:pt x="2843" y="1712875"/>
                  </a:lnTo>
                  <a:lnTo>
                    <a:pt x="6367" y="1760658"/>
                  </a:lnTo>
                  <a:lnTo>
                    <a:pt x="11267" y="1808047"/>
                  </a:lnTo>
                  <a:lnTo>
                    <a:pt x="17521" y="1855021"/>
                  </a:lnTo>
                  <a:lnTo>
                    <a:pt x="25111" y="1901560"/>
                  </a:lnTo>
                  <a:lnTo>
                    <a:pt x="34016" y="1947644"/>
                  </a:lnTo>
                  <a:lnTo>
                    <a:pt x="44216" y="1993252"/>
                  </a:lnTo>
                  <a:lnTo>
                    <a:pt x="55691" y="2038366"/>
                  </a:lnTo>
                  <a:lnTo>
                    <a:pt x="68421" y="2082965"/>
                  </a:lnTo>
                  <a:lnTo>
                    <a:pt x="82387" y="2127028"/>
                  </a:lnTo>
                  <a:lnTo>
                    <a:pt x="97568" y="2170536"/>
                  </a:lnTo>
                  <a:lnTo>
                    <a:pt x="113943" y="2213470"/>
                  </a:lnTo>
                  <a:lnTo>
                    <a:pt x="131494" y="2255808"/>
                  </a:lnTo>
                  <a:lnTo>
                    <a:pt x="150201" y="2297531"/>
                  </a:lnTo>
                  <a:lnTo>
                    <a:pt x="170042" y="2338619"/>
                  </a:lnTo>
                  <a:lnTo>
                    <a:pt x="190998" y="2379052"/>
                  </a:lnTo>
                  <a:lnTo>
                    <a:pt x="213050" y="2418809"/>
                  </a:lnTo>
                  <a:lnTo>
                    <a:pt x="236177" y="2457872"/>
                  </a:lnTo>
                  <a:lnTo>
                    <a:pt x="260360" y="2496219"/>
                  </a:lnTo>
                  <a:lnTo>
                    <a:pt x="285577" y="2533832"/>
                  </a:lnTo>
                  <a:lnTo>
                    <a:pt x="311810" y="2570689"/>
                  </a:lnTo>
                  <a:lnTo>
                    <a:pt x="339038" y="2606771"/>
                  </a:lnTo>
                  <a:lnTo>
                    <a:pt x="367241" y="2642058"/>
                  </a:lnTo>
                  <a:lnTo>
                    <a:pt x="396400" y="2676529"/>
                  </a:lnTo>
                  <a:lnTo>
                    <a:pt x="426494" y="2710166"/>
                  </a:lnTo>
                  <a:lnTo>
                    <a:pt x="457503" y="2742947"/>
                  </a:lnTo>
                  <a:lnTo>
                    <a:pt x="489407" y="2774853"/>
                  </a:lnTo>
                  <a:lnTo>
                    <a:pt x="522187" y="2805864"/>
                  </a:lnTo>
                  <a:lnTo>
                    <a:pt x="555822" y="2835960"/>
                  </a:lnTo>
                  <a:lnTo>
                    <a:pt x="590293" y="2865121"/>
                  </a:lnTo>
                  <a:lnTo>
                    <a:pt x="625578" y="2893326"/>
                  </a:lnTo>
                  <a:lnTo>
                    <a:pt x="661659" y="2920557"/>
                  </a:lnTo>
                  <a:lnTo>
                    <a:pt x="698516" y="2946792"/>
                  </a:lnTo>
                  <a:lnTo>
                    <a:pt x="736128" y="2972011"/>
                  </a:lnTo>
                  <a:lnTo>
                    <a:pt x="774475" y="2996196"/>
                  </a:lnTo>
                  <a:lnTo>
                    <a:pt x="813537" y="3019325"/>
                  </a:lnTo>
                  <a:lnTo>
                    <a:pt x="853295" y="3041379"/>
                  </a:lnTo>
                  <a:lnTo>
                    <a:pt x="893728" y="3062338"/>
                  </a:lnTo>
                  <a:lnTo>
                    <a:pt x="934817" y="3082182"/>
                  </a:lnTo>
                  <a:lnTo>
                    <a:pt x="976541" y="3100890"/>
                  </a:lnTo>
                  <a:lnTo>
                    <a:pt x="1018881" y="3118443"/>
                  </a:lnTo>
                  <a:lnTo>
                    <a:pt x="1061816" y="3134821"/>
                  </a:lnTo>
                  <a:lnTo>
                    <a:pt x="1105326" y="3150004"/>
                  </a:lnTo>
                  <a:lnTo>
                    <a:pt x="1149392" y="3163971"/>
                  </a:lnTo>
                  <a:lnTo>
                    <a:pt x="1193993" y="3176703"/>
                  </a:lnTo>
                  <a:lnTo>
                    <a:pt x="1239110" y="3188180"/>
                  </a:lnTo>
                  <a:lnTo>
                    <a:pt x="1284722" y="3198382"/>
                  </a:lnTo>
                  <a:lnTo>
                    <a:pt x="1330810" y="3207288"/>
                  </a:lnTo>
                  <a:lnTo>
                    <a:pt x="1377353" y="3214879"/>
                  </a:lnTo>
                  <a:lnTo>
                    <a:pt x="1424332" y="3221134"/>
                  </a:lnTo>
                  <a:lnTo>
                    <a:pt x="1471726" y="3226035"/>
                  </a:lnTo>
                  <a:lnTo>
                    <a:pt x="1519516" y="3229560"/>
                  </a:lnTo>
                  <a:lnTo>
                    <a:pt x="1567681" y="3231689"/>
                  </a:lnTo>
                  <a:lnTo>
                    <a:pt x="1616202" y="3232404"/>
                  </a:lnTo>
                  <a:lnTo>
                    <a:pt x="1664716" y="3231689"/>
                  </a:lnTo>
                  <a:lnTo>
                    <a:pt x="1712875" y="3229560"/>
                  </a:lnTo>
                  <a:lnTo>
                    <a:pt x="1760658" y="3226035"/>
                  </a:lnTo>
                  <a:lnTo>
                    <a:pt x="1808047" y="3221134"/>
                  </a:lnTo>
                  <a:lnTo>
                    <a:pt x="1855021" y="3214879"/>
                  </a:lnTo>
                  <a:lnTo>
                    <a:pt x="1901560" y="3207288"/>
                  </a:lnTo>
                  <a:lnTo>
                    <a:pt x="1947644" y="3198382"/>
                  </a:lnTo>
                  <a:lnTo>
                    <a:pt x="1993252" y="3188180"/>
                  </a:lnTo>
                  <a:lnTo>
                    <a:pt x="2038366" y="3176703"/>
                  </a:lnTo>
                  <a:lnTo>
                    <a:pt x="2082965" y="3163971"/>
                  </a:lnTo>
                  <a:lnTo>
                    <a:pt x="2127028" y="3150004"/>
                  </a:lnTo>
                  <a:lnTo>
                    <a:pt x="2170536" y="3134821"/>
                  </a:lnTo>
                  <a:lnTo>
                    <a:pt x="2213470" y="3118443"/>
                  </a:lnTo>
                  <a:lnTo>
                    <a:pt x="2255808" y="3100890"/>
                  </a:lnTo>
                  <a:lnTo>
                    <a:pt x="2297531" y="3082182"/>
                  </a:lnTo>
                  <a:lnTo>
                    <a:pt x="2338619" y="3062338"/>
                  </a:lnTo>
                  <a:lnTo>
                    <a:pt x="2379052" y="3041379"/>
                  </a:lnTo>
                  <a:lnTo>
                    <a:pt x="2418809" y="3019325"/>
                  </a:lnTo>
                  <a:lnTo>
                    <a:pt x="2457872" y="2996196"/>
                  </a:lnTo>
                  <a:lnTo>
                    <a:pt x="2496219" y="2972011"/>
                  </a:lnTo>
                  <a:lnTo>
                    <a:pt x="2533832" y="2946792"/>
                  </a:lnTo>
                  <a:lnTo>
                    <a:pt x="2570689" y="2920557"/>
                  </a:lnTo>
                  <a:lnTo>
                    <a:pt x="2606771" y="2893326"/>
                  </a:lnTo>
                  <a:lnTo>
                    <a:pt x="2642058" y="2865121"/>
                  </a:lnTo>
                  <a:lnTo>
                    <a:pt x="2676529" y="2835960"/>
                  </a:lnTo>
                  <a:lnTo>
                    <a:pt x="2710166" y="2805864"/>
                  </a:lnTo>
                  <a:lnTo>
                    <a:pt x="2742947" y="2774853"/>
                  </a:lnTo>
                  <a:lnTo>
                    <a:pt x="2774853" y="2742947"/>
                  </a:lnTo>
                  <a:lnTo>
                    <a:pt x="2805864" y="2710166"/>
                  </a:lnTo>
                  <a:lnTo>
                    <a:pt x="2835960" y="2676529"/>
                  </a:lnTo>
                  <a:lnTo>
                    <a:pt x="2865121" y="2642058"/>
                  </a:lnTo>
                  <a:lnTo>
                    <a:pt x="2893326" y="2606771"/>
                  </a:lnTo>
                  <a:lnTo>
                    <a:pt x="2920557" y="2570689"/>
                  </a:lnTo>
                  <a:lnTo>
                    <a:pt x="2946792" y="2533832"/>
                  </a:lnTo>
                  <a:lnTo>
                    <a:pt x="2972011" y="2496219"/>
                  </a:lnTo>
                  <a:lnTo>
                    <a:pt x="2996196" y="2457872"/>
                  </a:lnTo>
                  <a:lnTo>
                    <a:pt x="3019325" y="2418809"/>
                  </a:lnTo>
                  <a:lnTo>
                    <a:pt x="3041379" y="2379052"/>
                  </a:lnTo>
                  <a:lnTo>
                    <a:pt x="3062338" y="2338619"/>
                  </a:lnTo>
                  <a:lnTo>
                    <a:pt x="3082182" y="2297531"/>
                  </a:lnTo>
                  <a:lnTo>
                    <a:pt x="3100890" y="2255808"/>
                  </a:lnTo>
                  <a:lnTo>
                    <a:pt x="3118443" y="2213470"/>
                  </a:lnTo>
                  <a:lnTo>
                    <a:pt x="3134821" y="2170536"/>
                  </a:lnTo>
                  <a:lnTo>
                    <a:pt x="3150004" y="2127028"/>
                  </a:lnTo>
                  <a:lnTo>
                    <a:pt x="3163971" y="2082965"/>
                  </a:lnTo>
                  <a:lnTo>
                    <a:pt x="3176703" y="2038366"/>
                  </a:lnTo>
                  <a:lnTo>
                    <a:pt x="3188180" y="1993252"/>
                  </a:lnTo>
                  <a:lnTo>
                    <a:pt x="3198382" y="1947644"/>
                  </a:lnTo>
                  <a:lnTo>
                    <a:pt x="3207288" y="1901560"/>
                  </a:lnTo>
                  <a:lnTo>
                    <a:pt x="3214879" y="1855021"/>
                  </a:lnTo>
                  <a:lnTo>
                    <a:pt x="3221134" y="1808047"/>
                  </a:lnTo>
                  <a:lnTo>
                    <a:pt x="3226035" y="1760658"/>
                  </a:lnTo>
                  <a:lnTo>
                    <a:pt x="3229560" y="1712875"/>
                  </a:lnTo>
                  <a:lnTo>
                    <a:pt x="3231689" y="1664716"/>
                  </a:lnTo>
                  <a:lnTo>
                    <a:pt x="3232404" y="1616202"/>
                  </a:lnTo>
                  <a:lnTo>
                    <a:pt x="3231689" y="1567687"/>
                  </a:lnTo>
                  <a:lnTo>
                    <a:pt x="3229560" y="1519528"/>
                  </a:lnTo>
                  <a:lnTo>
                    <a:pt x="3226035" y="1471745"/>
                  </a:lnTo>
                  <a:lnTo>
                    <a:pt x="3221134" y="1424356"/>
                  </a:lnTo>
                  <a:lnTo>
                    <a:pt x="3214879" y="1377382"/>
                  </a:lnTo>
                  <a:lnTo>
                    <a:pt x="3207288" y="1330843"/>
                  </a:lnTo>
                  <a:lnTo>
                    <a:pt x="3198382" y="1284759"/>
                  </a:lnTo>
                  <a:lnTo>
                    <a:pt x="3188180" y="1239151"/>
                  </a:lnTo>
                  <a:lnTo>
                    <a:pt x="3176703" y="1194037"/>
                  </a:lnTo>
                  <a:lnTo>
                    <a:pt x="3163971" y="1149438"/>
                  </a:lnTo>
                  <a:lnTo>
                    <a:pt x="3150004" y="1105375"/>
                  </a:lnTo>
                  <a:lnTo>
                    <a:pt x="3134821" y="1061867"/>
                  </a:lnTo>
                  <a:lnTo>
                    <a:pt x="3118443" y="1018933"/>
                  </a:lnTo>
                  <a:lnTo>
                    <a:pt x="3100890" y="976595"/>
                  </a:lnTo>
                  <a:lnTo>
                    <a:pt x="3082182" y="934872"/>
                  </a:lnTo>
                  <a:lnTo>
                    <a:pt x="3062338" y="893784"/>
                  </a:lnTo>
                  <a:lnTo>
                    <a:pt x="3041379" y="853351"/>
                  </a:lnTo>
                  <a:lnTo>
                    <a:pt x="3019325" y="813594"/>
                  </a:lnTo>
                  <a:lnTo>
                    <a:pt x="2996196" y="774531"/>
                  </a:lnTo>
                  <a:lnTo>
                    <a:pt x="2972011" y="736184"/>
                  </a:lnTo>
                  <a:lnTo>
                    <a:pt x="2946792" y="698571"/>
                  </a:lnTo>
                  <a:lnTo>
                    <a:pt x="2920557" y="661714"/>
                  </a:lnTo>
                  <a:lnTo>
                    <a:pt x="2893326" y="625632"/>
                  </a:lnTo>
                  <a:lnTo>
                    <a:pt x="2865121" y="590345"/>
                  </a:lnTo>
                  <a:lnTo>
                    <a:pt x="2835960" y="555874"/>
                  </a:lnTo>
                  <a:lnTo>
                    <a:pt x="2805864" y="522237"/>
                  </a:lnTo>
                  <a:lnTo>
                    <a:pt x="2774853" y="489456"/>
                  </a:lnTo>
                  <a:lnTo>
                    <a:pt x="2742947" y="457550"/>
                  </a:lnTo>
                  <a:lnTo>
                    <a:pt x="2710166" y="426539"/>
                  </a:lnTo>
                  <a:lnTo>
                    <a:pt x="2676529" y="396443"/>
                  </a:lnTo>
                  <a:lnTo>
                    <a:pt x="2642058" y="367282"/>
                  </a:lnTo>
                  <a:lnTo>
                    <a:pt x="2606771" y="339077"/>
                  </a:lnTo>
                  <a:lnTo>
                    <a:pt x="2570689" y="311846"/>
                  </a:lnTo>
                  <a:lnTo>
                    <a:pt x="2533832" y="285611"/>
                  </a:lnTo>
                  <a:lnTo>
                    <a:pt x="2496219" y="260392"/>
                  </a:lnTo>
                  <a:lnTo>
                    <a:pt x="2457872" y="236207"/>
                  </a:lnTo>
                  <a:lnTo>
                    <a:pt x="2418809" y="213078"/>
                  </a:lnTo>
                  <a:lnTo>
                    <a:pt x="2379052" y="191024"/>
                  </a:lnTo>
                  <a:lnTo>
                    <a:pt x="2338619" y="170065"/>
                  </a:lnTo>
                  <a:lnTo>
                    <a:pt x="2297531" y="150221"/>
                  </a:lnTo>
                  <a:lnTo>
                    <a:pt x="2255808" y="131513"/>
                  </a:lnTo>
                  <a:lnTo>
                    <a:pt x="2213470" y="113960"/>
                  </a:lnTo>
                  <a:lnTo>
                    <a:pt x="2170536" y="97582"/>
                  </a:lnTo>
                  <a:lnTo>
                    <a:pt x="2127028" y="82399"/>
                  </a:lnTo>
                  <a:lnTo>
                    <a:pt x="2082965" y="68432"/>
                  </a:lnTo>
                  <a:lnTo>
                    <a:pt x="2038366" y="55700"/>
                  </a:lnTo>
                  <a:lnTo>
                    <a:pt x="1993252" y="44223"/>
                  </a:lnTo>
                  <a:lnTo>
                    <a:pt x="1947644" y="34021"/>
                  </a:lnTo>
                  <a:lnTo>
                    <a:pt x="1901560" y="25115"/>
                  </a:lnTo>
                  <a:lnTo>
                    <a:pt x="1855021" y="17524"/>
                  </a:lnTo>
                  <a:lnTo>
                    <a:pt x="1808047" y="11269"/>
                  </a:lnTo>
                  <a:lnTo>
                    <a:pt x="1760658" y="6368"/>
                  </a:lnTo>
                  <a:lnTo>
                    <a:pt x="1712875" y="2843"/>
                  </a:lnTo>
                  <a:lnTo>
                    <a:pt x="1664716" y="714"/>
                  </a:lnTo>
                  <a:lnTo>
                    <a:pt x="1616202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1" name="object 11"/>
            <p:cNvSpPr/>
            <p:nvPr/>
          </p:nvSpPr>
          <p:spPr>
            <a:xfrm>
              <a:off x="9302496" y="4621657"/>
              <a:ext cx="3252470" cy="3251200"/>
            </a:xfrm>
            <a:custGeom>
              <a:avLst/>
              <a:gdLst/>
              <a:ahLst/>
              <a:cxnLst/>
              <a:rect l="l" t="t" r="r" b="b"/>
              <a:pathLst>
                <a:path w="3252470" h="3251200">
                  <a:moveTo>
                    <a:pt x="1862187" y="3238500"/>
                  </a:moveTo>
                  <a:lnTo>
                    <a:pt x="1390028" y="3238500"/>
                  </a:lnTo>
                  <a:lnTo>
                    <a:pt x="1436480" y="3251200"/>
                  </a:lnTo>
                  <a:lnTo>
                    <a:pt x="1815735" y="3251200"/>
                  </a:lnTo>
                  <a:lnTo>
                    <a:pt x="1862187" y="3238500"/>
                  </a:lnTo>
                  <a:close/>
                </a:path>
                <a:path w="3252470" h="3251200">
                  <a:moveTo>
                    <a:pt x="19050" y="1625600"/>
                  </a:moveTo>
                  <a:lnTo>
                    <a:pt x="19050" y="1638300"/>
                  </a:lnTo>
                  <a:lnTo>
                    <a:pt x="173" y="1638300"/>
                  </a:lnTo>
                  <a:lnTo>
                    <a:pt x="693" y="1676400"/>
                  </a:lnTo>
                  <a:lnTo>
                    <a:pt x="2760" y="1727200"/>
                  </a:lnTo>
                  <a:lnTo>
                    <a:pt x="6182" y="1778000"/>
                  </a:lnTo>
                  <a:lnTo>
                    <a:pt x="10940" y="1816100"/>
                  </a:lnTo>
                  <a:lnTo>
                    <a:pt x="17015" y="1866900"/>
                  </a:lnTo>
                  <a:lnTo>
                    <a:pt x="24388" y="1917700"/>
                  </a:lnTo>
                  <a:lnTo>
                    <a:pt x="33039" y="1955800"/>
                  </a:lnTo>
                  <a:lnTo>
                    <a:pt x="42949" y="2006600"/>
                  </a:lnTo>
                  <a:lnTo>
                    <a:pt x="54100" y="2044700"/>
                  </a:lnTo>
                  <a:lnTo>
                    <a:pt x="66473" y="2095500"/>
                  </a:lnTo>
                  <a:lnTo>
                    <a:pt x="80048" y="2133600"/>
                  </a:lnTo>
                  <a:lnTo>
                    <a:pt x="94806" y="2184400"/>
                  </a:lnTo>
                  <a:lnTo>
                    <a:pt x="110728" y="2222500"/>
                  </a:lnTo>
                  <a:lnTo>
                    <a:pt x="127795" y="2260600"/>
                  </a:lnTo>
                  <a:lnTo>
                    <a:pt x="145989" y="2311400"/>
                  </a:lnTo>
                  <a:lnTo>
                    <a:pt x="165289" y="2349500"/>
                  </a:lnTo>
                  <a:lnTo>
                    <a:pt x="185677" y="2387600"/>
                  </a:lnTo>
                  <a:lnTo>
                    <a:pt x="207135" y="2425700"/>
                  </a:lnTo>
                  <a:lnTo>
                    <a:pt x="229641" y="2463800"/>
                  </a:lnTo>
                  <a:lnTo>
                    <a:pt x="253179" y="2501900"/>
                  </a:lnTo>
                  <a:lnTo>
                    <a:pt x="277728" y="2540000"/>
                  </a:lnTo>
                  <a:lnTo>
                    <a:pt x="303270" y="2578100"/>
                  </a:lnTo>
                  <a:lnTo>
                    <a:pt x="329786" y="2616200"/>
                  </a:lnTo>
                  <a:lnTo>
                    <a:pt x="357255" y="2654300"/>
                  </a:lnTo>
                  <a:lnTo>
                    <a:pt x="385660" y="2679700"/>
                  </a:lnTo>
                  <a:lnTo>
                    <a:pt x="414982" y="2717800"/>
                  </a:lnTo>
                  <a:lnTo>
                    <a:pt x="445200" y="2743200"/>
                  </a:lnTo>
                  <a:lnTo>
                    <a:pt x="476297" y="2781300"/>
                  </a:lnTo>
                  <a:lnTo>
                    <a:pt x="508253" y="2806700"/>
                  </a:lnTo>
                  <a:lnTo>
                    <a:pt x="541049" y="2844800"/>
                  </a:lnTo>
                  <a:lnTo>
                    <a:pt x="574665" y="2870200"/>
                  </a:lnTo>
                  <a:lnTo>
                    <a:pt x="609084" y="2895600"/>
                  </a:lnTo>
                  <a:lnTo>
                    <a:pt x="644285" y="2933700"/>
                  </a:lnTo>
                  <a:lnTo>
                    <a:pt x="680251" y="2959100"/>
                  </a:lnTo>
                  <a:lnTo>
                    <a:pt x="716960" y="2984500"/>
                  </a:lnTo>
                  <a:lnTo>
                    <a:pt x="754396" y="3009900"/>
                  </a:lnTo>
                  <a:lnTo>
                    <a:pt x="792538" y="3022600"/>
                  </a:lnTo>
                  <a:lnTo>
                    <a:pt x="831367" y="3048000"/>
                  </a:lnTo>
                  <a:lnTo>
                    <a:pt x="870865" y="3073400"/>
                  </a:lnTo>
                  <a:lnTo>
                    <a:pt x="911012" y="3086100"/>
                  </a:lnTo>
                  <a:lnTo>
                    <a:pt x="951789" y="3111500"/>
                  </a:lnTo>
                  <a:lnTo>
                    <a:pt x="993177" y="3124200"/>
                  </a:lnTo>
                  <a:lnTo>
                    <a:pt x="1035158" y="3149600"/>
                  </a:lnTo>
                  <a:lnTo>
                    <a:pt x="1120819" y="3175000"/>
                  </a:lnTo>
                  <a:lnTo>
                    <a:pt x="1343998" y="3238500"/>
                  </a:lnTo>
                  <a:lnTo>
                    <a:pt x="1482454" y="3238500"/>
                  </a:lnTo>
                  <a:lnTo>
                    <a:pt x="1435329" y="3225800"/>
                  </a:lnTo>
                  <a:lnTo>
                    <a:pt x="1388617" y="3225800"/>
                  </a:lnTo>
                  <a:lnTo>
                    <a:pt x="1296512" y="3200400"/>
                  </a:lnTo>
                  <a:lnTo>
                    <a:pt x="1251159" y="3200400"/>
                  </a:lnTo>
                  <a:lnTo>
                    <a:pt x="1118134" y="3162300"/>
                  </a:lnTo>
                  <a:lnTo>
                    <a:pt x="1074870" y="3136900"/>
                  </a:lnTo>
                  <a:lnTo>
                    <a:pt x="990079" y="3111500"/>
                  </a:lnTo>
                  <a:lnTo>
                    <a:pt x="948591" y="3086100"/>
                  </a:lnTo>
                  <a:lnTo>
                    <a:pt x="907735" y="3073400"/>
                  </a:lnTo>
                  <a:lnTo>
                    <a:pt x="867531" y="3048000"/>
                  </a:lnTo>
                  <a:lnTo>
                    <a:pt x="827998" y="3022600"/>
                  </a:lnTo>
                  <a:lnTo>
                    <a:pt x="789156" y="3009900"/>
                  </a:lnTo>
                  <a:lnTo>
                    <a:pt x="751026" y="2984500"/>
                  </a:lnTo>
                  <a:lnTo>
                    <a:pt x="713627" y="2959100"/>
                  </a:lnTo>
                  <a:lnTo>
                    <a:pt x="676979" y="2933700"/>
                  </a:lnTo>
                  <a:lnTo>
                    <a:pt x="641101" y="2895600"/>
                  </a:lnTo>
                  <a:lnTo>
                    <a:pt x="606015" y="2870200"/>
                  </a:lnTo>
                  <a:lnTo>
                    <a:pt x="571739" y="2844800"/>
                  </a:lnTo>
                  <a:lnTo>
                    <a:pt x="538294" y="2819400"/>
                  </a:lnTo>
                  <a:lnTo>
                    <a:pt x="505700" y="2781300"/>
                  </a:lnTo>
                  <a:lnTo>
                    <a:pt x="473975" y="2755900"/>
                  </a:lnTo>
                  <a:lnTo>
                    <a:pt x="443141" y="2717800"/>
                  </a:lnTo>
                  <a:lnTo>
                    <a:pt x="413217" y="2679700"/>
                  </a:lnTo>
                  <a:lnTo>
                    <a:pt x="384223" y="2654300"/>
                  </a:lnTo>
                  <a:lnTo>
                    <a:pt x="356179" y="2616200"/>
                  </a:lnTo>
                  <a:lnTo>
                    <a:pt x="329104" y="2578100"/>
                  </a:lnTo>
                  <a:lnTo>
                    <a:pt x="303019" y="2540000"/>
                  </a:lnTo>
                  <a:lnTo>
                    <a:pt x="277944" y="2501900"/>
                  </a:lnTo>
                  <a:lnTo>
                    <a:pt x="253898" y="2463800"/>
                  </a:lnTo>
                  <a:lnTo>
                    <a:pt x="230901" y="2425700"/>
                  </a:lnTo>
                  <a:lnTo>
                    <a:pt x="208974" y="2387600"/>
                  </a:lnTo>
                  <a:lnTo>
                    <a:pt x="188135" y="2349500"/>
                  </a:lnTo>
                  <a:lnTo>
                    <a:pt x="168406" y="2311400"/>
                  </a:lnTo>
                  <a:lnTo>
                    <a:pt x="149805" y="2273300"/>
                  </a:lnTo>
                  <a:lnTo>
                    <a:pt x="132352" y="2222500"/>
                  </a:lnTo>
                  <a:lnTo>
                    <a:pt x="116069" y="2184400"/>
                  </a:lnTo>
                  <a:lnTo>
                    <a:pt x="100974" y="2133600"/>
                  </a:lnTo>
                  <a:lnTo>
                    <a:pt x="87087" y="2095500"/>
                  </a:lnTo>
                  <a:lnTo>
                    <a:pt x="74428" y="2057400"/>
                  </a:lnTo>
                  <a:lnTo>
                    <a:pt x="63017" y="2006600"/>
                  </a:lnTo>
                  <a:lnTo>
                    <a:pt x="52875" y="1955800"/>
                  </a:lnTo>
                  <a:lnTo>
                    <a:pt x="44020" y="1917700"/>
                  </a:lnTo>
                  <a:lnTo>
                    <a:pt x="36473" y="1866900"/>
                  </a:lnTo>
                  <a:lnTo>
                    <a:pt x="30254" y="1816100"/>
                  </a:lnTo>
                  <a:lnTo>
                    <a:pt x="25382" y="1778000"/>
                  </a:lnTo>
                  <a:lnTo>
                    <a:pt x="21877" y="1727200"/>
                  </a:lnTo>
                  <a:lnTo>
                    <a:pt x="19760" y="1676400"/>
                  </a:lnTo>
                  <a:lnTo>
                    <a:pt x="19050" y="1625600"/>
                  </a:lnTo>
                  <a:close/>
                </a:path>
                <a:path w="3252470" h="3251200">
                  <a:moveTo>
                    <a:pt x="1908250" y="25400"/>
                  </a:moveTo>
                  <a:lnTo>
                    <a:pt x="1769761" y="25400"/>
                  </a:lnTo>
                  <a:lnTo>
                    <a:pt x="1816886" y="38100"/>
                  </a:lnTo>
                  <a:lnTo>
                    <a:pt x="1863598" y="38100"/>
                  </a:lnTo>
                  <a:lnTo>
                    <a:pt x="1955703" y="63500"/>
                  </a:lnTo>
                  <a:lnTo>
                    <a:pt x="2001056" y="63500"/>
                  </a:lnTo>
                  <a:lnTo>
                    <a:pt x="2134081" y="101600"/>
                  </a:lnTo>
                  <a:lnTo>
                    <a:pt x="2177345" y="127000"/>
                  </a:lnTo>
                  <a:lnTo>
                    <a:pt x="2262136" y="152400"/>
                  </a:lnTo>
                  <a:lnTo>
                    <a:pt x="2303624" y="177800"/>
                  </a:lnTo>
                  <a:lnTo>
                    <a:pt x="2344480" y="190500"/>
                  </a:lnTo>
                  <a:lnTo>
                    <a:pt x="2384684" y="215900"/>
                  </a:lnTo>
                  <a:lnTo>
                    <a:pt x="2424217" y="241300"/>
                  </a:lnTo>
                  <a:lnTo>
                    <a:pt x="2463059" y="254000"/>
                  </a:lnTo>
                  <a:lnTo>
                    <a:pt x="2501189" y="279400"/>
                  </a:lnTo>
                  <a:lnTo>
                    <a:pt x="2538588" y="304800"/>
                  </a:lnTo>
                  <a:lnTo>
                    <a:pt x="2575236" y="330200"/>
                  </a:lnTo>
                  <a:lnTo>
                    <a:pt x="2611114" y="355600"/>
                  </a:lnTo>
                  <a:lnTo>
                    <a:pt x="2646200" y="393700"/>
                  </a:lnTo>
                  <a:lnTo>
                    <a:pt x="2680476" y="419100"/>
                  </a:lnTo>
                  <a:lnTo>
                    <a:pt x="2713921" y="444500"/>
                  </a:lnTo>
                  <a:lnTo>
                    <a:pt x="2746515" y="482600"/>
                  </a:lnTo>
                  <a:lnTo>
                    <a:pt x="2778240" y="508000"/>
                  </a:lnTo>
                  <a:lnTo>
                    <a:pt x="2809074" y="546100"/>
                  </a:lnTo>
                  <a:lnTo>
                    <a:pt x="2838998" y="571500"/>
                  </a:lnTo>
                  <a:lnTo>
                    <a:pt x="2867992" y="609600"/>
                  </a:lnTo>
                  <a:lnTo>
                    <a:pt x="2896036" y="647700"/>
                  </a:lnTo>
                  <a:lnTo>
                    <a:pt x="2923111" y="685800"/>
                  </a:lnTo>
                  <a:lnTo>
                    <a:pt x="2949196" y="723900"/>
                  </a:lnTo>
                  <a:lnTo>
                    <a:pt x="2974271" y="762000"/>
                  </a:lnTo>
                  <a:lnTo>
                    <a:pt x="2998317" y="800100"/>
                  </a:lnTo>
                  <a:lnTo>
                    <a:pt x="3021314" y="838200"/>
                  </a:lnTo>
                  <a:lnTo>
                    <a:pt x="3043241" y="876300"/>
                  </a:lnTo>
                  <a:lnTo>
                    <a:pt x="3064080" y="914400"/>
                  </a:lnTo>
                  <a:lnTo>
                    <a:pt x="3083809" y="952500"/>
                  </a:lnTo>
                  <a:lnTo>
                    <a:pt x="3102410" y="990600"/>
                  </a:lnTo>
                  <a:lnTo>
                    <a:pt x="3119863" y="1041400"/>
                  </a:lnTo>
                  <a:lnTo>
                    <a:pt x="3136146" y="1079500"/>
                  </a:lnTo>
                  <a:lnTo>
                    <a:pt x="3151241" y="1117600"/>
                  </a:lnTo>
                  <a:lnTo>
                    <a:pt x="3165128" y="1168400"/>
                  </a:lnTo>
                  <a:lnTo>
                    <a:pt x="3177787" y="1206500"/>
                  </a:lnTo>
                  <a:lnTo>
                    <a:pt x="3189198" y="1257300"/>
                  </a:lnTo>
                  <a:lnTo>
                    <a:pt x="3199340" y="1308100"/>
                  </a:lnTo>
                  <a:lnTo>
                    <a:pt x="3208195" y="1346200"/>
                  </a:lnTo>
                  <a:lnTo>
                    <a:pt x="3215742" y="1397000"/>
                  </a:lnTo>
                  <a:lnTo>
                    <a:pt x="3221961" y="1435100"/>
                  </a:lnTo>
                  <a:lnTo>
                    <a:pt x="3226833" y="1485900"/>
                  </a:lnTo>
                  <a:lnTo>
                    <a:pt x="3230338" y="1536700"/>
                  </a:lnTo>
                  <a:lnTo>
                    <a:pt x="3232455" y="1587500"/>
                  </a:lnTo>
                  <a:lnTo>
                    <a:pt x="3233165" y="1625600"/>
                  </a:lnTo>
                  <a:lnTo>
                    <a:pt x="3232455" y="1676400"/>
                  </a:lnTo>
                  <a:lnTo>
                    <a:pt x="3230337" y="1727200"/>
                  </a:lnTo>
                  <a:lnTo>
                    <a:pt x="3226832" y="1778000"/>
                  </a:lnTo>
                  <a:lnTo>
                    <a:pt x="3221960" y="1816100"/>
                  </a:lnTo>
                  <a:lnTo>
                    <a:pt x="3215739" y="1866900"/>
                  </a:lnTo>
                  <a:lnTo>
                    <a:pt x="3208191" y="1917700"/>
                  </a:lnTo>
                  <a:lnTo>
                    <a:pt x="3199335" y="1955800"/>
                  </a:lnTo>
                  <a:lnTo>
                    <a:pt x="3189191" y="2006600"/>
                  </a:lnTo>
                  <a:lnTo>
                    <a:pt x="3177778" y="2057400"/>
                  </a:lnTo>
                  <a:lnTo>
                    <a:pt x="3165118" y="2095500"/>
                  </a:lnTo>
                  <a:lnTo>
                    <a:pt x="3151229" y="2133600"/>
                  </a:lnTo>
                  <a:lnTo>
                    <a:pt x="3136132" y="2184400"/>
                  </a:lnTo>
                  <a:lnTo>
                    <a:pt x="3119846" y="2222500"/>
                  </a:lnTo>
                  <a:lnTo>
                    <a:pt x="3102392" y="2273300"/>
                  </a:lnTo>
                  <a:lnTo>
                    <a:pt x="3083789" y="2311400"/>
                  </a:lnTo>
                  <a:lnTo>
                    <a:pt x="3064057" y="2349500"/>
                  </a:lnTo>
                  <a:lnTo>
                    <a:pt x="3043216" y="2387600"/>
                  </a:lnTo>
                  <a:lnTo>
                    <a:pt x="3021286" y="2425700"/>
                  </a:lnTo>
                  <a:lnTo>
                    <a:pt x="2998287" y="2463800"/>
                  </a:lnTo>
                  <a:lnTo>
                    <a:pt x="2974239" y="2501900"/>
                  </a:lnTo>
                  <a:lnTo>
                    <a:pt x="2949161" y="2540000"/>
                  </a:lnTo>
                  <a:lnTo>
                    <a:pt x="2923074" y="2578100"/>
                  </a:lnTo>
                  <a:lnTo>
                    <a:pt x="2895997" y="2616200"/>
                  </a:lnTo>
                  <a:lnTo>
                    <a:pt x="2867951" y="2654300"/>
                  </a:lnTo>
                  <a:lnTo>
                    <a:pt x="2838955" y="2679700"/>
                  </a:lnTo>
                  <a:lnTo>
                    <a:pt x="2809029" y="2717800"/>
                  </a:lnTo>
                  <a:lnTo>
                    <a:pt x="2778193" y="2755900"/>
                  </a:lnTo>
                  <a:lnTo>
                    <a:pt x="2746467" y="2781300"/>
                  </a:lnTo>
                  <a:lnTo>
                    <a:pt x="2713871" y="2819400"/>
                  </a:lnTo>
                  <a:lnTo>
                    <a:pt x="2680424" y="2844800"/>
                  </a:lnTo>
                  <a:lnTo>
                    <a:pt x="2646147" y="2870200"/>
                  </a:lnTo>
                  <a:lnTo>
                    <a:pt x="2611060" y="2895600"/>
                  </a:lnTo>
                  <a:lnTo>
                    <a:pt x="2575182" y="2933700"/>
                  </a:lnTo>
                  <a:lnTo>
                    <a:pt x="2538533" y="2959100"/>
                  </a:lnTo>
                  <a:lnTo>
                    <a:pt x="2501133" y="2984500"/>
                  </a:lnTo>
                  <a:lnTo>
                    <a:pt x="2463003" y="3009900"/>
                  </a:lnTo>
                  <a:lnTo>
                    <a:pt x="2424161" y="3022600"/>
                  </a:lnTo>
                  <a:lnTo>
                    <a:pt x="2384628" y="3048000"/>
                  </a:lnTo>
                  <a:lnTo>
                    <a:pt x="2344424" y="3073400"/>
                  </a:lnTo>
                  <a:lnTo>
                    <a:pt x="2303569" y="3086100"/>
                  </a:lnTo>
                  <a:lnTo>
                    <a:pt x="2262082" y="3111500"/>
                  </a:lnTo>
                  <a:lnTo>
                    <a:pt x="2177294" y="3136900"/>
                  </a:lnTo>
                  <a:lnTo>
                    <a:pt x="2134032" y="3162300"/>
                  </a:lnTo>
                  <a:lnTo>
                    <a:pt x="2001016" y="3200400"/>
                  </a:lnTo>
                  <a:lnTo>
                    <a:pt x="1955666" y="3200400"/>
                  </a:lnTo>
                  <a:lnTo>
                    <a:pt x="1863569" y="3225800"/>
                  </a:lnTo>
                  <a:lnTo>
                    <a:pt x="1816862" y="3225800"/>
                  </a:lnTo>
                  <a:lnTo>
                    <a:pt x="1769743" y="3238500"/>
                  </a:lnTo>
                  <a:lnTo>
                    <a:pt x="1908217" y="3238500"/>
                  </a:lnTo>
                  <a:lnTo>
                    <a:pt x="2131396" y="3175000"/>
                  </a:lnTo>
                  <a:lnTo>
                    <a:pt x="2217057" y="3149600"/>
                  </a:lnTo>
                  <a:lnTo>
                    <a:pt x="2259038" y="3124200"/>
                  </a:lnTo>
                  <a:lnTo>
                    <a:pt x="2300426" y="3111500"/>
                  </a:lnTo>
                  <a:lnTo>
                    <a:pt x="2341203" y="3086100"/>
                  </a:lnTo>
                  <a:lnTo>
                    <a:pt x="2381350" y="3073400"/>
                  </a:lnTo>
                  <a:lnTo>
                    <a:pt x="2420848" y="3048000"/>
                  </a:lnTo>
                  <a:lnTo>
                    <a:pt x="2459677" y="3022600"/>
                  </a:lnTo>
                  <a:lnTo>
                    <a:pt x="2497819" y="3009900"/>
                  </a:lnTo>
                  <a:lnTo>
                    <a:pt x="2535255" y="2984500"/>
                  </a:lnTo>
                  <a:lnTo>
                    <a:pt x="2571964" y="2959100"/>
                  </a:lnTo>
                  <a:lnTo>
                    <a:pt x="2607930" y="2933700"/>
                  </a:lnTo>
                  <a:lnTo>
                    <a:pt x="2643131" y="2895600"/>
                  </a:lnTo>
                  <a:lnTo>
                    <a:pt x="2677550" y="2870200"/>
                  </a:lnTo>
                  <a:lnTo>
                    <a:pt x="2711166" y="2844800"/>
                  </a:lnTo>
                  <a:lnTo>
                    <a:pt x="2743962" y="2806700"/>
                  </a:lnTo>
                  <a:lnTo>
                    <a:pt x="2775918" y="2781300"/>
                  </a:lnTo>
                  <a:lnTo>
                    <a:pt x="2807015" y="2743200"/>
                  </a:lnTo>
                  <a:lnTo>
                    <a:pt x="2837233" y="2717800"/>
                  </a:lnTo>
                  <a:lnTo>
                    <a:pt x="2866555" y="2679700"/>
                  </a:lnTo>
                  <a:lnTo>
                    <a:pt x="2894960" y="2654300"/>
                  </a:lnTo>
                  <a:lnTo>
                    <a:pt x="2922429" y="2616200"/>
                  </a:lnTo>
                  <a:lnTo>
                    <a:pt x="2948945" y="2578100"/>
                  </a:lnTo>
                  <a:lnTo>
                    <a:pt x="2974487" y="2540000"/>
                  </a:lnTo>
                  <a:lnTo>
                    <a:pt x="2999036" y="2501900"/>
                  </a:lnTo>
                  <a:lnTo>
                    <a:pt x="3022574" y="2463800"/>
                  </a:lnTo>
                  <a:lnTo>
                    <a:pt x="3045080" y="2425700"/>
                  </a:lnTo>
                  <a:lnTo>
                    <a:pt x="3066538" y="2387600"/>
                  </a:lnTo>
                  <a:lnTo>
                    <a:pt x="3086926" y="2349500"/>
                  </a:lnTo>
                  <a:lnTo>
                    <a:pt x="3106226" y="2311400"/>
                  </a:lnTo>
                  <a:lnTo>
                    <a:pt x="3124420" y="2260600"/>
                  </a:lnTo>
                  <a:lnTo>
                    <a:pt x="3141487" y="2222500"/>
                  </a:lnTo>
                  <a:lnTo>
                    <a:pt x="3157409" y="2184400"/>
                  </a:lnTo>
                  <a:lnTo>
                    <a:pt x="3172167" y="2133600"/>
                  </a:lnTo>
                  <a:lnTo>
                    <a:pt x="3185742" y="2095500"/>
                  </a:lnTo>
                  <a:lnTo>
                    <a:pt x="3198115" y="2044700"/>
                  </a:lnTo>
                  <a:lnTo>
                    <a:pt x="3209266" y="2006600"/>
                  </a:lnTo>
                  <a:lnTo>
                    <a:pt x="3219176" y="1955800"/>
                  </a:lnTo>
                  <a:lnTo>
                    <a:pt x="3227827" y="1917700"/>
                  </a:lnTo>
                  <a:lnTo>
                    <a:pt x="3235200" y="1866900"/>
                  </a:lnTo>
                  <a:lnTo>
                    <a:pt x="3241275" y="1816100"/>
                  </a:lnTo>
                  <a:lnTo>
                    <a:pt x="3246033" y="1778000"/>
                  </a:lnTo>
                  <a:lnTo>
                    <a:pt x="3249455" y="1727200"/>
                  </a:lnTo>
                  <a:lnTo>
                    <a:pt x="3251522" y="1676400"/>
                  </a:lnTo>
                  <a:lnTo>
                    <a:pt x="3252215" y="1625600"/>
                  </a:lnTo>
                  <a:lnTo>
                    <a:pt x="3251522" y="1587500"/>
                  </a:lnTo>
                  <a:lnTo>
                    <a:pt x="3249455" y="1536700"/>
                  </a:lnTo>
                  <a:lnTo>
                    <a:pt x="3246034" y="1485900"/>
                  </a:lnTo>
                  <a:lnTo>
                    <a:pt x="3241276" y="1447800"/>
                  </a:lnTo>
                  <a:lnTo>
                    <a:pt x="3235203" y="1397000"/>
                  </a:lnTo>
                  <a:lnTo>
                    <a:pt x="3227831" y="1346200"/>
                  </a:lnTo>
                  <a:lnTo>
                    <a:pt x="3219182" y="1308100"/>
                  </a:lnTo>
                  <a:lnTo>
                    <a:pt x="3209272" y="1257300"/>
                  </a:lnTo>
                  <a:lnTo>
                    <a:pt x="3198123" y="1219200"/>
                  </a:lnTo>
                  <a:lnTo>
                    <a:pt x="3185752" y="1168400"/>
                  </a:lnTo>
                  <a:lnTo>
                    <a:pt x="3172179" y="1130300"/>
                  </a:lnTo>
                  <a:lnTo>
                    <a:pt x="3157423" y="1079500"/>
                  </a:lnTo>
                  <a:lnTo>
                    <a:pt x="3141503" y="1041400"/>
                  </a:lnTo>
                  <a:lnTo>
                    <a:pt x="3124438" y="1003300"/>
                  </a:lnTo>
                  <a:lnTo>
                    <a:pt x="3106246" y="952500"/>
                  </a:lnTo>
                  <a:lnTo>
                    <a:pt x="3086948" y="914400"/>
                  </a:lnTo>
                  <a:lnTo>
                    <a:pt x="3066562" y="876300"/>
                  </a:lnTo>
                  <a:lnTo>
                    <a:pt x="3045107" y="838200"/>
                  </a:lnTo>
                  <a:lnTo>
                    <a:pt x="3022602" y="800100"/>
                  </a:lnTo>
                  <a:lnTo>
                    <a:pt x="2999067" y="762000"/>
                  </a:lnTo>
                  <a:lnTo>
                    <a:pt x="2974520" y="723900"/>
                  </a:lnTo>
                  <a:lnTo>
                    <a:pt x="2948980" y="685800"/>
                  </a:lnTo>
                  <a:lnTo>
                    <a:pt x="2922467" y="647700"/>
                  </a:lnTo>
                  <a:lnTo>
                    <a:pt x="2895000" y="609600"/>
                  </a:lnTo>
                  <a:lnTo>
                    <a:pt x="2866597" y="584200"/>
                  </a:lnTo>
                  <a:lnTo>
                    <a:pt x="2837277" y="546100"/>
                  </a:lnTo>
                  <a:lnTo>
                    <a:pt x="2807060" y="508000"/>
                  </a:lnTo>
                  <a:lnTo>
                    <a:pt x="2775965" y="482600"/>
                  </a:lnTo>
                  <a:lnTo>
                    <a:pt x="2744011" y="444500"/>
                  </a:lnTo>
                  <a:lnTo>
                    <a:pt x="2711217" y="419100"/>
                  </a:lnTo>
                  <a:lnTo>
                    <a:pt x="2677602" y="393700"/>
                  </a:lnTo>
                  <a:lnTo>
                    <a:pt x="2643184" y="368300"/>
                  </a:lnTo>
                  <a:lnTo>
                    <a:pt x="2607984" y="330200"/>
                  </a:lnTo>
                  <a:lnTo>
                    <a:pt x="2572020" y="304800"/>
                  </a:lnTo>
                  <a:lnTo>
                    <a:pt x="2535310" y="279400"/>
                  </a:lnTo>
                  <a:lnTo>
                    <a:pt x="2497875" y="254000"/>
                  </a:lnTo>
                  <a:lnTo>
                    <a:pt x="2459734" y="241300"/>
                  </a:lnTo>
                  <a:lnTo>
                    <a:pt x="2420904" y="215900"/>
                  </a:lnTo>
                  <a:lnTo>
                    <a:pt x="2381406" y="190500"/>
                  </a:lnTo>
                  <a:lnTo>
                    <a:pt x="2341259" y="165100"/>
                  </a:lnTo>
                  <a:lnTo>
                    <a:pt x="2300481" y="152400"/>
                  </a:lnTo>
                  <a:lnTo>
                    <a:pt x="2259091" y="127000"/>
                  </a:lnTo>
                  <a:lnTo>
                    <a:pt x="2043639" y="63500"/>
                  </a:lnTo>
                  <a:lnTo>
                    <a:pt x="1908250" y="25400"/>
                  </a:lnTo>
                  <a:close/>
                </a:path>
                <a:path w="3252470" h="3251200">
                  <a:moveTo>
                    <a:pt x="0" y="1625600"/>
                  </a:moveTo>
                  <a:lnTo>
                    <a:pt x="0" y="1638300"/>
                  </a:lnTo>
                  <a:lnTo>
                    <a:pt x="173" y="1638300"/>
                  </a:lnTo>
                  <a:lnTo>
                    <a:pt x="0" y="1625600"/>
                  </a:lnTo>
                  <a:close/>
                </a:path>
                <a:path w="3252470" h="3251200">
                  <a:moveTo>
                    <a:pt x="1482454" y="25400"/>
                  </a:moveTo>
                  <a:lnTo>
                    <a:pt x="1343998" y="25400"/>
                  </a:lnTo>
                  <a:lnTo>
                    <a:pt x="1208619" y="63500"/>
                  </a:lnTo>
                  <a:lnTo>
                    <a:pt x="993177" y="127000"/>
                  </a:lnTo>
                  <a:lnTo>
                    <a:pt x="951789" y="152400"/>
                  </a:lnTo>
                  <a:lnTo>
                    <a:pt x="911012" y="165100"/>
                  </a:lnTo>
                  <a:lnTo>
                    <a:pt x="870865" y="190500"/>
                  </a:lnTo>
                  <a:lnTo>
                    <a:pt x="831367" y="215900"/>
                  </a:lnTo>
                  <a:lnTo>
                    <a:pt x="792538" y="241300"/>
                  </a:lnTo>
                  <a:lnTo>
                    <a:pt x="754396" y="254000"/>
                  </a:lnTo>
                  <a:lnTo>
                    <a:pt x="716960" y="279400"/>
                  </a:lnTo>
                  <a:lnTo>
                    <a:pt x="680251" y="304800"/>
                  </a:lnTo>
                  <a:lnTo>
                    <a:pt x="644285" y="330200"/>
                  </a:lnTo>
                  <a:lnTo>
                    <a:pt x="609084" y="368300"/>
                  </a:lnTo>
                  <a:lnTo>
                    <a:pt x="574665" y="393700"/>
                  </a:lnTo>
                  <a:lnTo>
                    <a:pt x="541049" y="419100"/>
                  </a:lnTo>
                  <a:lnTo>
                    <a:pt x="508253" y="444500"/>
                  </a:lnTo>
                  <a:lnTo>
                    <a:pt x="476297" y="482600"/>
                  </a:lnTo>
                  <a:lnTo>
                    <a:pt x="445200" y="508000"/>
                  </a:lnTo>
                  <a:lnTo>
                    <a:pt x="414982" y="546100"/>
                  </a:lnTo>
                  <a:lnTo>
                    <a:pt x="385660" y="584200"/>
                  </a:lnTo>
                  <a:lnTo>
                    <a:pt x="357255" y="609600"/>
                  </a:lnTo>
                  <a:lnTo>
                    <a:pt x="329786" y="647700"/>
                  </a:lnTo>
                  <a:lnTo>
                    <a:pt x="303270" y="685800"/>
                  </a:lnTo>
                  <a:lnTo>
                    <a:pt x="277728" y="723900"/>
                  </a:lnTo>
                  <a:lnTo>
                    <a:pt x="253179" y="762000"/>
                  </a:lnTo>
                  <a:lnTo>
                    <a:pt x="229641" y="800100"/>
                  </a:lnTo>
                  <a:lnTo>
                    <a:pt x="207135" y="838200"/>
                  </a:lnTo>
                  <a:lnTo>
                    <a:pt x="185677" y="876300"/>
                  </a:lnTo>
                  <a:lnTo>
                    <a:pt x="165289" y="914400"/>
                  </a:lnTo>
                  <a:lnTo>
                    <a:pt x="145989" y="952500"/>
                  </a:lnTo>
                  <a:lnTo>
                    <a:pt x="127795" y="1003300"/>
                  </a:lnTo>
                  <a:lnTo>
                    <a:pt x="110728" y="1041400"/>
                  </a:lnTo>
                  <a:lnTo>
                    <a:pt x="94806" y="1079500"/>
                  </a:lnTo>
                  <a:lnTo>
                    <a:pt x="80048" y="1130300"/>
                  </a:lnTo>
                  <a:lnTo>
                    <a:pt x="66473" y="1168400"/>
                  </a:lnTo>
                  <a:lnTo>
                    <a:pt x="54100" y="1219200"/>
                  </a:lnTo>
                  <a:lnTo>
                    <a:pt x="42949" y="1257300"/>
                  </a:lnTo>
                  <a:lnTo>
                    <a:pt x="33039" y="1308100"/>
                  </a:lnTo>
                  <a:lnTo>
                    <a:pt x="24388" y="1346200"/>
                  </a:lnTo>
                  <a:lnTo>
                    <a:pt x="17015" y="1397000"/>
                  </a:lnTo>
                  <a:lnTo>
                    <a:pt x="10940" y="1447800"/>
                  </a:lnTo>
                  <a:lnTo>
                    <a:pt x="6182" y="1485900"/>
                  </a:lnTo>
                  <a:lnTo>
                    <a:pt x="2760" y="1536700"/>
                  </a:lnTo>
                  <a:lnTo>
                    <a:pt x="693" y="1587500"/>
                  </a:lnTo>
                  <a:lnTo>
                    <a:pt x="0" y="1625600"/>
                  </a:lnTo>
                  <a:lnTo>
                    <a:pt x="19050" y="1625600"/>
                  </a:lnTo>
                  <a:lnTo>
                    <a:pt x="19760" y="1587500"/>
                  </a:lnTo>
                  <a:lnTo>
                    <a:pt x="21877" y="1536700"/>
                  </a:lnTo>
                  <a:lnTo>
                    <a:pt x="25382" y="1485900"/>
                  </a:lnTo>
                  <a:lnTo>
                    <a:pt x="30254" y="1435100"/>
                  </a:lnTo>
                  <a:lnTo>
                    <a:pt x="36473" y="1397000"/>
                  </a:lnTo>
                  <a:lnTo>
                    <a:pt x="44020" y="1346200"/>
                  </a:lnTo>
                  <a:lnTo>
                    <a:pt x="52875" y="1308100"/>
                  </a:lnTo>
                  <a:lnTo>
                    <a:pt x="63017" y="1257300"/>
                  </a:lnTo>
                  <a:lnTo>
                    <a:pt x="74428" y="1206500"/>
                  </a:lnTo>
                  <a:lnTo>
                    <a:pt x="87087" y="1168400"/>
                  </a:lnTo>
                  <a:lnTo>
                    <a:pt x="100974" y="1117600"/>
                  </a:lnTo>
                  <a:lnTo>
                    <a:pt x="116069" y="1079500"/>
                  </a:lnTo>
                  <a:lnTo>
                    <a:pt x="132352" y="1041400"/>
                  </a:lnTo>
                  <a:lnTo>
                    <a:pt x="149805" y="990600"/>
                  </a:lnTo>
                  <a:lnTo>
                    <a:pt x="168406" y="952500"/>
                  </a:lnTo>
                  <a:lnTo>
                    <a:pt x="188135" y="914400"/>
                  </a:lnTo>
                  <a:lnTo>
                    <a:pt x="208974" y="876300"/>
                  </a:lnTo>
                  <a:lnTo>
                    <a:pt x="230901" y="838200"/>
                  </a:lnTo>
                  <a:lnTo>
                    <a:pt x="253898" y="800100"/>
                  </a:lnTo>
                  <a:lnTo>
                    <a:pt x="277944" y="762000"/>
                  </a:lnTo>
                  <a:lnTo>
                    <a:pt x="303019" y="723900"/>
                  </a:lnTo>
                  <a:lnTo>
                    <a:pt x="329104" y="685800"/>
                  </a:lnTo>
                  <a:lnTo>
                    <a:pt x="356179" y="647700"/>
                  </a:lnTo>
                  <a:lnTo>
                    <a:pt x="384223" y="609600"/>
                  </a:lnTo>
                  <a:lnTo>
                    <a:pt x="413217" y="571500"/>
                  </a:lnTo>
                  <a:lnTo>
                    <a:pt x="443141" y="546100"/>
                  </a:lnTo>
                  <a:lnTo>
                    <a:pt x="473975" y="508000"/>
                  </a:lnTo>
                  <a:lnTo>
                    <a:pt x="505700" y="482600"/>
                  </a:lnTo>
                  <a:lnTo>
                    <a:pt x="538294" y="444500"/>
                  </a:lnTo>
                  <a:lnTo>
                    <a:pt x="571739" y="419100"/>
                  </a:lnTo>
                  <a:lnTo>
                    <a:pt x="606015" y="393700"/>
                  </a:lnTo>
                  <a:lnTo>
                    <a:pt x="641101" y="355600"/>
                  </a:lnTo>
                  <a:lnTo>
                    <a:pt x="676979" y="330200"/>
                  </a:lnTo>
                  <a:lnTo>
                    <a:pt x="713627" y="304800"/>
                  </a:lnTo>
                  <a:lnTo>
                    <a:pt x="751026" y="279400"/>
                  </a:lnTo>
                  <a:lnTo>
                    <a:pt x="789156" y="254000"/>
                  </a:lnTo>
                  <a:lnTo>
                    <a:pt x="827998" y="241300"/>
                  </a:lnTo>
                  <a:lnTo>
                    <a:pt x="867531" y="215900"/>
                  </a:lnTo>
                  <a:lnTo>
                    <a:pt x="907735" y="190500"/>
                  </a:lnTo>
                  <a:lnTo>
                    <a:pt x="948591" y="177800"/>
                  </a:lnTo>
                  <a:lnTo>
                    <a:pt x="990079" y="152400"/>
                  </a:lnTo>
                  <a:lnTo>
                    <a:pt x="1074870" y="127000"/>
                  </a:lnTo>
                  <a:lnTo>
                    <a:pt x="1118134" y="101600"/>
                  </a:lnTo>
                  <a:lnTo>
                    <a:pt x="1251159" y="63500"/>
                  </a:lnTo>
                  <a:lnTo>
                    <a:pt x="1296512" y="63500"/>
                  </a:lnTo>
                  <a:lnTo>
                    <a:pt x="1388617" y="38100"/>
                  </a:lnTo>
                  <a:lnTo>
                    <a:pt x="1435329" y="38100"/>
                  </a:lnTo>
                  <a:lnTo>
                    <a:pt x="1482454" y="25400"/>
                  </a:lnTo>
                  <a:close/>
                </a:path>
                <a:path w="3252470" h="3251200">
                  <a:moveTo>
                    <a:pt x="1626107" y="0"/>
                  </a:moveTo>
                  <a:lnTo>
                    <a:pt x="1578165" y="0"/>
                  </a:lnTo>
                  <a:lnTo>
                    <a:pt x="1530567" y="12700"/>
                  </a:lnTo>
                  <a:lnTo>
                    <a:pt x="1436480" y="12700"/>
                  </a:lnTo>
                  <a:lnTo>
                    <a:pt x="1390028" y="25400"/>
                  </a:lnTo>
                  <a:lnTo>
                    <a:pt x="1626107" y="25400"/>
                  </a:lnTo>
                  <a:lnTo>
                    <a:pt x="1626107" y="0"/>
                  </a:lnTo>
                  <a:close/>
                </a:path>
                <a:path w="3252470" h="3251200">
                  <a:moveTo>
                    <a:pt x="1674056" y="0"/>
                  </a:moveTo>
                  <a:lnTo>
                    <a:pt x="1626107" y="0"/>
                  </a:lnTo>
                  <a:lnTo>
                    <a:pt x="1626107" y="25400"/>
                  </a:lnTo>
                  <a:lnTo>
                    <a:pt x="1862215" y="25400"/>
                  </a:lnTo>
                  <a:lnTo>
                    <a:pt x="1815759" y="12700"/>
                  </a:lnTo>
                  <a:lnTo>
                    <a:pt x="1721661" y="12700"/>
                  </a:lnTo>
                  <a:lnTo>
                    <a:pt x="1674056" y="0"/>
                  </a:lnTo>
                  <a:close/>
                </a:path>
              </a:pathLst>
            </a:custGeom>
            <a:solidFill>
              <a:srgbClr val="7DAFDE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2" name="object 12"/>
            <p:cNvSpPr/>
            <p:nvPr/>
          </p:nvSpPr>
          <p:spPr>
            <a:xfrm>
              <a:off x="13510259" y="4681728"/>
              <a:ext cx="3232785" cy="3234055"/>
            </a:xfrm>
            <a:custGeom>
              <a:avLst/>
              <a:gdLst/>
              <a:ahLst/>
              <a:cxnLst/>
              <a:rect l="l" t="t" r="r" b="b"/>
              <a:pathLst>
                <a:path w="3232784" h="3234054">
                  <a:moveTo>
                    <a:pt x="1616202" y="0"/>
                  </a:moveTo>
                  <a:lnTo>
                    <a:pt x="1567687" y="714"/>
                  </a:lnTo>
                  <a:lnTo>
                    <a:pt x="1519528" y="2844"/>
                  </a:lnTo>
                  <a:lnTo>
                    <a:pt x="1471745" y="6371"/>
                  </a:lnTo>
                  <a:lnTo>
                    <a:pt x="1424356" y="11273"/>
                  </a:lnTo>
                  <a:lnTo>
                    <a:pt x="1377382" y="17531"/>
                  </a:lnTo>
                  <a:lnTo>
                    <a:pt x="1330843" y="25124"/>
                  </a:lnTo>
                  <a:lnTo>
                    <a:pt x="1284759" y="34034"/>
                  </a:lnTo>
                  <a:lnTo>
                    <a:pt x="1239151" y="44239"/>
                  </a:lnTo>
                  <a:lnTo>
                    <a:pt x="1194037" y="55720"/>
                  </a:lnTo>
                  <a:lnTo>
                    <a:pt x="1149438" y="68457"/>
                  </a:lnTo>
                  <a:lnTo>
                    <a:pt x="1105375" y="82430"/>
                  </a:lnTo>
                  <a:lnTo>
                    <a:pt x="1061867" y="97618"/>
                  </a:lnTo>
                  <a:lnTo>
                    <a:pt x="1018933" y="114002"/>
                  </a:lnTo>
                  <a:lnTo>
                    <a:pt x="976595" y="131562"/>
                  </a:lnTo>
                  <a:lnTo>
                    <a:pt x="934872" y="150278"/>
                  </a:lnTo>
                  <a:lnTo>
                    <a:pt x="893784" y="170129"/>
                  </a:lnTo>
                  <a:lnTo>
                    <a:pt x="853351" y="191096"/>
                  </a:lnTo>
                  <a:lnTo>
                    <a:pt x="813594" y="213159"/>
                  </a:lnTo>
                  <a:lnTo>
                    <a:pt x="774531" y="236298"/>
                  </a:lnTo>
                  <a:lnTo>
                    <a:pt x="736184" y="260492"/>
                  </a:lnTo>
                  <a:lnTo>
                    <a:pt x="698571" y="285723"/>
                  </a:lnTo>
                  <a:lnTo>
                    <a:pt x="661714" y="311968"/>
                  </a:lnTo>
                  <a:lnTo>
                    <a:pt x="625632" y="339210"/>
                  </a:lnTo>
                  <a:lnTo>
                    <a:pt x="590345" y="367427"/>
                  </a:lnTo>
                  <a:lnTo>
                    <a:pt x="555874" y="396600"/>
                  </a:lnTo>
                  <a:lnTo>
                    <a:pt x="522237" y="426709"/>
                  </a:lnTo>
                  <a:lnTo>
                    <a:pt x="489456" y="457733"/>
                  </a:lnTo>
                  <a:lnTo>
                    <a:pt x="457550" y="489653"/>
                  </a:lnTo>
                  <a:lnTo>
                    <a:pt x="426539" y="522449"/>
                  </a:lnTo>
                  <a:lnTo>
                    <a:pt x="396443" y="556100"/>
                  </a:lnTo>
                  <a:lnTo>
                    <a:pt x="367282" y="590587"/>
                  </a:lnTo>
                  <a:lnTo>
                    <a:pt x="339077" y="625890"/>
                  </a:lnTo>
                  <a:lnTo>
                    <a:pt x="311846" y="661989"/>
                  </a:lnTo>
                  <a:lnTo>
                    <a:pt x="285611" y="698863"/>
                  </a:lnTo>
                  <a:lnTo>
                    <a:pt x="260392" y="736492"/>
                  </a:lnTo>
                  <a:lnTo>
                    <a:pt x="236207" y="774858"/>
                  </a:lnTo>
                  <a:lnTo>
                    <a:pt x="213078" y="813939"/>
                  </a:lnTo>
                  <a:lnTo>
                    <a:pt x="191024" y="853715"/>
                  </a:lnTo>
                  <a:lnTo>
                    <a:pt x="170065" y="894167"/>
                  </a:lnTo>
                  <a:lnTo>
                    <a:pt x="150221" y="935275"/>
                  </a:lnTo>
                  <a:lnTo>
                    <a:pt x="131513" y="977019"/>
                  </a:lnTo>
                  <a:lnTo>
                    <a:pt x="113960" y="1019378"/>
                  </a:lnTo>
                  <a:lnTo>
                    <a:pt x="97582" y="1062332"/>
                  </a:lnTo>
                  <a:lnTo>
                    <a:pt x="82399" y="1105863"/>
                  </a:lnTo>
                  <a:lnTo>
                    <a:pt x="68432" y="1149949"/>
                  </a:lnTo>
                  <a:lnTo>
                    <a:pt x="55700" y="1194570"/>
                  </a:lnTo>
                  <a:lnTo>
                    <a:pt x="44223" y="1239707"/>
                  </a:lnTo>
                  <a:lnTo>
                    <a:pt x="34021" y="1285340"/>
                  </a:lnTo>
                  <a:lnTo>
                    <a:pt x="25115" y="1331448"/>
                  </a:lnTo>
                  <a:lnTo>
                    <a:pt x="17524" y="1378012"/>
                  </a:lnTo>
                  <a:lnTo>
                    <a:pt x="11269" y="1425011"/>
                  </a:lnTo>
                  <a:lnTo>
                    <a:pt x="6368" y="1472426"/>
                  </a:lnTo>
                  <a:lnTo>
                    <a:pt x="2843" y="1520236"/>
                  </a:lnTo>
                  <a:lnTo>
                    <a:pt x="714" y="1568422"/>
                  </a:lnTo>
                  <a:lnTo>
                    <a:pt x="0" y="1616964"/>
                  </a:lnTo>
                  <a:lnTo>
                    <a:pt x="714" y="1665505"/>
                  </a:lnTo>
                  <a:lnTo>
                    <a:pt x="2843" y="1713691"/>
                  </a:lnTo>
                  <a:lnTo>
                    <a:pt x="6367" y="1761501"/>
                  </a:lnTo>
                  <a:lnTo>
                    <a:pt x="11267" y="1808916"/>
                  </a:lnTo>
                  <a:lnTo>
                    <a:pt x="17521" y="1855915"/>
                  </a:lnTo>
                  <a:lnTo>
                    <a:pt x="25111" y="1902479"/>
                  </a:lnTo>
                  <a:lnTo>
                    <a:pt x="34016" y="1948587"/>
                  </a:lnTo>
                  <a:lnTo>
                    <a:pt x="44216" y="1994220"/>
                  </a:lnTo>
                  <a:lnTo>
                    <a:pt x="55691" y="2039357"/>
                  </a:lnTo>
                  <a:lnTo>
                    <a:pt x="68421" y="2083978"/>
                  </a:lnTo>
                  <a:lnTo>
                    <a:pt x="82387" y="2128064"/>
                  </a:lnTo>
                  <a:lnTo>
                    <a:pt x="97568" y="2171595"/>
                  </a:lnTo>
                  <a:lnTo>
                    <a:pt x="113943" y="2214549"/>
                  </a:lnTo>
                  <a:lnTo>
                    <a:pt x="131494" y="2256908"/>
                  </a:lnTo>
                  <a:lnTo>
                    <a:pt x="150201" y="2298652"/>
                  </a:lnTo>
                  <a:lnTo>
                    <a:pt x="170042" y="2339760"/>
                  </a:lnTo>
                  <a:lnTo>
                    <a:pt x="190998" y="2380212"/>
                  </a:lnTo>
                  <a:lnTo>
                    <a:pt x="213050" y="2419988"/>
                  </a:lnTo>
                  <a:lnTo>
                    <a:pt x="236177" y="2459069"/>
                  </a:lnTo>
                  <a:lnTo>
                    <a:pt x="260360" y="2497435"/>
                  </a:lnTo>
                  <a:lnTo>
                    <a:pt x="285577" y="2535064"/>
                  </a:lnTo>
                  <a:lnTo>
                    <a:pt x="311810" y="2571938"/>
                  </a:lnTo>
                  <a:lnTo>
                    <a:pt x="339038" y="2608037"/>
                  </a:lnTo>
                  <a:lnTo>
                    <a:pt x="367241" y="2643340"/>
                  </a:lnTo>
                  <a:lnTo>
                    <a:pt x="396400" y="2677827"/>
                  </a:lnTo>
                  <a:lnTo>
                    <a:pt x="426494" y="2711478"/>
                  </a:lnTo>
                  <a:lnTo>
                    <a:pt x="457503" y="2744274"/>
                  </a:lnTo>
                  <a:lnTo>
                    <a:pt x="489407" y="2776194"/>
                  </a:lnTo>
                  <a:lnTo>
                    <a:pt x="522187" y="2807218"/>
                  </a:lnTo>
                  <a:lnTo>
                    <a:pt x="555822" y="2837327"/>
                  </a:lnTo>
                  <a:lnTo>
                    <a:pt x="590293" y="2866500"/>
                  </a:lnTo>
                  <a:lnTo>
                    <a:pt x="625578" y="2894717"/>
                  </a:lnTo>
                  <a:lnTo>
                    <a:pt x="661659" y="2921959"/>
                  </a:lnTo>
                  <a:lnTo>
                    <a:pt x="698516" y="2948204"/>
                  </a:lnTo>
                  <a:lnTo>
                    <a:pt x="736128" y="2973435"/>
                  </a:lnTo>
                  <a:lnTo>
                    <a:pt x="774475" y="2997629"/>
                  </a:lnTo>
                  <a:lnTo>
                    <a:pt x="813537" y="3020768"/>
                  </a:lnTo>
                  <a:lnTo>
                    <a:pt x="853295" y="3042831"/>
                  </a:lnTo>
                  <a:lnTo>
                    <a:pt x="893728" y="3063798"/>
                  </a:lnTo>
                  <a:lnTo>
                    <a:pt x="934817" y="3083649"/>
                  </a:lnTo>
                  <a:lnTo>
                    <a:pt x="976541" y="3102365"/>
                  </a:lnTo>
                  <a:lnTo>
                    <a:pt x="1018881" y="3119925"/>
                  </a:lnTo>
                  <a:lnTo>
                    <a:pt x="1061816" y="3136309"/>
                  </a:lnTo>
                  <a:lnTo>
                    <a:pt x="1105326" y="3151497"/>
                  </a:lnTo>
                  <a:lnTo>
                    <a:pt x="1149392" y="3165470"/>
                  </a:lnTo>
                  <a:lnTo>
                    <a:pt x="1193993" y="3178207"/>
                  </a:lnTo>
                  <a:lnTo>
                    <a:pt x="1239110" y="3189688"/>
                  </a:lnTo>
                  <a:lnTo>
                    <a:pt x="1284722" y="3199893"/>
                  </a:lnTo>
                  <a:lnTo>
                    <a:pt x="1330810" y="3208803"/>
                  </a:lnTo>
                  <a:lnTo>
                    <a:pt x="1377353" y="3216396"/>
                  </a:lnTo>
                  <a:lnTo>
                    <a:pt x="1424332" y="3222654"/>
                  </a:lnTo>
                  <a:lnTo>
                    <a:pt x="1471726" y="3227556"/>
                  </a:lnTo>
                  <a:lnTo>
                    <a:pt x="1519516" y="3231083"/>
                  </a:lnTo>
                  <a:lnTo>
                    <a:pt x="1567681" y="3233213"/>
                  </a:lnTo>
                  <a:lnTo>
                    <a:pt x="1616202" y="3233928"/>
                  </a:lnTo>
                  <a:lnTo>
                    <a:pt x="1664716" y="3233213"/>
                  </a:lnTo>
                  <a:lnTo>
                    <a:pt x="1712875" y="3231082"/>
                  </a:lnTo>
                  <a:lnTo>
                    <a:pt x="1760658" y="3227555"/>
                  </a:lnTo>
                  <a:lnTo>
                    <a:pt x="1808047" y="3222652"/>
                  </a:lnTo>
                  <a:lnTo>
                    <a:pt x="1855021" y="3216393"/>
                  </a:lnTo>
                  <a:lnTo>
                    <a:pt x="1901560" y="3208799"/>
                  </a:lnTo>
                  <a:lnTo>
                    <a:pt x="1947644" y="3199888"/>
                  </a:lnTo>
                  <a:lnTo>
                    <a:pt x="1993252" y="3189681"/>
                  </a:lnTo>
                  <a:lnTo>
                    <a:pt x="2038366" y="3178198"/>
                  </a:lnTo>
                  <a:lnTo>
                    <a:pt x="2082965" y="3165460"/>
                  </a:lnTo>
                  <a:lnTo>
                    <a:pt x="2127028" y="3151485"/>
                  </a:lnTo>
                  <a:lnTo>
                    <a:pt x="2170536" y="3136295"/>
                  </a:lnTo>
                  <a:lnTo>
                    <a:pt x="2213470" y="3119909"/>
                  </a:lnTo>
                  <a:lnTo>
                    <a:pt x="2255808" y="3102346"/>
                  </a:lnTo>
                  <a:lnTo>
                    <a:pt x="2297531" y="3083629"/>
                  </a:lnTo>
                  <a:lnTo>
                    <a:pt x="2338619" y="3063775"/>
                  </a:lnTo>
                  <a:lnTo>
                    <a:pt x="2379052" y="3042805"/>
                  </a:lnTo>
                  <a:lnTo>
                    <a:pt x="2418809" y="3020740"/>
                  </a:lnTo>
                  <a:lnTo>
                    <a:pt x="2457872" y="2997599"/>
                  </a:lnTo>
                  <a:lnTo>
                    <a:pt x="2496219" y="2973403"/>
                  </a:lnTo>
                  <a:lnTo>
                    <a:pt x="2533832" y="2948170"/>
                  </a:lnTo>
                  <a:lnTo>
                    <a:pt x="2570689" y="2921922"/>
                  </a:lnTo>
                  <a:lnTo>
                    <a:pt x="2606771" y="2894678"/>
                  </a:lnTo>
                  <a:lnTo>
                    <a:pt x="2642058" y="2866459"/>
                  </a:lnTo>
                  <a:lnTo>
                    <a:pt x="2676529" y="2837284"/>
                  </a:lnTo>
                  <a:lnTo>
                    <a:pt x="2710166" y="2807173"/>
                  </a:lnTo>
                  <a:lnTo>
                    <a:pt x="2742947" y="2776147"/>
                  </a:lnTo>
                  <a:lnTo>
                    <a:pt x="2774853" y="2744225"/>
                  </a:lnTo>
                  <a:lnTo>
                    <a:pt x="2805864" y="2711428"/>
                  </a:lnTo>
                  <a:lnTo>
                    <a:pt x="2835960" y="2677775"/>
                  </a:lnTo>
                  <a:lnTo>
                    <a:pt x="2865121" y="2643287"/>
                  </a:lnTo>
                  <a:lnTo>
                    <a:pt x="2893326" y="2607983"/>
                  </a:lnTo>
                  <a:lnTo>
                    <a:pt x="2920557" y="2571884"/>
                  </a:lnTo>
                  <a:lnTo>
                    <a:pt x="2946792" y="2535009"/>
                  </a:lnTo>
                  <a:lnTo>
                    <a:pt x="2972011" y="2497379"/>
                  </a:lnTo>
                  <a:lnTo>
                    <a:pt x="2996196" y="2459013"/>
                  </a:lnTo>
                  <a:lnTo>
                    <a:pt x="3019325" y="2419932"/>
                  </a:lnTo>
                  <a:lnTo>
                    <a:pt x="3041379" y="2380156"/>
                  </a:lnTo>
                  <a:lnTo>
                    <a:pt x="3062338" y="2339704"/>
                  </a:lnTo>
                  <a:lnTo>
                    <a:pt x="3082182" y="2298597"/>
                  </a:lnTo>
                  <a:lnTo>
                    <a:pt x="3100890" y="2256854"/>
                  </a:lnTo>
                  <a:lnTo>
                    <a:pt x="3118443" y="2214497"/>
                  </a:lnTo>
                  <a:lnTo>
                    <a:pt x="3134821" y="2171544"/>
                  </a:lnTo>
                  <a:lnTo>
                    <a:pt x="3150004" y="2128016"/>
                  </a:lnTo>
                  <a:lnTo>
                    <a:pt x="3163971" y="2083932"/>
                  </a:lnTo>
                  <a:lnTo>
                    <a:pt x="3176703" y="2039313"/>
                  </a:lnTo>
                  <a:lnTo>
                    <a:pt x="3188180" y="1994180"/>
                  </a:lnTo>
                  <a:lnTo>
                    <a:pt x="3198382" y="1948550"/>
                  </a:lnTo>
                  <a:lnTo>
                    <a:pt x="3207288" y="1902446"/>
                  </a:lnTo>
                  <a:lnTo>
                    <a:pt x="3214879" y="1855887"/>
                  </a:lnTo>
                  <a:lnTo>
                    <a:pt x="3221134" y="1808892"/>
                  </a:lnTo>
                  <a:lnTo>
                    <a:pt x="3226035" y="1761483"/>
                  </a:lnTo>
                  <a:lnTo>
                    <a:pt x="3229560" y="1713678"/>
                  </a:lnTo>
                  <a:lnTo>
                    <a:pt x="3231689" y="1665498"/>
                  </a:lnTo>
                  <a:lnTo>
                    <a:pt x="3232404" y="1616964"/>
                  </a:lnTo>
                  <a:lnTo>
                    <a:pt x="3231689" y="1568422"/>
                  </a:lnTo>
                  <a:lnTo>
                    <a:pt x="3229559" y="1520236"/>
                  </a:lnTo>
                  <a:lnTo>
                    <a:pt x="3226033" y="1472426"/>
                  </a:lnTo>
                  <a:lnTo>
                    <a:pt x="3221132" y="1425011"/>
                  </a:lnTo>
                  <a:lnTo>
                    <a:pt x="3214876" y="1378012"/>
                  </a:lnTo>
                  <a:lnTo>
                    <a:pt x="3207284" y="1331448"/>
                  </a:lnTo>
                  <a:lnTo>
                    <a:pt x="3198376" y="1285340"/>
                  </a:lnTo>
                  <a:lnTo>
                    <a:pt x="3188173" y="1239707"/>
                  </a:lnTo>
                  <a:lnTo>
                    <a:pt x="3176695" y="1194570"/>
                  </a:lnTo>
                  <a:lnTo>
                    <a:pt x="3163961" y="1149949"/>
                  </a:lnTo>
                  <a:lnTo>
                    <a:pt x="3149992" y="1105863"/>
                  </a:lnTo>
                  <a:lnTo>
                    <a:pt x="3134807" y="1062332"/>
                  </a:lnTo>
                  <a:lnTo>
                    <a:pt x="3118427" y="1019378"/>
                  </a:lnTo>
                  <a:lnTo>
                    <a:pt x="3100872" y="977019"/>
                  </a:lnTo>
                  <a:lnTo>
                    <a:pt x="3082161" y="935275"/>
                  </a:lnTo>
                  <a:lnTo>
                    <a:pt x="3062315" y="894167"/>
                  </a:lnTo>
                  <a:lnTo>
                    <a:pt x="3041354" y="853715"/>
                  </a:lnTo>
                  <a:lnTo>
                    <a:pt x="3019298" y="813939"/>
                  </a:lnTo>
                  <a:lnTo>
                    <a:pt x="2996166" y="774858"/>
                  </a:lnTo>
                  <a:lnTo>
                    <a:pt x="2971979" y="736492"/>
                  </a:lnTo>
                  <a:lnTo>
                    <a:pt x="2946757" y="698863"/>
                  </a:lnTo>
                  <a:lnTo>
                    <a:pt x="2920520" y="661989"/>
                  </a:lnTo>
                  <a:lnTo>
                    <a:pt x="2893288" y="625890"/>
                  </a:lnTo>
                  <a:lnTo>
                    <a:pt x="2865080" y="590587"/>
                  </a:lnTo>
                  <a:lnTo>
                    <a:pt x="2835917" y="556100"/>
                  </a:lnTo>
                  <a:lnTo>
                    <a:pt x="2805820" y="522449"/>
                  </a:lnTo>
                  <a:lnTo>
                    <a:pt x="2774807" y="489653"/>
                  </a:lnTo>
                  <a:lnTo>
                    <a:pt x="2742899" y="457733"/>
                  </a:lnTo>
                  <a:lnTo>
                    <a:pt x="2710116" y="426709"/>
                  </a:lnTo>
                  <a:lnTo>
                    <a:pt x="2676478" y="396600"/>
                  </a:lnTo>
                  <a:lnTo>
                    <a:pt x="2642005" y="367427"/>
                  </a:lnTo>
                  <a:lnTo>
                    <a:pt x="2606717" y="339210"/>
                  </a:lnTo>
                  <a:lnTo>
                    <a:pt x="2570634" y="311968"/>
                  </a:lnTo>
                  <a:lnTo>
                    <a:pt x="2533776" y="285723"/>
                  </a:lnTo>
                  <a:lnTo>
                    <a:pt x="2496163" y="260492"/>
                  </a:lnTo>
                  <a:lnTo>
                    <a:pt x="2457815" y="236298"/>
                  </a:lnTo>
                  <a:lnTo>
                    <a:pt x="2418753" y="213159"/>
                  </a:lnTo>
                  <a:lnTo>
                    <a:pt x="2378995" y="191096"/>
                  </a:lnTo>
                  <a:lnTo>
                    <a:pt x="2338563" y="170129"/>
                  </a:lnTo>
                  <a:lnTo>
                    <a:pt x="2297476" y="150278"/>
                  </a:lnTo>
                  <a:lnTo>
                    <a:pt x="2255754" y="131562"/>
                  </a:lnTo>
                  <a:lnTo>
                    <a:pt x="2213417" y="114002"/>
                  </a:lnTo>
                  <a:lnTo>
                    <a:pt x="2170486" y="97618"/>
                  </a:lnTo>
                  <a:lnTo>
                    <a:pt x="2126979" y="82430"/>
                  </a:lnTo>
                  <a:lnTo>
                    <a:pt x="2082918" y="68457"/>
                  </a:lnTo>
                  <a:lnTo>
                    <a:pt x="2038322" y="55720"/>
                  </a:lnTo>
                  <a:lnTo>
                    <a:pt x="1993212" y="44239"/>
                  </a:lnTo>
                  <a:lnTo>
                    <a:pt x="1947607" y="34034"/>
                  </a:lnTo>
                  <a:lnTo>
                    <a:pt x="1901527" y="25124"/>
                  </a:lnTo>
                  <a:lnTo>
                    <a:pt x="1854993" y="17531"/>
                  </a:lnTo>
                  <a:lnTo>
                    <a:pt x="1808024" y="11273"/>
                  </a:lnTo>
                  <a:lnTo>
                    <a:pt x="1760640" y="6371"/>
                  </a:lnTo>
                  <a:lnTo>
                    <a:pt x="1712862" y="2844"/>
                  </a:lnTo>
                  <a:lnTo>
                    <a:pt x="1664709" y="714"/>
                  </a:lnTo>
                  <a:lnTo>
                    <a:pt x="1616202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3" name="object 13"/>
            <p:cNvSpPr/>
            <p:nvPr/>
          </p:nvSpPr>
          <p:spPr>
            <a:xfrm>
              <a:off x="13501115" y="4673473"/>
              <a:ext cx="3252470" cy="3251200"/>
            </a:xfrm>
            <a:custGeom>
              <a:avLst/>
              <a:gdLst/>
              <a:ahLst/>
              <a:cxnLst/>
              <a:rect l="l" t="t" r="r" b="b"/>
              <a:pathLst>
                <a:path w="3252469" h="3251200">
                  <a:moveTo>
                    <a:pt x="1862187" y="3238500"/>
                  </a:moveTo>
                  <a:lnTo>
                    <a:pt x="1390028" y="3238500"/>
                  </a:lnTo>
                  <a:lnTo>
                    <a:pt x="1436480" y="3251200"/>
                  </a:lnTo>
                  <a:lnTo>
                    <a:pt x="1815735" y="3251200"/>
                  </a:lnTo>
                  <a:lnTo>
                    <a:pt x="1862187" y="3238500"/>
                  </a:lnTo>
                  <a:close/>
                </a:path>
                <a:path w="3252469" h="3251200">
                  <a:moveTo>
                    <a:pt x="19050" y="1625600"/>
                  </a:moveTo>
                  <a:lnTo>
                    <a:pt x="19050" y="1638300"/>
                  </a:lnTo>
                  <a:lnTo>
                    <a:pt x="173" y="1638300"/>
                  </a:lnTo>
                  <a:lnTo>
                    <a:pt x="693" y="1676400"/>
                  </a:lnTo>
                  <a:lnTo>
                    <a:pt x="2760" y="1727200"/>
                  </a:lnTo>
                  <a:lnTo>
                    <a:pt x="6182" y="1778000"/>
                  </a:lnTo>
                  <a:lnTo>
                    <a:pt x="10940" y="1816100"/>
                  </a:lnTo>
                  <a:lnTo>
                    <a:pt x="17015" y="1866900"/>
                  </a:lnTo>
                  <a:lnTo>
                    <a:pt x="24388" y="1917700"/>
                  </a:lnTo>
                  <a:lnTo>
                    <a:pt x="33039" y="1955800"/>
                  </a:lnTo>
                  <a:lnTo>
                    <a:pt x="42949" y="2006600"/>
                  </a:lnTo>
                  <a:lnTo>
                    <a:pt x="54100" y="2044700"/>
                  </a:lnTo>
                  <a:lnTo>
                    <a:pt x="66473" y="2095500"/>
                  </a:lnTo>
                  <a:lnTo>
                    <a:pt x="80048" y="2133600"/>
                  </a:lnTo>
                  <a:lnTo>
                    <a:pt x="94806" y="2184400"/>
                  </a:lnTo>
                  <a:lnTo>
                    <a:pt x="110728" y="2222500"/>
                  </a:lnTo>
                  <a:lnTo>
                    <a:pt x="127795" y="2260600"/>
                  </a:lnTo>
                  <a:lnTo>
                    <a:pt x="145989" y="2311400"/>
                  </a:lnTo>
                  <a:lnTo>
                    <a:pt x="165289" y="2349500"/>
                  </a:lnTo>
                  <a:lnTo>
                    <a:pt x="185677" y="2387600"/>
                  </a:lnTo>
                  <a:lnTo>
                    <a:pt x="207135" y="2425700"/>
                  </a:lnTo>
                  <a:lnTo>
                    <a:pt x="229641" y="2463800"/>
                  </a:lnTo>
                  <a:lnTo>
                    <a:pt x="253179" y="2501900"/>
                  </a:lnTo>
                  <a:lnTo>
                    <a:pt x="277728" y="2540000"/>
                  </a:lnTo>
                  <a:lnTo>
                    <a:pt x="303270" y="2578100"/>
                  </a:lnTo>
                  <a:lnTo>
                    <a:pt x="329786" y="2616200"/>
                  </a:lnTo>
                  <a:lnTo>
                    <a:pt x="357255" y="2654300"/>
                  </a:lnTo>
                  <a:lnTo>
                    <a:pt x="385660" y="2679700"/>
                  </a:lnTo>
                  <a:lnTo>
                    <a:pt x="414982" y="2717800"/>
                  </a:lnTo>
                  <a:lnTo>
                    <a:pt x="445200" y="2743200"/>
                  </a:lnTo>
                  <a:lnTo>
                    <a:pt x="476297" y="2781300"/>
                  </a:lnTo>
                  <a:lnTo>
                    <a:pt x="508253" y="2806700"/>
                  </a:lnTo>
                  <a:lnTo>
                    <a:pt x="541049" y="2844800"/>
                  </a:lnTo>
                  <a:lnTo>
                    <a:pt x="574665" y="2870200"/>
                  </a:lnTo>
                  <a:lnTo>
                    <a:pt x="609084" y="2895600"/>
                  </a:lnTo>
                  <a:lnTo>
                    <a:pt x="644285" y="2933700"/>
                  </a:lnTo>
                  <a:lnTo>
                    <a:pt x="680251" y="2959100"/>
                  </a:lnTo>
                  <a:lnTo>
                    <a:pt x="716960" y="2984500"/>
                  </a:lnTo>
                  <a:lnTo>
                    <a:pt x="754396" y="3009900"/>
                  </a:lnTo>
                  <a:lnTo>
                    <a:pt x="792538" y="3022600"/>
                  </a:lnTo>
                  <a:lnTo>
                    <a:pt x="831367" y="3048000"/>
                  </a:lnTo>
                  <a:lnTo>
                    <a:pt x="870865" y="3073400"/>
                  </a:lnTo>
                  <a:lnTo>
                    <a:pt x="911012" y="3086100"/>
                  </a:lnTo>
                  <a:lnTo>
                    <a:pt x="951789" y="3111500"/>
                  </a:lnTo>
                  <a:lnTo>
                    <a:pt x="993177" y="3124200"/>
                  </a:lnTo>
                  <a:lnTo>
                    <a:pt x="1035158" y="3149600"/>
                  </a:lnTo>
                  <a:lnTo>
                    <a:pt x="1120819" y="3175000"/>
                  </a:lnTo>
                  <a:lnTo>
                    <a:pt x="1343998" y="3238500"/>
                  </a:lnTo>
                  <a:lnTo>
                    <a:pt x="1482454" y="3238500"/>
                  </a:lnTo>
                  <a:lnTo>
                    <a:pt x="1435329" y="3225800"/>
                  </a:lnTo>
                  <a:lnTo>
                    <a:pt x="1388617" y="3225800"/>
                  </a:lnTo>
                  <a:lnTo>
                    <a:pt x="1296512" y="3200400"/>
                  </a:lnTo>
                  <a:lnTo>
                    <a:pt x="1251159" y="3200400"/>
                  </a:lnTo>
                  <a:lnTo>
                    <a:pt x="1118134" y="3162300"/>
                  </a:lnTo>
                  <a:lnTo>
                    <a:pt x="1074870" y="3136900"/>
                  </a:lnTo>
                  <a:lnTo>
                    <a:pt x="990079" y="3111500"/>
                  </a:lnTo>
                  <a:lnTo>
                    <a:pt x="948591" y="3086100"/>
                  </a:lnTo>
                  <a:lnTo>
                    <a:pt x="907735" y="3073400"/>
                  </a:lnTo>
                  <a:lnTo>
                    <a:pt x="867531" y="3048000"/>
                  </a:lnTo>
                  <a:lnTo>
                    <a:pt x="827998" y="3022600"/>
                  </a:lnTo>
                  <a:lnTo>
                    <a:pt x="789156" y="3009900"/>
                  </a:lnTo>
                  <a:lnTo>
                    <a:pt x="751026" y="2984500"/>
                  </a:lnTo>
                  <a:lnTo>
                    <a:pt x="713627" y="2959100"/>
                  </a:lnTo>
                  <a:lnTo>
                    <a:pt x="676979" y="2933700"/>
                  </a:lnTo>
                  <a:lnTo>
                    <a:pt x="641101" y="2895600"/>
                  </a:lnTo>
                  <a:lnTo>
                    <a:pt x="606015" y="2870200"/>
                  </a:lnTo>
                  <a:lnTo>
                    <a:pt x="571739" y="2844800"/>
                  </a:lnTo>
                  <a:lnTo>
                    <a:pt x="538294" y="2819400"/>
                  </a:lnTo>
                  <a:lnTo>
                    <a:pt x="505700" y="2781300"/>
                  </a:lnTo>
                  <a:lnTo>
                    <a:pt x="473975" y="2755900"/>
                  </a:lnTo>
                  <a:lnTo>
                    <a:pt x="443141" y="2717800"/>
                  </a:lnTo>
                  <a:lnTo>
                    <a:pt x="413217" y="2679700"/>
                  </a:lnTo>
                  <a:lnTo>
                    <a:pt x="384223" y="2654300"/>
                  </a:lnTo>
                  <a:lnTo>
                    <a:pt x="356179" y="2616200"/>
                  </a:lnTo>
                  <a:lnTo>
                    <a:pt x="329104" y="2578100"/>
                  </a:lnTo>
                  <a:lnTo>
                    <a:pt x="303019" y="2540000"/>
                  </a:lnTo>
                  <a:lnTo>
                    <a:pt x="277944" y="2501900"/>
                  </a:lnTo>
                  <a:lnTo>
                    <a:pt x="253898" y="2463800"/>
                  </a:lnTo>
                  <a:lnTo>
                    <a:pt x="230901" y="2425700"/>
                  </a:lnTo>
                  <a:lnTo>
                    <a:pt x="208974" y="2387600"/>
                  </a:lnTo>
                  <a:lnTo>
                    <a:pt x="188135" y="2349500"/>
                  </a:lnTo>
                  <a:lnTo>
                    <a:pt x="168406" y="2311400"/>
                  </a:lnTo>
                  <a:lnTo>
                    <a:pt x="149805" y="2273300"/>
                  </a:lnTo>
                  <a:lnTo>
                    <a:pt x="132352" y="2222500"/>
                  </a:lnTo>
                  <a:lnTo>
                    <a:pt x="116069" y="2184400"/>
                  </a:lnTo>
                  <a:lnTo>
                    <a:pt x="100974" y="2133600"/>
                  </a:lnTo>
                  <a:lnTo>
                    <a:pt x="87087" y="2095500"/>
                  </a:lnTo>
                  <a:lnTo>
                    <a:pt x="74428" y="2057400"/>
                  </a:lnTo>
                  <a:lnTo>
                    <a:pt x="63017" y="2006600"/>
                  </a:lnTo>
                  <a:lnTo>
                    <a:pt x="52875" y="1955800"/>
                  </a:lnTo>
                  <a:lnTo>
                    <a:pt x="44020" y="1917700"/>
                  </a:lnTo>
                  <a:lnTo>
                    <a:pt x="36473" y="1866900"/>
                  </a:lnTo>
                  <a:lnTo>
                    <a:pt x="30254" y="1816100"/>
                  </a:lnTo>
                  <a:lnTo>
                    <a:pt x="25382" y="1778000"/>
                  </a:lnTo>
                  <a:lnTo>
                    <a:pt x="21877" y="1727200"/>
                  </a:lnTo>
                  <a:lnTo>
                    <a:pt x="19760" y="1676400"/>
                  </a:lnTo>
                  <a:lnTo>
                    <a:pt x="19050" y="1625600"/>
                  </a:lnTo>
                  <a:close/>
                </a:path>
                <a:path w="3252469" h="3251200">
                  <a:moveTo>
                    <a:pt x="1908250" y="25400"/>
                  </a:moveTo>
                  <a:lnTo>
                    <a:pt x="1769761" y="25400"/>
                  </a:lnTo>
                  <a:lnTo>
                    <a:pt x="1816886" y="38100"/>
                  </a:lnTo>
                  <a:lnTo>
                    <a:pt x="1863598" y="38100"/>
                  </a:lnTo>
                  <a:lnTo>
                    <a:pt x="1955703" y="63500"/>
                  </a:lnTo>
                  <a:lnTo>
                    <a:pt x="2001056" y="63500"/>
                  </a:lnTo>
                  <a:lnTo>
                    <a:pt x="2134081" y="101600"/>
                  </a:lnTo>
                  <a:lnTo>
                    <a:pt x="2177345" y="127000"/>
                  </a:lnTo>
                  <a:lnTo>
                    <a:pt x="2262136" y="152400"/>
                  </a:lnTo>
                  <a:lnTo>
                    <a:pt x="2303624" y="177800"/>
                  </a:lnTo>
                  <a:lnTo>
                    <a:pt x="2344480" y="190500"/>
                  </a:lnTo>
                  <a:lnTo>
                    <a:pt x="2384684" y="215900"/>
                  </a:lnTo>
                  <a:lnTo>
                    <a:pt x="2424217" y="241300"/>
                  </a:lnTo>
                  <a:lnTo>
                    <a:pt x="2463059" y="254000"/>
                  </a:lnTo>
                  <a:lnTo>
                    <a:pt x="2501189" y="279400"/>
                  </a:lnTo>
                  <a:lnTo>
                    <a:pt x="2538588" y="304800"/>
                  </a:lnTo>
                  <a:lnTo>
                    <a:pt x="2575236" y="330200"/>
                  </a:lnTo>
                  <a:lnTo>
                    <a:pt x="2611114" y="355600"/>
                  </a:lnTo>
                  <a:lnTo>
                    <a:pt x="2646200" y="393700"/>
                  </a:lnTo>
                  <a:lnTo>
                    <a:pt x="2680476" y="419100"/>
                  </a:lnTo>
                  <a:lnTo>
                    <a:pt x="2713921" y="444500"/>
                  </a:lnTo>
                  <a:lnTo>
                    <a:pt x="2746515" y="482600"/>
                  </a:lnTo>
                  <a:lnTo>
                    <a:pt x="2778240" y="508000"/>
                  </a:lnTo>
                  <a:lnTo>
                    <a:pt x="2809074" y="546100"/>
                  </a:lnTo>
                  <a:lnTo>
                    <a:pt x="2838998" y="571500"/>
                  </a:lnTo>
                  <a:lnTo>
                    <a:pt x="2867992" y="609600"/>
                  </a:lnTo>
                  <a:lnTo>
                    <a:pt x="2896036" y="647700"/>
                  </a:lnTo>
                  <a:lnTo>
                    <a:pt x="2923111" y="685800"/>
                  </a:lnTo>
                  <a:lnTo>
                    <a:pt x="2949196" y="723900"/>
                  </a:lnTo>
                  <a:lnTo>
                    <a:pt x="2974271" y="762000"/>
                  </a:lnTo>
                  <a:lnTo>
                    <a:pt x="2998317" y="800100"/>
                  </a:lnTo>
                  <a:lnTo>
                    <a:pt x="3021314" y="838200"/>
                  </a:lnTo>
                  <a:lnTo>
                    <a:pt x="3043241" y="876300"/>
                  </a:lnTo>
                  <a:lnTo>
                    <a:pt x="3064080" y="914400"/>
                  </a:lnTo>
                  <a:lnTo>
                    <a:pt x="3083809" y="952500"/>
                  </a:lnTo>
                  <a:lnTo>
                    <a:pt x="3102410" y="990600"/>
                  </a:lnTo>
                  <a:lnTo>
                    <a:pt x="3119863" y="1041400"/>
                  </a:lnTo>
                  <a:lnTo>
                    <a:pt x="3136146" y="1079500"/>
                  </a:lnTo>
                  <a:lnTo>
                    <a:pt x="3151241" y="1117600"/>
                  </a:lnTo>
                  <a:lnTo>
                    <a:pt x="3165128" y="1168400"/>
                  </a:lnTo>
                  <a:lnTo>
                    <a:pt x="3177787" y="1206500"/>
                  </a:lnTo>
                  <a:lnTo>
                    <a:pt x="3189198" y="1257300"/>
                  </a:lnTo>
                  <a:lnTo>
                    <a:pt x="3199340" y="1308100"/>
                  </a:lnTo>
                  <a:lnTo>
                    <a:pt x="3208195" y="1346200"/>
                  </a:lnTo>
                  <a:lnTo>
                    <a:pt x="3215742" y="1397000"/>
                  </a:lnTo>
                  <a:lnTo>
                    <a:pt x="3221961" y="1435100"/>
                  </a:lnTo>
                  <a:lnTo>
                    <a:pt x="3226833" y="1485900"/>
                  </a:lnTo>
                  <a:lnTo>
                    <a:pt x="3230338" y="1536700"/>
                  </a:lnTo>
                  <a:lnTo>
                    <a:pt x="3232455" y="1587500"/>
                  </a:lnTo>
                  <a:lnTo>
                    <a:pt x="3233166" y="1625600"/>
                  </a:lnTo>
                  <a:lnTo>
                    <a:pt x="3232455" y="1676400"/>
                  </a:lnTo>
                  <a:lnTo>
                    <a:pt x="3230337" y="1727200"/>
                  </a:lnTo>
                  <a:lnTo>
                    <a:pt x="3226832" y="1778000"/>
                  </a:lnTo>
                  <a:lnTo>
                    <a:pt x="3221960" y="1816100"/>
                  </a:lnTo>
                  <a:lnTo>
                    <a:pt x="3215739" y="1866900"/>
                  </a:lnTo>
                  <a:lnTo>
                    <a:pt x="3208191" y="1917700"/>
                  </a:lnTo>
                  <a:lnTo>
                    <a:pt x="3199335" y="1955800"/>
                  </a:lnTo>
                  <a:lnTo>
                    <a:pt x="3189191" y="2006600"/>
                  </a:lnTo>
                  <a:lnTo>
                    <a:pt x="3177778" y="2057400"/>
                  </a:lnTo>
                  <a:lnTo>
                    <a:pt x="3165118" y="2095500"/>
                  </a:lnTo>
                  <a:lnTo>
                    <a:pt x="3151229" y="2133600"/>
                  </a:lnTo>
                  <a:lnTo>
                    <a:pt x="3136132" y="2184400"/>
                  </a:lnTo>
                  <a:lnTo>
                    <a:pt x="3119846" y="2222500"/>
                  </a:lnTo>
                  <a:lnTo>
                    <a:pt x="3102392" y="2273300"/>
                  </a:lnTo>
                  <a:lnTo>
                    <a:pt x="3083789" y="2311400"/>
                  </a:lnTo>
                  <a:lnTo>
                    <a:pt x="3064057" y="2349500"/>
                  </a:lnTo>
                  <a:lnTo>
                    <a:pt x="3043216" y="2387600"/>
                  </a:lnTo>
                  <a:lnTo>
                    <a:pt x="3021286" y="2425700"/>
                  </a:lnTo>
                  <a:lnTo>
                    <a:pt x="2998287" y="2463800"/>
                  </a:lnTo>
                  <a:lnTo>
                    <a:pt x="2974239" y="2501900"/>
                  </a:lnTo>
                  <a:lnTo>
                    <a:pt x="2949161" y="2540000"/>
                  </a:lnTo>
                  <a:lnTo>
                    <a:pt x="2923074" y="2578100"/>
                  </a:lnTo>
                  <a:lnTo>
                    <a:pt x="2895997" y="2616200"/>
                  </a:lnTo>
                  <a:lnTo>
                    <a:pt x="2867951" y="2654300"/>
                  </a:lnTo>
                  <a:lnTo>
                    <a:pt x="2838955" y="2679700"/>
                  </a:lnTo>
                  <a:lnTo>
                    <a:pt x="2809029" y="2717800"/>
                  </a:lnTo>
                  <a:lnTo>
                    <a:pt x="2778193" y="2755900"/>
                  </a:lnTo>
                  <a:lnTo>
                    <a:pt x="2746467" y="2781300"/>
                  </a:lnTo>
                  <a:lnTo>
                    <a:pt x="2713871" y="2819400"/>
                  </a:lnTo>
                  <a:lnTo>
                    <a:pt x="2680424" y="2844800"/>
                  </a:lnTo>
                  <a:lnTo>
                    <a:pt x="2646147" y="2870200"/>
                  </a:lnTo>
                  <a:lnTo>
                    <a:pt x="2611060" y="2895600"/>
                  </a:lnTo>
                  <a:lnTo>
                    <a:pt x="2575182" y="2933700"/>
                  </a:lnTo>
                  <a:lnTo>
                    <a:pt x="2538533" y="2959100"/>
                  </a:lnTo>
                  <a:lnTo>
                    <a:pt x="2501133" y="2984500"/>
                  </a:lnTo>
                  <a:lnTo>
                    <a:pt x="2463003" y="3009900"/>
                  </a:lnTo>
                  <a:lnTo>
                    <a:pt x="2424161" y="3022600"/>
                  </a:lnTo>
                  <a:lnTo>
                    <a:pt x="2384628" y="3048000"/>
                  </a:lnTo>
                  <a:lnTo>
                    <a:pt x="2344424" y="3073400"/>
                  </a:lnTo>
                  <a:lnTo>
                    <a:pt x="2303569" y="3086100"/>
                  </a:lnTo>
                  <a:lnTo>
                    <a:pt x="2262082" y="3111500"/>
                  </a:lnTo>
                  <a:lnTo>
                    <a:pt x="2177294" y="3136900"/>
                  </a:lnTo>
                  <a:lnTo>
                    <a:pt x="2134032" y="3162300"/>
                  </a:lnTo>
                  <a:lnTo>
                    <a:pt x="2001016" y="3200400"/>
                  </a:lnTo>
                  <a:lnTo>
                    <a:pt x="1955666" y="3200400"/>
                  </a:lnTo>
                  <a:lnTo>
                    <a:pt x="1863569" y="3225800"/>
                  </a:lnTo>
                  <a:lnTo>
                    <a:pt x="1816862" y="3225800"/>
                  </a:lnTo>
                  <a:lnTo>
                    <a:pt x="1769743" y="3238500"/>
                  </a:lnTo>
                  <a:lnTo>
                    <a:pt x="1908217" y="3238500"/>
                  </a:lnTo>
                  <a:lnTo>
                    <a:pt x="2131396" y="3175000"/>
                  </a:lnTo>
                  <a:lnTo>
                    <a:pt x="2217057" y="3149600"/>
                  </a:lnTo>
                  <a:lnTo>
                    <a:pt x="2259038" y="3124200"/>
                  </a:lnTo>
                  <a:lnTo>
                    <a:pt x="2300426" y="3111500"/>
                  </a:lnTo>
                  <a:lnTo>
                    <a:pt x="2341203" y="3086100"/>
                  </a:lnTo>
                  <a:lnTo>
                    <a:pt x="2381350" y="3073400"/>
                  </a:lnTo>
                  <a:lnTo>
                    <a:pt x="2420848" y="3048000"/>
                  </a:lnTo>
                  <a:lnTo>
                    <a:pt x="2459677" y="3022600"/>
                  </a:lnTo>
                  <a:lnTo>
                    <a:pt x="2497819" y="3009900"/>
                  </a:lnTo>
                  <a:lnTo>
                    <a:pt x="2535255" y="2984500"/>
                  </a:lnTo>
                  <a:lnTo>
                    <a:pt x="2571964" y="2959100"/>
                  </a:lnTo>
                  <a:lnTo>
                    <a:pt x="2607930" y="2933700"/>
                  </a:lnTo>
                  <a:lnTo>
                    <a:pt x="2643131" y="2895600"/>
                  </a:lnTo>
                  <a:lnTo>
                    <a:pt x="2677550" y="2870200"/>
                  </a:lnTo>
                  <a:lnTo>
                    <a:pt x="2711166" y="2844800"/>
                  </a:lnTo>
                  <a:lnTo>
                    <a:pt x="2743962" y="2806700"/>
                  </a:lnTo>
                  <a:lnTo>
                    <a:pt x="2775918" y="2781300"/>
                  </a:lnTo>
                  <a:lnTo>
                    <a:pt x="2807015" y="2743200"/>
                  </a:lnTo>
                  <a:lnTo>
                    <a:pt x="2837233" y="2717800"/>
                  </a:lnTo>
                  <a:lnTo>
                    <a:pt x="2866555" y="2679700"/>
                  </a:lnTo>
                  <a:lnTo>
                    <a:pt x="2894960" y="2654300"/>
                  </a:lnTo>
                  <a:lnTo>
                    <a:pt x="2922429" y="2616200"/>
                  </a:lnTo>
                  <a:lnTo>
                    <a:pt x="2948945" y="2578100"/>
                  </a:lnTo>
                  <a:lnTo>
                    <a:pt x="2974487" y="2540000"/>
                  </a:lnTo>
                  <a:lnTo>
                    <a:pt x="2999036" y="2501900"/>
                  </a:lnTo>
                  <a:lnTo>
                    <a:pt x="3022574" y="2463800"/>
                  </a:lnTo>
                  <a:lnTo>
                    <a:pt x="3045080" y="2425700"/>
                  </a:lnTo>
                  <a:lnTo>
                    <a:pt x="3066538" y="2387600"/>
                  </a:lnTo>
                  <a:lnTo>
                    <a:pt x="3086926" y="2349500"/>
                  </a:lnTo>
                  <a:lnTo>
                    <a:pt x="3106226" y="2311400"/>
                  </a:lnTo>
                  <a:lnTo>
                    <a:pt x="3124420" y="2260600"/>
                  </a:lnTo>
                  <a:lnTo>
                    <a:pt x="3141487" y="2222500"/>
                  </a:lnTo>
                  <a:lnTo>
                    <a:pt x="3157409" y="2184400"/>
                  </a:lnTo>
                  <a:lnTo>
                    <a:pt x="3172167" y="2133600"/>
                  </a:lnTo>
                  <a:lnTo>
                    <a:pt x="3185742" y="2095500"/>
                  </a:lnTo>
                  <a:lnTo>
                    <a:pt x="3198115" y="2044700"/>
                  </a:lnTo>
                  <a:lnTo>
                    <a:pt x="3209266" y="2006600"/>
                  </a:lnTo>
                  <a:lnTo>
                    <a:pt x="3219176" y="1955800"/>
                  </a:lnTo>
                  <a:lnTo>
                    <a:pt x="3227827" y="1917700"/>
                  </a:lnTo>
                  <a:lnTo>
                    <a:pt x="3235200" y="1866900"/>
                  </a:lnTo>
                  <a:lnTo>
                    <a:pt x="3241275" y="1816100"/>
                  </a:lnTo>
                  <a:lnTo>
                    <a:pt x="3246033" y="1778000"/>
                  </a:lnTo>
                  <a:lnTo>
                    <a:pt x="3249455" y="1727200"/>
                  </a:lnTo>
                  <a:lnTo>
                    <a:pt x="3251522" y="1676400"/>
                  </a:lnTo>
                  <a:lnTo>
                    <a:pt x="3252216" y="1625600"/>
                  </a:lnTo>
                  <a:lnTo>
                    <a:pt x="3251522" y="1587500"/>
                  </a:lnTo>
                  <a:lnTo>
                    <a:pt x="3249455" y="1536700"/>
                  </a:lnTo>
                  <a:lnTo>
                    <a:pt x="3246034" y="1485900"/>
                  </a:lnTo>
                  <a:lnTo>
                    <a:pt x="3241276" y="1447800"/>
                  </a:lnTo>
                  <a:lnTo>
                    <a:pt x="3235203" y="1397000"/>
                  </a:lnTo>
                  <a:lnTo>
                    <a:pt x="3227831" y="1346200"/>
                  </a:lnTo>
                  <a:lnTo>
                    <a:pt x="3219182" y="1308100"/>
                  </a:lnTo>
                  <a:lnTo>
                    <a:pt x="3209272" y="1257300"/>
                  </a:lnTo>
                  <a:lnTo>
                    <a:pt x="3198123" y="1219200"/>
                  </a:lnTo>
                  <a:lnTo>
                    <a:pt x="3185752" y="1168400"/>
                  </a:lnTo>
                  <a:lnTo>
                    <a:pt x="3172179" y="1130300"/>
                  </a:lnTo>
                  <a:lnTo>
                    <a:pt x="3157423" y="1079500"/>
                  </a:lnTo>
                  <a:lnTo>
                    <a:pt x="3141503" y="1041400"/>
                  </a:lnTo>
                  <a:lnTo>
                    <a:pt x="3124438" y="1003300"/>
                  </a:lnTo>
                  <a:lnTo>
                    <a:pt x="3106246" y="952500"/>
                  </a:lnTo>
                  <a:lnTo>
                    <a:pt x="3086948" y="914400"/>
                  </a:lnTo>
                  <a:lnTo>
                    <a:pt x="3066562" y="876300"/>
                  </a:lnTo>
                  <a:lnTo>
                    <a:pt x="3045107" y="838200"/>
                  </a:lnTo>
                  <a:lnTo>
                    <a:pt x="3022602" y="800100"/>
                  </a:lnTo>
                  <a:lnTo>
                    <a:pt x="2999067" y="762000"/>
                  </a:lnTo>
                  <a:lnTo>
                    <a:pt x="2974520" y="723900"/>
                  </a:lnTo>
                  <a:lnTo>
                    <a:pt x="2948980" y="685800"/>
                  </a:lnTo>
                  <a:lnTo>
                    <a:pt x="2922467" y="647700"/>
                  </a:lnTo>
                  <a:lnTo>
                    <a:pt x="2895000" y="609600"/>
                  </a:lnTo>
                  <a:lnTo>
                    <a:pt x="2866597" y="584200"/>
                  </a:lnTo>
                  <a:lnTo>
                    <a:pt x="2837277" y="546100"/>
                  </a:lnTo>
                  <a:lnTo>
                    <a:pt x="2807060" y="508000"/>
                  </a:lnTo>
                  <a:lnTo>
                    <a:pt x="2775966" y="482600"/>
                  </a:lnTo>
                  <a:lnTo>
                    <a:pt x="2744011" y="444500"/>
                  </a:lnTo>
                  <a:lnTo>
                    <a:pt x="2711217" y="419100"/>
                  </a:lnTo>
                  <a:lnTo>
                    <a:pt x="2677602" y="393700"/>
                  </a:lnTo>
                  <a:lnTo>
                    <a:pt x="2643184" y="368300"/>
                  </a:lnTo>
                  <a:lnTo>
                    <a:pt x="2607984" y="330200"/>
                  </a:lnTo>
                  <a:lnTo>
                    <a:pt x="2572020" y="304800"/>
                  </a:lnTo>
                  <a:lnTo>
                    <a:pt x="2535310" y="279400"/>
                  </a:lnTo>
                  <a:lnTo>
                    <a:pt x="2497875" y="254000"/>
                  </a:lnTo>
                  <a:lnTo>
                    <a:pt x="2459734" y="241300"/>
                  </a:lnTo>
                  <a:lnTo>
                    <a:pt x="2420904" y="215900"/>
                  </a:lnTo>
                  <a:lnTo>
                    <a:pt x="2381406" y="190500"/>
                  </a:lnTo>
                  <a:lnTo>
                    <a:pt x="2341259" y="165100"/>
                  </a:lnTo>
                  <a:lnTo>
                    <a:pt x="2300481" y="152400"/>
                  </a:lnTo>
                  <a:lnTo>
                    <a:pt x="2259091" y="127000"/>
                  </a:lnTo>
                  <a:lnTo>
                    <a:pt x="2043639" y="63500"/>
                  </a:lnTo>
                  <a:lnTo>
                    <a:pt x="1908250" y="25400"/>
                  </a:lnTo>
                  <a:close/>
                </a:path>
                <a:path w="3252469" h="3251200">
                  <a:moveTo>
                    <a:pt x="0" y="1625600"/>
                  </a:moveTo>
                  <a:lnTo>
                    <a:pt x="0" y="1638300"/>
                  </a:lnTo>
                  <a:lnTo>
                    <a:pt x="173" y="1638300"/>
                  </a:lnTo>
                  <a:lnTo>
                    <a:pt x="0" y="1625600"/>
                  </a:lnTo>
                  <a:close/>
                </a:path>
                <a:path w="3252469" h="3251200">
                  <a:moveTo>
                    <a:pt x="1482454" y="25400"/>
                  </a:moveTo>
                  <a:lnTo>
                    <a:pt x="1343998" y="25400"/>
                  </a:lnTo>
                  <a:lnTo>
                    <a:pt x="1208619" y="63500"/>
                  </a:lnTo>
                  <a:lnTo>
                    <a:pt x="993177" y="127000"/>
                  </a:lnTo>
                  <a:lnTo>
                    <a:pt x="951789" y="152400"/>
                  </a:lnTo>
                  <a:lnTo>
                    <a:pt x="911012" y="165100"/>
                  </a:lnTo>
                  <a:lnTo>
                    <a:pt x="870865" y="190500"/>
                  </a:lnTo>
                  <a:lnTo>
                    <a:pt x="831367" y="215900"/>
                  </a:lnTo>
                  <a:lnTo>
                    <a:pt x="792538" y="241300"/>
                  </a:lnTo>
                  <a:lnTo>
                    <a:pt x="754396" y="254000"/>
                  </a:lnTo>
                  <a:lnTo>
                    <a:pt x="716960" y="279400"/>
                  </a:lnTo>
                  <a:lnTo>
                    <a:pt x="680251" y="304800"/>
                  </a:lnTo>
                  <a:lnTo>
                    <a:pt x="644285" y="330200"/>
                  </a:lnTo>
                  <a:lnTo>
                    <a:pt x="609084" y="368300"/>
                  </a:lnTo>
                  <a:lnTo>
                    <a:pt x="574665" y="393700"/>
                  </a:lnTo>
                  <a:lnTo>
                    <a:pt x="541049" y="419100"/>
                  </a:lnTo>
                  <a:lnTo>
                    <a:pt x="508253" y="444500"/>
                  </a:lnTo>
                  <a:lnTo>
                    <a:pt x="476297" y="482600"/>
                  </a:lnTo>
                  <a:lnTo>
                    <a:pt x="445200" y="508000"/>
                  </a:lnTo>
                  <a:lnTo>
                    <a:pt x="414982" y="546100"/>
                  </a:lnTo>
                  <a:lnTo>
                    <a:pt x="385660" y="584200"/>
                  </a:lnTo>
                  <a:lnTo>
                    <a:pt x="357255" y="609600"/>
                  </a:lnTo>
                  <a:lnTo>
                    <a:pt x="329786" y="647700"/>
                  </a:lnTo>
                  <a:lnTo>
                    <a:pt x="303270" y="685800"/>
                  </a:lnTo>
                  <a:lnTo>
                    <a:pt x="277728" y="723900"/>
                  </a:lnTo>
                  <a:lnTo>
                    <a:pt x="253179" y="762000"/>
                  </a:lnTo>
                  <a:lnTo>
                    <a:pt x="229641" y="800100"/>
                  </a:lnTo>
                  <a:lnTo>
                    <a:pt x="207135" y="838200"/>
                  </a:lnTo>
                  <a:lnTo>
                    <a:pt x="185677" y="876300"/>
                  </a:lnTo>
                  <a:lnTo>
                    <a:pt x="165289" y="914400"/>
                  </a:lnTo>
                  <a:lnTo>
                    <a:pt x="145989" y="952500"/>
                  </a:lnTo>
                  <a:lnTo>
                    <a:pt x="127795" y="1003300"/>
                  </a:lnTo>
                  <a:lnTo>
                    <a:pt x="110728" y="1041400"/>
                  </a:lnTo>
                  <a:lnTo>
                    <a:pt x="94806" y="1079500"/>
                  </a:lnTo>
                  <a:lnTo>
                    <a:pt x="80048" y="1130300"/>
                  </a:lnTo>
                  <a:lnTo>
                    <a:pt x="66473" y="1168400"/>
                  </a:lnTo>
                  <a:lnTo>
                    <a:pt x="54100" y="1219200"/>
                  </a:lnTo>
                  <a:lnTo>
                    <a:pt x="42949" y="1257300"/>
                  </a:lnTo>
                  <a:lnTo>
                    <a:pt x="33039" y="1308100"/>
                  </a:lnTo>
                  <a:lnTo>
                    <a:pt x="24388" y="1346200"/>
                  </a:lnTo>
                  <a:lnTo>
                    <a:pt x="17015" y="1397000"/>
                  </a:lnTo>
                  <a:lnTo>
                    <a:pt x="10940" y="1447800"/>
                  </a:lnTo>
                  <a:lnTo>
                    <a:pt x="6182" y="1485900"/>
                  </a:lnTo>
                  <a:lnTo>
                    <a:pt x="2760" y="1536700"/>
                  </a:lnTo>
                  <a:lnTo>
                    <a:pt x="693" y="1587500"/>
                  </a:lnTo>
                  <a:lnTo>
                    <a:pt x="0" y="1625600"/>
                  </a:lnTo>
                  <a:lnTo>
                    <a:pt x="19050" y="1625600"/>
                  </a:lnTo>
                  <a:lnTo>
                    <a:pt x="19760" y="1587500"/>
                  </a:lnTo>
                  <a:lnTo>
                    <a:pt x="21877" y="1536700"/>
                  </a:lnTo>
                  <a:lnTo>
                    <a:pt x="25382" y="1485900"/>
                  </a:lnTo>
                  <a:lnTo>
                    <a:pt x="30254" y="1435100"/>
                  </a:lnTo>
                  <a:lnTo>
                    <a:pt x="36473" y="1397000"/>
                  </a:lnTo>
                  <a:lnTo>
                    <a:pt x="44020" y="1346200"/>
                  </a:lnTo>
                  <a:lnTo>
                    <a:pt x="52875" y="1308100"/>
                  </a:lnTo>
                  <a:lnTo>
                    <a:pt x="63017" y="1257300"/>
                  </a:lnTo>
                  <a:lnTo>
                    <a:pt x="74428" y="1206500"/>
                  </a:lnTo>
                  <a:lnTo>
                    <a:pt x="87087" y="1168400"/>
                  </a:lnTo>
                  <a:lnTo>
                    <a:pt x="100974" y="1117600"/>
                  </a:lnTo>
                  <a:lnTo>
                    <a:pt x="116069" y="1079500"/>
                  </a:lnTo>
                  <a:lnTo>
                    <a:pt x="132352" y="1041400"/>
                  </a:lnTo>
                  <a:lnTo>
                    <a:pt x="149805" y="990600"/>
                  </a:lnTo>
                  <a:lnTo>
                    <a:pt x="168406" y="952500"/>
                  </a:lnTo>
                  <a:lnTo>
                    <a:pt x="188135" y="914400"/>
                  </a:lnTo>
                  <a:lnTo>
                    <a:pt x="208974" y="876300"/>
                  </a:lnTo>
                  <a:lnTo>
                    <a:pt x="230901" y="838200"/>
                  </a:lnTo>
                  <a:lnTo>
                    <a:pt x="253898" y="800100"/>
                  </a:lnTo>
                  <a:lnTo>
                    <a:pt x="277944" y="762000"/>
                  </a:lnTo>
                  <a:lnTo>
                    <a:pt x="303019" y="723900"/>
                  </a:lnTo>
                  <a:lnTo>
                    <a:pt x="329104" y="685800"/>
                  </a:lnTo>
                  <a:lnTo>
                    <a:pt x="356179" y="647700"/>
                  </a:lnTo>
                  <a:lnTo>
                    <a:pt x="384223" y="609600"/>
                  </a:lnTo>
                  <a:lnTo>
                    <a:pt x="413217" y="571500"/>
                  </a:lnTo>
                  <a:lnTo>
                    <a:pt x="443141" y="546100"/>
                  </a:lnTo>
                  <a:lnTo>
                    <a:pt x="473975" y="508000"/>
                  </a:lnTo>
                  <a:lnTo>
                    <a:pt x="505700" y="482600"/>
                  </a:lnTo>
                  <a:lnTo>
                    <a:pt x="538294" y="444500"/>
                  </a:lnTo>
                  <a:lnTo>
                    <a:pt x="571739" y="419100"/>
                  </a:lnTo>
                  <a:lnTo>
                    <a:pt x="606015" y="393700"/>
                  </a:lnTo>
                  <a:lnTo>
                    <a:pt x="641101" y="355600"/>
                  </a:lnTo>
                  <a:lnTo>
                    <a:pt x="676979" y="330200"/>
                  </a:lnTo>
                  <a:lnTo>
                    <a:pt x="713627" y="304800"/>
                  </a:lnTo>
                  <a:lnTo>
                    <a:pt x="751026" y="279400"/>
                  </a:lnTo>
                  <a:lnTo>
                    <a:pt x="789156" y="254000"/>
                  </a:lnTo>
                  <a:lnTo>
                    <a:pt x="827998" y="241300"/>
                  </a:lnTo>
                  <a:lnTo>
                    <a:pt x="867531" y="215900"/>
                  </a:lnTo>
                  <a:lnTo>
                    <a:pt x="907735" y="190500"/>
                  </a:lnTo>
                  <a:lnTo>
                    <a:pt x="948591" y="177800"/>
                  </a:lnTo>
                  <a:lnTo>
                    <a:pt x="990079" y="152400"/>
                  </a:lnTo>
                  <a:lnTo>
                    <a:pt x="1074870" y="127000"/>
                  </a:lnTo>
                  <a:lnTo>
                    <a:pt x="1118134" y="101600"/>
                  </a:lnTo>
                  <a:lnTo>
                    <a:pt x="1251159" y="63500"/>
                  </a:lnTo>
                  <a:lnTo>
                    <a:pt x="1296512" y="63500"/>
                  </a:lnTo>
                  <a:lnTo>
                    <a:pt x="1388617" y="38100"/>
                  </a:lnTo>
                  <a:lnTo>
                    <a:pt x="1435329" y="38100"/>
                  </a:lnTo>
                  <a:lnTo>
                    <a:pt x="1482454" y="25400"/>
                  </a:lnTo>
                  <a:close/>
                </a:path>
                <a:path w="3252469" h="3251200">
                  <a:moveTo>
                    <a:pt x="1626107" y="0"/>
                  </a:moveTo>
                  <a:lnTo>
                    <a:pt x="1578165" y="0"/>
                  </a:lnTo>
                  <a:lnTo>
                    <a:pt x="1530567" y="12700"/>
                  </a:lnTo>
                  <a:lnTo>
                    <a:pt x="1436480" y="12700"/>
                  </a:lnTo>
                  <a:lnTo>
                    <a:pt x="1390028" y="25400"/>
                  </a:lnTo>
                  <a:lnTo>
                    <a:pt x="1626107" y="25400"/>
                  </a:lnTo>
                  <a:lnTo>
                    <a:pt x="1626107" y="0"/>
                  </a:lnTo>
                  <a:close/>
                </a:path>
                <a:path w="3252469" h="3251200">
                  <a:moveTo>
                    <a:pt x="1674056" y="0"/>
                  </a:moveTo>
                  <a:lnTo>
                    <a:pt x="1626107" y="0"/>
                  </a:lnTo>
                  <a:lnTo>
                    <a:pt x="1626107" y="25400"/>
                  </a:lnTo>
                  <a:lnTo>
                    <a:pt x="1862215" y="25400"/>
                  </a:lnTo>
                  <a:lnTo>
                    <a:pt x="1815759" y="12700"/>
                  </a:lnTo>
                  <a:lnTo>
                    <a:pt x="1721661" y="12700"/>
                  </a:lnTo>
                  <a:lnTo>
                    <a:pt x="1674056" y="0"/>
                  </a:lnTo>
                  <a:close/>
                </a:path>
              </a:pathLst>
            </a:custGeom>
            <a:solidFill>
              <a:srgbClr val="7DAFDE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pic>
        <p:nvPicPr>
          <p:cNvPr id="22" name="object 2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4911559" y="2382011"/>
            <a:ext cx="1143037" cy="1226820"/>
          </a:xfrm>
          <a:prstGeom prst="rect">
            <a:avLst/>
          </a:prstGeom>
        </p:spPr>
      </p:pic>
      <p:pic>
        <p:nvPicPr>
          <p:cNvPr id="23" name="object 23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1200738" y="2407920"/>
            <a:ext cx="858359" cy="1232916"/>
          </a:xfrm>
          <a:prstGeom prst="rect">
            <a:avLst/>
          </a:prstGeom>
        </p:spPr>
      </p:pic>
      <p:pic>
        <p:nvPicPr>
          <p:cNvPr id="24" name="object 24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15492984" y="0"/>
            <a:ext cx="2795015" cy="1410153"/>
          </a:xfrm>
          <a:prstGeom prst="rect">
            <a:avLst/>
          </a:prstGeom>
        </p:spPr>
      </p:pic>
      <p:sp>
        <p:nvSpPr>
          <p:cNvPr id="25" name="object 25"/>
          <p:cNvSpPr txBox="1"/>
          <p:nvPr/>
        </p:nvSpPr>
        <p:spPr>
          <a:xfrm>
            <a:off x="10100564" y="5152135"/>
            <a:ext cx="1671320" cy="43688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lang="ru-RU" sz="2700" b="1" i="1" spc="345" dirty="0" smtClean="0">
                <a:latin typeface="Trebuchet MS"/>
                <a:cs typeface="Trebuchet MS"/>
              </a:rPr>
              <a:t>Этап</a:t>
            </a:r>
            <a:r>
              <a:rPr sz="2700" b="1" i="1" spc="-275" dirty="0" smtClean="0">
                <a:latin typeface="Trebuchet MS"/>
                <a:cs typeface="Trebuchet MS"/>
              </a:rPr>
              <a:t> </a:t>
            </a:r>
            <a:r>
              <a:rPr sz="2700" b="1" i="1" spc="15" dirty="0">
                <a:latin typeface="Trebuchet MS"/>
                <a:cs typeface="Trebuchet MS"/>
              </a:rPr>
              <a:t>3</a:t>
            </a:r>
            <a:endParaRPr sz="2700" dirty="0">
              <a:latin typeface="Trebuchet MS"/>
              <a:cs typeface="Trebuchet MS"/>
            </a:endParaRPr>
          </a:p>
        </p:txBody>
      </p:sp>
      <p:sp>
        <p:nvSpPr>
          <p:cNvPr id="26" name="object 26"/>
          <p:cNvSpPr txBox="1"/>
          <p:nvPr/>
        </p:nvSpPr>
        <p:spPr>
          <a:xfrm>
            <a:off x="886460" y="8098281"/>
            <a:ext cx="3304540" cy="531299"/>
          </a:xfrm>
          <a:prstGeom prst="rect">
            <a:avLst/>
          </a:prstGeom>
        </p:spPr>
        <p:txBody>
          <a:bodyPr vert="horz" wrap="square" lIns="0" tIns="18415" rIns="0" bIns="0" rtlCol="0">
            <a:spAutoFit/>
          </a:bodyPr>
          <a:lstStyle/>
          <a:p>
            <a:pPr marL="12700" marR="5080" indent="-635" algn="ctr">
              <a:lnSpc>
                <a:spcPct val="97900"/>
              </a:lnSpc>
              <a:spcBef>
                <a:spcPts val="145"/>
              </a:spcBef>
            </a:pPr>
            <a:r>
              <a:rPr lang="ru-RU" sz="1700" b="1" spc="-20" dirty="0">
                <a:latin typeface="Tahoma"/>
                <a:cs typeface="Tahoma"/>
              </a:rPr>
              <a:t>Введение и повторение ранее усвоенного материала</a:t>
            </a:r>
            <a:endParaRPr sz="1700" dirty="0">
              <a:latin typeface="Tahoma"/>
              <a:cs typeface="Tahoma"/>
            </a:endParaRPr>
          </a:p>
        </p:txBody>
      </p:sp>
      <p:sp>
        <p:nvSpPr>
          <p:cNvPr id="27" name="object 27"/>
          <p:cNvSpPr txBox="1"/>
          <p:nvPr/>
        </p:nvSpPr>
        <p:spPr>
          <a:xfrm>
            <a:off x="5276850" y="8162290"/>
            <a:ext cx="3009265" cy="531299"/>
          </a:xfrm>
          <a:prstGeom prst="rect">
            <a:avLst/>
          </a:prstGeom>
        </p:spPr>
        <p:txBody>
          <a:bodyPr vert="horz" wrap="square" lIns="0" tIns="18415" rIns="0" bIns="0" rtlCol="0">
            <a:spAutoFit/>
          </a:bodyPr>
          <a:lstStyle/>
          <a:p>
            <a:pPr marL="12700" marR="5080" algn="ctr">
              <a:lnSpc>
                <a:spcPct val="98000"/>
              </a:lnSpc>
              <a:spcBef>
                <a:spcPts val="145"/>
              </a:spcBef>
            </a:pPr>
            <a:r>
              <a:rPr lang="ru-RU" sz="1700" b="1" spc="5" dirty="0">
                <a:latin typeface="Tahoma"/>
                <a:cs typeface="Tahoma"/>
              </a:rPr>
              <a:t>Представление нового материала</a:t>
            </a:r>
            <a:endParaRPr sz="1700" dirty="0">
              <a:latin typeface="Tahoma"/>
              <a:cs typeface="Tahoma"/>
            </a:endParaRPr>
          </a:p>
        </p:txBody>
      </p:sp>
      <p:sp>
        <p:nvSpPr>
          <p:cNvPr id="28" name="object 28"/>
          <p:cNvSpPr txBox="1"/>
          <p:nvPr/>
        </p:nvSpPr>
        <p:spPr>
          <a:xfrm>
            <a:off x="9586976" y="8167192"/>
            <a:ext cx="2809240" cy="526426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algn="ctr">
              <a:lnSpc>
                <a:spcPts val="2020"/>
              </a:lnSpc>
              <a:spcBef>
                <a:spcPts val="105"/>
              </a:spcBef>
            </a:pPr>
            <a:r>
              <a:rPr lang="ru-RU" sz="1700" b="1" spc="-70" dirty="0">
                <a:latin typeface="Tahoma"/>
                <a:cs typeface="Tahoma"/>
              </a:rPr>
              <a:t>Практические задания и упражнения</a:t>
            </a:r>
            <a:endParaRPr sz="1700" dirty="0">
              <a:latin typeface="Tahoma"/>
              <a:cs typeface="Tahoma"/>
            </a:endParaRPr>
          </a:p>
        </p:txBody>
      </p:sp>
      <p:sp>
        <p:nvSpPr>
          <p:cNvPr id="29" name="object 29"/>
          <p:cNvSpPr txBox="1"/>
          <p:nvPr/>
        </p:nvSpPr>
        <p:spPr>
          <a:xfrm>
            <a:off x="14086712" y="8167192"/>
            <a:ext cx="2148840" cy="782907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algn="ctr">
              <a:lnSpc>
                <a:spcPts val="2020"/>
              </a:lnSpc>
              <a:spcBef>
                <a:spcPts val="105"/>
              </a:spcBef>
            </a:pPr>
            <a:r>
              <a:rPr lang="ru-RU" sz="1700" b="1" spc="-60" dirty="0">
                <a:latin typeface="Tahoma"/>
                <a:cs typeface="Tahoma"/>
              </a:rPr>
              <a:t>Обратная связь и заключительное обсуждение</a:t>
            </a:r>
            <a:endParaRPr sz="1700" dirty="0">
              <a:latin typeface="Tahoma"/>
              <a:cs typeface="Tahoma"/>
            </a:endParaRPr>
          </a:p>
        </p:txBody>
      </p:sp>
      <p:sp>
        <p:nvSpPr>
          <p:cNvPr id="30" name="object 30"/>
          <p:cNvSpPr txBox="1"/>
          <p:nvPr/>
        </p:nvSpPr>
        <p:spPr>
          <a:xfrm>
            <a:off x="1739900" y="5152135"/>
            <a:ext cx="1602740" cy="43688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lang="ru-RU" sz="2700" b="1" i="1" spc="345" dirty="0" smtClean="0">
                <a:latin typeface="Trebuchet MS"/>
                <a:cs typeface="Trebuchet MS"/>
              </a:rPr>
              <a:t>Этап</a:t>
            </a:r>
            <a:r>
              <a:rPr sz="2700" b="1" i="1" spc="-275" dirty="0" smtClean="0">
                <a:latin typeface="Trebuchet MS"/>
                <a:cs typeface="Trebuchet MS"/>
              </a:rPr>
              <a:t> </a:t>
            </a:r>
            <a:r>
              <a:rPr sz="2700" b="1" i="1" spc="-525" dirty="0">
                <a:latin typeface="Trebuchet MS"/>
                <a:cs typeface="Trebuchet MS"/>
              </a:rPr>
              <a:t>1</a:t>
            </a:r>
            <a:endParaRPr sz="2700" dirty="0">
              <a:latin typeface="Trebuchet MS"/>
              <a:cs typeface="Trebuchet MS"/>
            </a:endParaRPr>
          </a:p>
        </p:txBody>
      </p:sp>
      <p:sp>
        <p:nvSpPr>
          <p:cNvPr id="31" name="object 31"/>
          <p:cNvSpPr txBox="1"/>
          <p:nvPr/>
        </p:nvSpPr>
        <p:spPr>
          <a:xfrm>
            <a:off x="5902833" y="5152135"/>
            <a:ext cx="1670685" cy="43688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lang="ru-RU" sz="2700" b="1" i="1" spc="345" dirty="0" smtClean="0">
                <a:latin typeface="Trebuchet MS"/>
                <a:cs typeface="Trebuchet MS"/>
              </a:rPr>
              <a:t>Этап</a:t>
            </a:r>
            <a:r>
              <a:rPr sz="2700" b="1" i="1" spc="-275" dirty="0" smtClean="0">
                <a:latin typeface="Trebuchet MS"/>
                <a:cs typeface="Trebuchet MS"/>
              </a:rPr>
              <a:t> </a:t>
            </a:r>
            <a:r>
              <a:rPr sz="2700" b="1" i="1" spc="10" dirty="0">
                <a:latin typeface="Trebuchet MS"/>
                <a:cs typeface="Trebuchet MS"/>
              </a:rPr>
              <a:t>2</a:t>
            </a:r>
            <a:endParaRPr sz="2700" dirty="0">
              <a:latin typeface="Trebuchet MS"/>
              <a:cs typeface="Trebuchet MS"/>
            </a:endParaRPr>
          </a:p>
        </p:txBody>
      </p:sp>
      <p:sp>
        <p:nvSpPr>
          <p:cNvPr id="33" name="object 33"/>
          <p:cNvSpPr txBox="1"/>
          <p:nvPr/>
        </p:nvSpPr>
        <p:spPr>
          <a:xfrm>
            <a:off x="780694" y="3610483"/>
            <a:ext cx="1899920" cy="579120"/>
          </a:xfrm>
          <a:prstGeom prst="rect">
            <a:avLst/>
          </a:prstGeom>
        </p:spPr>
        <p:txBody>
          <a:bodyPr vert="horz" wrap="square" lIns="0" tIns="7620" rIns="0" bIns="0" rtlCol="0">
            <a:spAutoFit/>
          </a:bodyPr>
          <a:lstStyle/>
          <a:p>
            <a:pPr marL="12700" marR="5080" indent="149225">
              <a:lnSpc>
                <a:spcPct val="101699"/>
              </a:lnSpc>
              <a:spcBef>
                <a:spcPts val="60"/>
              </a:spcBef>
            </a:pPr>
            <a:r>
              <a:rPr sz="1800" b="1" spc="45" dirty="0">
                <a:latin typeface="Tahoma"/>
                <a:cs typeface="Tahoma"/>
              </a:rPr>
              <a:t>М</a:t>
            </a:r>
            <a:r>
              <a:rPr sz="1800" b="1" spc="-55" dirty="0">
                <a:latin typeface="Tahoma"/>
                <a:cs typeface="Tahoma"/>
              </a:rPr>
              <a:t>а</a:t>
            </a:r>
            <a:r>
              <a:rPr sz="1800" b="1" spc="65" dirty="0">
                <a:latin typeface="Tahoma"/>
                <a:cs typeface="Tahoma"/>
              </a:rPr>
              <a:t>с</a:t>
            </a:r>
            <a:r>
              <a:rPr sz="1800" b="1" spc="-5" dirty="0">
                <a:latin typeface="Tahoma"/>
                <a:cs typeface="Tahoma"/>
              </a:rPr>
              <a:t>т</a:t>
            </a:r>
            <a:r>
              <a:rPr sz="1800" b="1" spc="15" dirty="0">
                <a:latin typeface="Tahoma"/>
                <a:cs typeface="Tahoma"/>
              </a:rPr>
              <a:t>е</a:t>
            </a:r>
            <a:r>
              <a:rPr sz="1800" b="1" spc="50" dirty="0">
                <a:latin typeface="Tahoma"/>
                <a:cs typeface="Tahoma"/>
              </a:rPr>
              <a:t>р</a:t>
            </a:r>
            <a:r>
              <a:rPr sz="1800" b="1" spc="20" dirty="0">
                <a:latin typeface="Tahoma"/>
                <a:cs typeface="Tahoma"/>
              </a:rPr>
              <a:t>а</a:t>
            </a:r>
            <a:r>
              <a:rPr sz="1800" b="1" spc="-145" dirty="0">
                <a:latin typeface="Tahoma"/>
                <a:cs typeface="Tahoma"/>
              </a:rPr>
              <a:t> </a:t>
            </a:r>
            <a:r>
              <a:rPr sz="1800" b="1" dirty="0">
                <a:latin typeface="Tahoma"/>
                <a:cs typeface="Tahoma"/>
              </a:rPr>
              <a:t>П</a:t>
            </a:r>
            <a:r>
              <a:rPr sz="1800" b="1" spc="120" dirty="0">
                <a:latin typeface="Tahoma"/>
                <a:cs typeface="Tahoma"/>
              </a:rPr>
              <a:t>О</a:t>
            </a:r>
            <a:r>
              <a:rPr sz="1800" b="1" spc="-155" dirty="0">
                <a:latin typeface="Tahoma"/>
                <a:cs typeface="Tahoma"/>
              </a:rPr>
              <a:t> </a:t>
            </a:r>
            <a:r>
              <a:rPr sz="1800" b="1" spc="-200" dirty="0">
                <a:latin typeface="Tahoma"/>
                <a:cs typeface="Tahoma"/>
              </a:rPr>
              <a:t>/  </a:t>
            </a:r>
            <a:r>
              <a:rPr sz="1800" b="1" dirty="0">
                <a:latin typeface="Tahoma"/>
                <a:cs typeface="Tahoma"/>
              </a:rPr>
              <a:t>П</a:t>
            </a:r>
            <a:r>
              <a:rPr sz="1800" b="1" spc="50" dirty="0">
                <a:latin typeface="Tahoma"/>
                <a:cs typeface="Tahoma"/>
              </a:rPr>
              <a:t>р</a:t>
            </a:r>
            <a:r>
              <a:rPr sz="1800" b="1" spc="15" dirty="0">
                <a:latin typeface="Tahoma"/>
                <a:cs typeface="Tahoma"/>
              </a:rPr>
              <a:t>е</a:t>
            </a:r>
            <a:r>
              <a:rPr sz="1800" b="1" spc="-5" dirty="0">
                <a:latin typeface="Tahoma"/>
                <a:cs typeface="Tahoma"/>
              </a:rPr>
              <a:t>п</a:t>
            </a:r>
            <a:r>
              <a:rPr sz="1800" b="1" dirty="0">
                <a:latin typeface="Tahoma"/>
                <a:cs typeface="Tahoma"/>
              </a:rPr>
              <a:t>о</a:t>
            </a:r>
            <a:r>
              <a:rPr sz="1800" b="1" spc="55" dirty="0">
                <a:latin typeface="Tahoma"/>
                <a:cs typeface="Tahoma"/>
              </a:rPr>
              <a:t>д</a:t>
            </a:r>
            <a:r>
              <a:rPr sz="1800" b="1" spc="-55" dirty="0">
                <a:latin typeface="Tahoma"/>
                <a:cs typeface="Tahoma"/>
              </a:rPr>
              <a:t>а</a:t>
            </a:r>
            <a:r>
              <a:rPr sz="1800" b="1" spc="-45" dirty="0">
                <a:latin typeface="Tahoma"/>
                <a:cs typeface="Tahoma"/>
              </a:rPr>
              <a:t>в</a:t>
            </a:r>
            <a:r>
              <a:rPr sz="1800" b="1" spc="-55" dirty="0">
                <a:latin typeface="Tahoma"/>
                <a:cs typeface="Tahoma"/>
              </a:rPr>
              <a:t>а</a:t>
            </a:r>
            <a:r>
              <a:rPr sz="1800" b="1" spc="-5" dirty="0">
                <a:latin typeface="Tahoma"/>
                <a:cs typeface="Tahoma"/>
              </a:rPr>
              <a:t>т</a:t>
            </a:r>
            <a:r>
              <a:rPr sz="1800" b="1" spc="15" dirty="0">
                <a:latin typeface="Tahoma"/>
                <a:cs typeface="Tahoma"/>
              </a:rPr>
              <a:t>е</a:t>
            </a:r>
            <a:r>
              <a:rPr sz="1800" b="1" spc="-30" dirty="0">
                <a:latin typeface="Tahoma"/>
                <a:cs typeface="Tahoma"/>
              </a:rPr>
              <a:t>л</a:t>
            </a:r>
            <a:r>
              <a:rPr sz="1800" b="1" spc="120" dirty="0">
                <a:latin typeface="Tahoma"/>
                <a:cs typeface="Tahoma"/>
              </a:rPr>
              <a:t>и</a:t>
            </a:r>
            <a:endParaRPr sz="1800">
              <a:latin typeface="Tahoma"/>
              <a:cs typeface="Tahoma"/>
            </a:endParaRPr>
          </a:p>
        </p:txBody>
      </p:sp>
      <p:sp>
        <p:nvSpPr>
          <p:cNvPr id="34" name="object 34"/>
          <p:cNvSpPr txBox="1">
            <a:spLocks noGrp="1"/>
          </p:cNvSpPr>
          <p:nvPr>
            <p:ph type="title"/>
          </p:nvPr>
        </p:nvSpPr>
        <p:spPr>
          <a:xfrm>
            <a:off x="819099" y="331673"/>
            <a:ext cx="16706901" cy="751488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  <a:tabLst>
                <a:tab pos="8074025" algn="l"/>
              </a:tabLst>
            </a:pPr>
            <a:r>
              <a:rPr lang="ru-RU" sz="4800" u="sng" spc="171" dirty="0" smtClean="0">
                <a:solidFill>
                  <a:schemeClr val="tx1"/>
                </a:solidFill>
                <a:latin typeface="Trebuchet MS"/>
                <a:cs typeface="Trebuchet MS"/>
              </a:rPr>
              <a:t>Комбинированные занятия</a:t>
            </a:r>
            <a:endParaRPr sz="4800" dirty="0"/>
          </a:p>
        </p:txBody>
      </p:sp>
      <p:sp>
        <p:nvSpPr>
          <p:cNvPr id="36" name="object 32"/>
          <p:cNvSpPr txBox="1"/>
          <p:nvPr/>
        </p:nvSpPr>
        <p:spPr>
          <a:xfrm>
            <a:off x="13887067" y="5055581"/>
            <a:ext cx="2479168" cy="426399"/>
          </a:xfrm>
          <a:prstGeom prst="rect">
            <a:avLst/>
          </a:prstGeom>
        </p:spPr>
        <p:txBody>
          <a:bodyPr vert="horz" wrap="square" lIns="0" tIns="92075" rIns="0" bIns="0" rtlCol="0">
            <a:spAutoFit/>
          </a:bodyPr>
          <a:lstStyle/>
          <a:p>
            <a:pPr marL="12700" marR="5080" indent="180975">
              <a:lnSpc>
                <a:spcPts val="2590"/>
              </a:lnSpc>
              <a:spcBef>
                <a:spcPts val="725"/>
              </a:spcBef>
            </a:pPr>
            <a:r>
              <a:rPr lang="ru-RU" sz="2700" b="1" i="1" spc="-10" dirty="0" smtClean="0">
                <a:latin typeface="Trebuchet MS"/>
                <a:cs typeface="Trebuchet MS"/>
              </a:rPr>
              <a:t>Аттестация</a:t>
            </a:r>
            <a:endParaRPr sz="2700" dirty="0">
              <a:latin typeface="Trebuchet MS"/>
              <a:cs typeface="Trebuchet MS"/>
            </a:endParaRPr>
          </a:p>
        </p:txBody>
      </p:sp>
      <p:sp>
        <p:nvSpPr>
          <p:cNvPr id="37" name="object 13"/>
          <p:cNvSpPr/>
          <p:nvPr/>
        </p:nvSpPr>
        <p:spPr>
          <a:xfrm>
            <a:off x="1932381" y="6005266"/>
            <a:ext cx="984885" cy="985519"/>
          </a:xfrm>
          <a:custGeom>
            <a:avLst/>
            <a:gdLst/>
            <a:ahLst/>
            <a:cxnLst/>
            <a:rect l="l" t="t" r="r" b="b"/>
            <a:pathLst>
              <a:path w="984885" h="985520">
                <a:moveTo>
                  <a:pt x="765594" y="492556"/>
                </a:moveTo>
                <a:lnTo>
                  <a:pt x="761187" y="443420"/>
                </a:lnTo>
                <a:lnTo>
                  <a:pt x="748461" y="397167"/>
                </a:lnTo>
                <a:lnTo>
                  <a:pt x="728218" y="354545"/>
                </a:lnTo>
                <a:lnTo>
                  <a:pt x="710907" y="330060"/>
                </a:lnTo>
                <a:lnTo>
                  <a:pt x="710907" y="492556"/>
                </a:lnTo>
                <a:lnTo>
                  <a:pt x="705129" y="542683"/>
                </a:lnTo>
                <a:lnTo>
                  <a:pt x="688644" y="588733"/>
                </a:lnTo>
                <a:lnTo>
                  <a:pt x="662800" y="629386"/>
                </a:lnTo>
                <a:lnTo>
                  <a:pt x="628904" y="663308"/>
                </a:lnTo>
                <a:lnTo>
                  <a:pt x="588289" y="689178"/>
                </a:lnTo>
                <a:lnTo>
                  <a:pt x="542264" y="705662"/>
                </a:lnTo>
                <a:lnTo>
                  <a:pt x="492175" y="711454"/>
                </a:lnTo>
                <a:lnTo>
                  <a:pt x="442074" y="705662"/>
                </a:lnTo>
                <a:lnTo>
                  <a:pt x="396062" y="689178"/>
                </a:lnTo>
                <a:lnTo>
                  <a:pt x="355447" y="663308"/>
                </a:lnTo>
                <a:lnTo>
                  <a:pt x="321551" y="629386"/>
                </a:lnTo>
                <a:lnTo>
                  <a:pt x="295694" y="588733"/>
                </a:lnTo>
                <a:lnTo>
                  <a:pt x="279222" y="542683"/>
                </a:lnTo>
                <a:lnTo>
                  <a:pt x="273431" y="492556"/>
                </a:lnTo>
                <a:lnTo>
                  <a:pt x="279222" y="442417"/>
                </a:lnTo>
                <a:lnTo>
                  <a:pt x="295694" y="396367"/>
                </a:lnTo>
                <a:lnTo>
                  <a:pt x="321551" y="355714"/>
                </a:lnTo>
                <a:lnTo>
                  <a:pt x="355447" y="321792"/>
                </a:lnTo>
                <a:lnTo>
                  <a:pt x="396062" y="295922"/>
                </a:lnTo>
                <a:lnTo>
                  <a:pt x="442074" y="279438"/>
                </a:lnTo>
                <a:lnTo>
                  <a:pt x="492175" y="273646"/>
                </a:lnTo>
                <a:lnTo>
                  <a:pt x="542264" y="279438"/>
                </a:lnTo>
                <a:lnTo>
                  <a:pt x="588289" y="295922"/>
                </a:lnTo>
                <a:lnTo>
                  <a:pt x="628904" y="321792"/>
                </a:lnTo>
                <a:lnTo>
                  <a:pt x="662800" y="355714"/>
                </a:lnTo>
                <a:lnTo>
                  <a:pt x="688644" y="396367"/>
                </a:lnTo>
                <a:lnTo>
                  <a:pt x="705129" y="442417"/>
                </a:lnTo>
                <a:lnTo>
                  <a:pt x="710907" y="492556"/>
                </a:lnTo>
                <a:lnTo>
                  <a:pt x="710907" y="330060"/>
                </a:lnTo>
                <a:lnTo>
                  <a:pt x="701217" y="316344"/>
                </a:lnTo>
                <a:lnTo>
                  <a:pt x="668235" y="283349"/>
                </a:lnTo>
                <a:lnTo>
                  <a:pt x="654532" y="273646"/>
                </a:lnTo>
                <a:lnTo>
                  <a:pt x="630072" y="256324"/>
                </a:lnTo>
                <a:lnTo>
                  <a:pt x="587476" y="236054"/>
                </a:lnTo>
                <a:lnTo>
                  <a:pt x="541261" y="223329"/>
                </a:lnTo>
                <a:lnTo>
                  <a:pt x="492175" y="218909"/>
                </a:lnTo>
                <a:lnTo>
                  <a:pt x="443090" y="223329"/>
                </a:lnTo>
                <a:lnTo>
                  <a:pt x="396862" y="236054"/>
                </a:lnTo>
                <a:lnTo>
                  <a:pt x="354279" y="256324"/>
                </a:lnTo>
                <a:lnTo>
                  <a:pt x="316115" y="283349"/>
                </a:lnTo>
                <a:lnTo>
                  <a:pt x="283133" y="316344"/>
                </a:lnTo>
                <a:lnTo>
                  <a:pt x="256133" y="354545"/>
                </a:lnTo>
                <a:lnTo>
                  <a:pt x="235877" y="397167"/>
                </a:lnTo>
                <a:lnTo>
                  <a:pt x="223164" y="443420"/>
                </a:lnTo>
                <a:lnTo>
                  <a:pt x="218744" y="492556"/>
                </a:lnTo>
                <a:lnTo>
                  <a:pt x="223164" y="541680"/>
                </a:lnTo>
                <a:lnTo>
                  <a:pt x="235877" y="587933"/>
                </a:lnTo>
                <a:lnTo>
                  <a:pt x="256133" y="630555"/>
                </a:lnTo>
                <a:lnTo>
                  <a:pt x="283133" y="668756"/>
                </a:lnTo>
                <a:lnTo>
                  <a:pt x="316115" y="701751"/>
                </a:lnTo>
                <a:lnTo>
                  <a:pt x="354279" y="728776"/>
                </a:lnTo>
                <a:lnTo>
                  <a:pt x="396862" y="749046"/>
                </a:lnTo>
                <a:lnTo>
                  <a:pt x="443090" y="761771"/>
                </a:lnTo>
                <a:lnTo>
                  <a:pt x="492175" y="766191"/>
                </a:lnTo>
                <a:lnTo>
                  <a:pt x="541261" y="761771"/>
                </a:lnTo>
                <a:lnTo>
                  <a:pt x="587476" y="749046"/>
                </a:lnTo>
                <a:lnTo>
                  <a:pt x="630072" y="728776"/>
                </a:lnTo>
                <a:lnTo>
                  <a:pt x="654532" y="711454"/>
                </a:lnTo>
                <a:lnTo>
                  <a:pt x="668235" y="701751"/>
                </a:lnTo>
                <a:lnTo>
                  <a:pt x="701217" y="668756"/>
                </a:lnTo>
                <a:lnTo>
                  <a:pt x="728218" y="630555"/>
                </a:lnTo>
                <a:lnTo>
                  <a:pt x="748461" y="587933"/>
                </a:lnTo>
                <a:lnTo>
                  <a:pt x="761187" y="541680"/>
                </a:lnTo>
                <a:lnTo>
                  <a:pt x="765594" y="492556"/>
                </a:lnTo>
                <a:close/>
              </a:path>
              <a:path w="984885" h="985520">
                <a:moveTo>
                  <a:pt x="984338" y="410464"/>
                </a:moveTo>
                <a:lnTo>
                  <a:pt x="982192" y="399821"/>
                </a:lnTo>
                <a:lnTo>
                  <a:pt x="976337" y="391121"/>
                </a:lnTo>
                <a:lnTo>
                  <a:pt x="967651" y="385254"/>
                </a:lnTo>
                <a:lnTo>
                  <a:pt x="956995" y="383095"/>
                </a:lnTo>
                <a:lnTo>
                  <a:pt x="929652" y="383095"/>
                </a:lnTo>
                <a:lnTo>
                  <a:pt x="929652" y="437819"/>
                </a:lnTo>
                <a:lnTo>
                  <a:pt x="929652" y="547281"/>
                </a:lnTo>
                <a:lnTo>
                  <a:pt x="865949" y="547281"/>
                </a:lnTo>
                <a:lnTo>
                  <a:pt x="856742" y="548868"/>
                </a:lnTo>
                <a:lnTo>
                  <a:pt x="848804" y="553313"/>
                </a:lnTo>
                <a:lnTo>
                  <a:pt x="842772" y="560120"/>
                </a:lnTo>
                <a:lnTo>
                  <a:pt x="839241" y="568782"/>
                </a:lnTo>
                <a:lnTo>
                  <a:pt x="831164" y="599097"/>
                </a:lnTo>
                <a:lnTo>
                  <a:pt x="820445" y="628510"/>
                </a:lnTo>
                <a:lnTo>
                  <a:pt x="807148" y="656894"/>
                </a:lnTo>
                <a:lnTo>
                  <a:pt x="791324" y="684136"/>
                </a:lnTo>
                <a:lnTo>
                  <a:pt x="787704" y="692721"/>
                </a:lnTo>
                <a:lnTo>
                  <a:pt x="787171" y="701814"/>
                </a:lnTo>
                <a:lnTo>
                  <a:pt x="789647" y="710577"/>
                </a:lnTo>
                <a:lnTo>
                  <a:pt x="795032" y="718210"/>
                </a:lnTo>
                <a:lnTo>
                  <a:pt x="840193" y="763422"/>
                </a:lnTo>
                <a:lnTo>
                  <a:pt x="762838" y="840841"/>
                </a:lnTo>
                <a:lnTo>
                  <a:pt x="717702" y="795629"/>
                </a:lnTo>
                <a:lnTo>
                  <a:pt x="710044" y="790244"/>
                </a:lnTo>
                <a:lnTo>
                  <a:pt x="701294" y="787781"/>
                </a:lnTo>
                <a:lnTo>
                  <a:pt x="692213" y="788314"/>
                </a:lnTo>
                <a:lnTo>
                  <a:pt x="683615" y="791933"/>
                </a:lnTo>
                <a:lnTo>
                  <a:pt x="656259" y="807834"/>
                </a:lnTo>
                <a:lnTo>
                  <a:pt x="627926" y="821131"/>
                </a:lnTo>
                <a:lnTo>
                  <a:pt x="598563" y="831824"/>
                </a:lnTo>
                <a:lnTo>
                  <a:pt x="568363" y="839838"/>
                </a:lnTo>
                <a:lnTo>
                  <a:pt x="559701" y="843394"/>
                </a:lnTo>
                <a:lnTo>
                  <a:pt x="552907" y="849452"/>
                </a:lnTo>
                <a:lnTo>
                  <a:pt x="548449" y="857402"/>
                </a:lnTo>
                <a:lnTo>
                  <a:pt x="546862" y="866609"/>
                </a:lnTo>
                <a:lnTo>
                  <a:pt x="546862" y="930363"/>
                </a:lnTo>
                <a:lnTo>
                  <a:pt x="437489" y="930363"/>
                </a:lnTo>
                <a:lnTo>
                  <a:pt x="437489" y="866609"/>
                </a:lnTo>
                <a:lnTo>
                  <a:pt x="435889" y="857389"/>
                </a:lnTo>
                <a:lnTo>
                  <a:pt x="385673" y="831811"/>
                </a:lnTo>
                <a:lnTo>
                  <a:pt x="356311" y="821105"/>
                </a:lnTo>
                <a:lnTo>
                  <a:pt x="327914" y="807808"/>
                </a:lnTo>
                <a:lnTo>
                  <a:pt x="300723" y="791997"/>
                </a:lnTo>
                <a:lnTo>
                  <a:pt x="292112" y="788352"/>
                </a:lnTo>
                <a:lnTo>
                  <a:pt x="283032" y="787806"/>
                </a:lnTo>
                <a:lnTo>
                  <a:pt x="274281" y="790282"/>
                </a:lnTo>
                <a:lnTo>
                  <a:pt x="266636" y="795693"/>
                </a:lnTo>
                <a:lnTo>
                  <a:pt x="221526" y="840841"/>
                </a:lnTo>
                <a:lnTo>
                  <a:pt x="144170" y="763422"/>
                </a:lnTo>
                <a:lnTo>
                  <a:pt x="189280" y="718273"/>
                </a:lnTo>
                <a:lnTo>
                  <a:pt x="194665" y="710628"/>
                </a:lnTo>
                <a:lnTo>
                  <a:pt x="197142" y="701865"/>
                </a:lnTo>
                <a:lnTo>
                  <a:pt x="196608" y="692772"/>
                </a:lnTo>
                <a:lnTo>
                  <a:pt x="192951" y="684098"/>
                </a:lnTo>
                <a:lnTo>
                  <a:pt x="177101" y="656818"/>
                </a:lnTo>
                <a:lnTo>
                  <a:pt x="163830" y="628434"/>
                </a:lnTo>
                <a:lnTo>
                  <a:pt x="153162" y="599046"/>
                </a:lnTo>
                <a:lnTo>
                  <a:pt x="145122" y="568756"/>
                </a:lnTo>
                <a:lnTo>
                  <a:pt x="141592" y="560108"/>
                </a:lnTo>
                <a:lnTo>
                  <a:pt x="135547" y="553313"/>
                </a:lnTo>
                <a:lnTo>
                  <a:pt x="127609" y="548868"/>
                </a:lnTo>
                <a:lnTo>
                  <a:pt x="118402" y="547281"/>
                </a:lnTo>
                <a:lnTo>
                  <a:pt x="54686" y="547281"/>
                </a:lnTo>
                <a:lnTo>
                  <a:pt x="54686" y="437819"/>
                </a:lnTo>
                <a:lnTo>
                  <a:pt x="118402" y="437819"/>
                </a:lnTo>
                <a:lnTo>
                  <a:pt x="127609" y="436232"/>
                </a:lnTo>
                <a:lnTo>
                  <a:pt x="135547" y="431787"/>
                </a:lnTo>
                <a:lnTo>
                  <a:pt x="141592" y="424980"/>
                </a:lnTo>
                <a:lnTo>
                  <a:pt x="145122" y="416318"/>
                </a:lnTo>
                <a:lnTo>
                  <a:pt x="153187" y="386003"/>
                </a:lnTo>
                <a:lnTo>
                  <a:pt x="163906" y="356590"/>
                </a:lnTo>
                <a:lnTo>
                  <a:pt x="177215" y="328206"/>
                </a:lnTo>
                <a:lnTo>
                  <a:pt x="193040" y="300964"/>
                </a:lnTo>
                <a:lnTo>
                  <a:pt x="196659" y="292379"/>
                </a:lnTo>
                <a:lnTo>
                  <a:pt x="197192" y="283286"/>
                </a:lnTo>
                <a:lnTo>
                  <a:pt x="194716" y="274523"/>
                </a:lnTo>
                <a:lnTo>
                  <a:pt x="189331" y="266890"/>
                </a:lnTo>
                <a:lnTo>
                  <a:pt x="144170" y="221678"/>
                </a:lnTo>
                <a:lnTo>
                  <a:pt x="221526" y="144259"/>
                </a:lnTo>
                <a:lnTo>
                  <a:pt x="266661" y="189471"/>
                </a:lnTo>
                <a:lnTo>
                  <a:pt x="274332" y="194881"/>
                </a:lnTo>
                <a:lnTo>
                  <a:pt x="283095" y="197345"/>
                </a:lnTo>
                <a:lnTo>
                  <a:pt x="292163" y="196786"/>
                </a:lnTo>
                <a:lnTo>
                  <a:pt x="300748" y="193167"/>
                </a:lnTo>
                <a:lnTo>
                  <a:pt x="328091" y="177266"/>
                </a:lnTo>
                <a:lnTo>
                  <a:pt x="356400" y="163969"/>
                </a:lnTo>
                <a:lnTo>
                  <a:pt x="385749" y="153276"/>
                </a:lnTo>
                <a:lnTo>
                  <a:pt x="416001" y="145211"/>
                </a:lnTo>
                <a:lnTo>
                  <a:pt x="418350" y="144259"/>
                </a:lnTo>
                <a:lnTo>
                  <a:pt x="437489" y="118491"/>
                </a:lnTo>
                <a:lnTo>
                  <a:pt x="437489" y="54737"/>
                </a:lnTo>
                <a:lnTo>
                  <a:pt x="546862" y="54737"/>
                </a:lnTo>
                <a:lnTo>
                  <a:pt x="546862" y="118491"/>
                </a:lnTo>
                <a:lnTo>
                  <a:pt x="548449" y="127711"/>
                </a:lnTo>
                <a:lnTo>
                  <a:pt x="552907" y="135648"/>
                </a:lnTo>
                <a:lnTo>
                  <a:pt x="559727" y="141693"/>
                </a:lnTo>
                <a:lnTo>
                  <a:pt x="568363" y="145211"/>
                </a:lnTo>
                <a:lnTo>
                  <a:pt x="598652" y="153276"/>
                </a:lnTo>
                <a:lnTo>
                  <a:pt x="628027" y="163969"/>
                </a:lnTo>
                <a:lnTo>
                  <a:pt x="656437" y="177292"/>
                </a:lnTo>
                <a:lnTo>
                  <a:pt x="683641" y="193103"/>
                </a:lnTo>
                <a:lnTo>
                  <a:pt x="692238" y="196735"/>
                </a:lnTo>
                <a:lnTo>
                  <a:pt x="701306" y="197269"/>
                </a:lnTo>
                <a:lnTo>
                  <a:pt x="710057" y="194805"/>
                </a:lnTo>
                <a:lnTo>
                  <a:pt x="717727" y="189407"/>
                </a:lnTo>
                <a:lnTo>
                  <a:pt x="762838" y="144259"/>
                </a:lnTo>
                <a:lnTo>
                  <a:pt x="840193" y="221678"/>
                </a:lnTo>
                <a:lnTo>
                  <a:pt x="795083" y="266827"/>
                </a:lnTo>
                <a:lnTo>
                  <a:pt x="789698" y="274472"/>
                </a:lnTo>
                <a:lnTo>
                  <a:pt x="787222" y="283235"/>
                </a:lnTo>
                <a:lnTo>
                  <a:pt x="787755" y="292328"/>
                </a:lnTo>
                <a:lnTo>
                  <a:pt x="791413" y="301002"/>
                </a:lnTo>
                <a:lnTo>
                  <a:pt x="807250" y="328282"/>
                </a:lnTo>
                <a:lnTo>
                  <a:pt x="820521" y="356666"/>
                </a:lnTo>
                <a:lnTo>
                  <a:pt x="831189" y="386054"/>
                </a:lnTo>
                <a:lnTo>
                  <a:pt x="839241" y="416344"/>
                </a:lnTo>
                <a:lnTo>
                  <a:pt x="842772" y="424992"/>
                </a:lnTo>
                <a:lnTo>
                  <a:pt x="848804" y="431787"/>
                </a:lnTo>
                <a:lnTo>
                  <a:pt x="856742" y="436232"/>
                </a:lnTo>
                <a:lnTo>
                  <a:pt x="865936" y="437819"/>
                </a:lnTo>
                <a:lnTo>
                  <a:pt x="929652" y="437819"/>
                </a:lnTo>
                <a:lnTo>
                  <a:pt x="929652" y="383095"/>
                </a:lnTo>
                <a:lnTo>
                  <a:pt x="887336" y="383095"/>
                </a:lnTo>
                <a:lnTo>
                  <a:pt x="879894" y="359067"/>
                </a:lnTo>
                <a:lnTo>
                  <a:pt x="870991" y="335572"/>
                </a:lnTo>
                <a:lnTo>
                  <a:pt x="860653" y="312648"/>
                </a:lnTo>
                <a:lnTo>
                  <a:pt x="848893" y="290360"/>
                </a:lnTo>
                <a:lnTo>
                  <a:pt x="898207" y="240982"/>
                </a:lnTo>
                <a:lnTo>
                  <a:pt x="903351" y="235851"/>
                </a:lnTo>
                <a:lnTo>
                  <a:pt x="906221" y="228930"/>
                </a:lnTo>
                <a:lnTo>
                  <a:pt x="906233" y="214401"/>
                </a:lnTo>
                <a:lnTo>
                  <a:pt x="903351" y="207416"/>
                </a:lnTo>
                <a:lnTo>
                  <a:pt x="898207" y="202311"/>
                </a:lnTo>
                <a:lnTo>
                  <a:pt x="840206" y="144259"/>
                </a:lnTo>
                <a:lnTo>
                  <a:pt x="831507" y="135547"/>
                </a:lnTo>
                <a:lnTo>
                  <a:pt x="782205" y="86194"/>
                </a:lnTo>
                <a:lnTo>
                  <a:pt x="773163" y="80187"/>
                </a:lnTo>
                <a:lnTo>
                  <a:pt x="762876" y="78181"/>
                </a:lnTo>
                <a:lnTo>
                  <a:pt x="752589" y="80187"/>
                </a:lnTo>
                <a:lnTo>
                  <a:pt x="743521" y="86220"/>
                </a:lnTo>
                <a:lnTo>
                  <a:pt x="694207" y="135547"/>
                </a:lnTo>
                <a:lnTo>
                  <a:pt x="671931" y="123761"/>
                </a:lnTo>
                <a:lnTo>
                  <a:pt x="649033" y="113398"/>
                </a:lnTo>
                <a:lnTo>
                  <a:pt x="625551" y="104495"/>
                </a:lnTo>
                <a:lnTo>
                  <a:pt x="601535" y="97053"/>
                </a:lnTo>
                <a:lnTo>
                  <a:pt x="601535" y="54737"/>
                </a:lnTo>
                <a:lnTo>
                  <a:pt x="601535" y="27368"/>
                </a:lnTo>
                <a:lnTo>
                  <a:pt x="599401" y="16725"/>
                </a:lnTo>
                <a:lnTo>
                  <a:pt x="593547" y="8026"/>
                </a:lnTo>
                <a:lnTo>
                  <a:pt x="584847" y="2159"/>
                </a:lnTo>
                <a:lnTo>
                  <a:pt x="574192" y="0"/>
                </a:lnTo>
                <a:lnTo>
                  <a:pt x="410146" y="0"/>
                </a:lnTo>
                <a:lnTo>
                  <a:pt x="399491" y="2159"/>
                </a:lnTo>
                <a:lnTo>
                  <a:pt x="390804" y="8026"/>
                </a:lnTo>
                <a:lnTo>
                  <a:pt x="384949" y="16725"/>
                </a:lnTo>
                <a:lnTo>
                  <a:pt x="382803" y="27368"/>
                </a:lnTo>
                <a:lnTo>
                  <a:pt x="382803" y="97104"/>
                </a:lnTo>
                <a:lnTo>
                  <a:pt x="358825" y="104546"/>
                </a:lnTo>
                <a:lnTo>
                  <a:pt x="335381" y="113449"/>
                </a:lnTo>
                <a:lnTo>
                  <a:pt x="312483" y="123812"/>
                </a:lnTo>
                <a:lnTo>
                  <a:pt x="290182" y="135610"/>
                </a:lnTo>
                <a:lnTo>
                  <a:pt x="240830" y="86194"/>
                </a:lnTo>
                <a:lnTo>
                  <a:pt x="235699" y="81089"/>
                </a:lnTo>
                <a:lnTo>
                  <a:pt x="228790" y="78219"/>
                </a:lnTo>
                <a:lnTo>
                  <a:pt x="214236" y="78219"/>
                </a:lnTo>
                <a:lnTo>
                  <a:pt x="207302" y="81089"/>
                </a:lnTo>
                <a:lnTo>
                  <a:pt x="86182" y="202336"/>
                </a:lnTo>
                <a:lnTo>
                  <a:pt x="81026" y="207467"/>
                </a:lnTo>
                <a:lnTo>
                  <a:pt x="78168" y="214401"/>
                </a:lnTo>
                <a:lnTo>
                  <a:pt x="78155" y="228930"/>
                </a:lnTo>
                <a:lnTo>
                  <a:pt x="81026" y="235902"/>
                </a:lnTo>
                <a:lnTo>
                  <a:pt x="135559" y="290423"/>
                </a:lnTo>
                <a:lnTo>
                  <a:pt x="123774" y="312737"/>
                </a:lnTo>
                <a:lnTo>
                  <a:pt x="113411" y="335635"/>
                </a:lnTo>
                <a:lnTo>
                  <a:pt x="104495" y="359105"/>
                </a:lnTo>
                <a:lnTo>
                  <a:pt x="97053" y="383095"/>
                </a:lnTo>
                <a:lnTo>
                  <a:pt x="27343" y="383095"/>
                </a:lnTo>
                <a:lnTo>
                  <a:pt x="16700" y="385254"/>
                </a:lnTo>
                <a:lnTo>
                  <a:pt x="8013" y="391121"/>
                </a:lnTo>
                <a:lnTo>
                  <a:pt x="2159" y="399821"/>
                </a:lnTo>
                <a:lnTo>
                  <a:pt x="0" y="410464"/>
                </a:lnTo>
                <a:lnTo>
                  <a:pt x="0" y="574636"/>
                </a:lnTo>
                <a:lnTo>
                  <a:pt x="2159" y="585279"/>
                </a:lnTo>
                <a:lnTo>
                  <a:pt x="8013" y="593979"/>
                </a:lnTo>
                <a:lnTo>
                  <a:pt x="16700" y="599846"/>
                </a:lnTo>
                <a:lnTo>
                  <a:pt x="27343" y="602005"/>
                </a:lnTo>
                <a:lnTo>
                  <a:pt x="97028" y="602005"/>
                </a:lnTo>
                <a:lnTo>
                  <a:pt x="104457" y="626033"/>
                </a:lnTo>
                <a:lnTo>
                  <a:pt x="113360" y="649528"/>
                </a:lnTo>
                <a:lnTo>
                  <a:pt x="123710" y="672452"/>
                </a:lnTo>
                <a:lnTo>
                  <a:pt x="135458" y="694740"/>
                </a:lnTo>
                <a:lnTo>
                  <a:pt x="81013" y="749249"/>
                </a:lnTo>
                <a:lnTo>
                  <a:pt x="78143" y="756170"/>
                </a:lnTo>
                <a:lnTo>
                  <a:pt x="78130" y="770699"/>
                </a:lnTo>
                <a:lnTo>
                  <a:pt x="81013" y="777684"/>
                </a:lnTo>
                <a:lnTo>
                  <a:pt x="202158" y="898906"/>
                </a:lnTo>
                <a:lnTo>
                  <a:pt x="211201" y="904913"/>
                </a:lnTo>
                <a:lnTo>
                  <a:pt x="221488" y="906919"/>
                </a:lnTo>
                <a:lnTo>
                  <a:pt x="231775" y="904913"/>
                </a:lnTo>
                <a:lnTo>
                  <a:pt x="240842" y="898880"/>
                </a:lnTo>
                <a:lnTo>
                  <a:pt x="290156" y="849553"/>
                </a:lnTo>
                <a:lnTo>
                  <a:pt x="312432" y="861339"/>
                </a:lnTo>
                <a:lnTo>
                  <a:pt x="335330" y="871702"/>
                </a:lnTo>
                <a:lnTo>
                  <a:pt x="358800" y="880605"/>
                </a:lnTo>
                <a:lnTo>
                  <a:pt x="382803" y="888047"/>
                </a:lnTo>
                <a:lnTo>
                  <a:pt x="382803" y="957732"/>
                </a:lnTo>
                <a:lnTo>
                  <a:pt x="384949" y="968375"/>
                </a:lnTo>
                <a:lnTo>
                  <a:pt x="390804" y="977074"/>
                </a:lnTo>
                <a:lnTo>
                  <a:pt x="399503" y="982941"/>
                </a:lnTo>
                <a:lnTo>
                  <a:pt x="410146" y="985100"/>
                </a:lnTo>
                <a:lnTo>
                  <a:pt x="574192" y="985100"/>
                </a:lnTo>
                <a:lnTo>
                  <a:pt x="584847" y="982941"/>
                </a:lnTo>
                <a:lnTo>
                  <a:pt x="593547" y="977074"/>
                </a:lnTo>
                <a:lnTo>
                  <a:pt x="599401" y="968375"/>
                </a:lnTo>
                <a:lnTo>
                  <a:pt x="601535" y="957732"/>
                </a:lnTo>
                <a:lnTo>
                  <a:pt x="601535" y="930363"/>
                </a:lnTo>
                <a:lnTo>
                  <a:pt x="601535" y="887996"/>
                </a:lnTo>
                <a:lnTo>
                  <a:pt x="625525" y="880554"/>
                </a:lnTo>
                <a:lnTo>
                  <a:pt x="648970" y="871651"/>
                </a:lnTo>
                <a:lnTo>
                  <a:pt x="671868" y="861288"/>
                </a:lnTo>
                <a:lnTo>
                  <a:pt x="694182" y="849490"/>
                </a:lnTo>
                <a:lnTo>
                  <a:pt x="743559" y="898906"/>
                </a:lnTo>
                <a:lnTo>
                  <a:pt x="748690" y="904011"/>
                </a:lnTo>
                <a:lnTo>
                  <a:pt x="755599" y="906881"/>
                </a:lnTo>
                <a:lnTo>
                  <a:pt x="770153" y="906881"/>
                </a:lnTo>
                <a:lnTo>
                  <a:pt x="777074" y="904011"/>
                </a:lnTo>
                <a:lnTo>
                  <a:pt x="831545" y="849490"/>
                </a:lnTo>
                <a:lnTo>
                  <a:pt x="840181" y="840841"/>
                </a:lnTo>
                <a:lnTo>
                  <a:pt x="898207" y="782764"/>
                </a:lnTo>
                <a:lnTo>
                  <a:pt x="903351" y="777633"/>
                </a:lnTo>
                <a:lnTo>
                  <a:pt x="906221" y="770699"/>
                </a:lnTo>
                <a:lnTo>
                  <a:pt x="906233" y="756170"/>
                </a:lnTo>
                <a:lnTo>
                  <a:pt x="903351" y="749198"/>
                </a:lnTo>
                <a:lnTo>
                  <a:pt x="848829" y="694677"/>
                </a:lnTo>
                <a:lnTo>
                  <a:pt x="860615" y="672363"/>
                </a:lnTo>
                <a:lnTo>
                  <a:pt x="870978" y="649465"/>
                </a:lnTo>
                <a:lnTo>
                  <a:pt x="879881" y="625995"/>
                </a:lnTo>
                <a:lnTo>
                  <a:pt x="887336" y="602005"/>
                </a:lnTo>
                <a:lnTo>
                  <a:pt x="956995" y="602005"/>
                </a:lnTo>
                <a:lnTo>
                  <a:pt x="967651" y="599846"/>
                </a:lnTo>
                <a:lnTo>
                  <a:pt x="976337" y="593979"/>
                </a:lnTo>
                <a:lnTo>
                  <a:pt x="982192" y="585279"/>
                </a:lnTo>
                <a:lnTo>
                  <a:pt x="984338" y="574636"/>
                </a:lnTo>
                <a:lnTo>
                  <a:pt x="984338" y="410464"/>
                </a:lnTo>
                <a:close/>
              </a:path>
            </a:pathLst>
          </a:custGeom>
          <a:solidFill>
            <a:srgbClr val="385295"/>
          </a:solidFill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38" name="object 14"/>
          <p:cNvPicPr/>
          <p:nvPr/>
        </p:nvPicPr>
        <p:blipFill>
          <a:blip r:embed="rId5" cstate="print"/>
          <a:stretch>
            <a:fillRect/>
          </a:stretch>
        </p:blipFill>
        <p:spPr>
          <a:xfrm>
            <a:off x="2342530" y="5676900"/>
            <a:ext cx="164055" cy="164182"/>
          </a:xfrm>
          <a:prstGeom prst="rect">
            <a:avLst/>
          </a:prstGeom>
        </p:spPr>
      </p:pic>
      <p:pic>
        <p:nvPicPr>
          <p:cNvPr id="39" name="object 15"/>
          <p:cNvPicPr/>
          <p:nvPr/>
        </p:nvPicPr>
        <p:blipFill>
          <a:blip r:embed="rId6" cstate="print"/>
          <a:stretch>
            <a:fillRect/>
          </a:stretch>
        </p:blipFill>
        <p:spPr>
          <a:xfrm>
            <a:off x="2342530" y="7154537"/>
            <a:ext cx="164055" cy="164182"/>
          </a:xfrm>
          <a:prstGeom prst="rect">
            <a:avLst/>
          </a:prstGeom>
        </p:spPr>
      </p:pic>
      <p:pic>
        <p:nvPicPr>
          <p:cNvPr id="40" name="object 16"/>
          <p:cNvPicPr/>
          <p:nvPr/>
        </p:nvPicPr>
        <p:blipFill>
          <a:blip r:embed="rId6" cstate="print"/>
          <a:stretch>
            <a:fillRect/>
          </a:stretch>
        </p:blipFill>
        <p:spPr>
          <a:xfrm>
            <a:off x="3080779" y="6415720"/>
            <a:ext cx="164055" cy="164182"/>
          </a:xfrm>
          <a:prstGeom prst="rect">
            <a:avLst/>
          </a:prstGeom>
        </p:spPr>
      </p:pic>
      <p:pic>
        <p:nvPicPr>
          <p:cNvPr id="41" name="object 17"/>
          <p:cNvPicPr/>
          <p:nvPr/>
        </p:nvPicPr>
        <p:blipFill>
          <a:blip r:embed="rId7" cstate="print"/>
          <a:stretch>
            <a:fillRect/>
          </a:stretch>
        </p:blipFill>
        <p:spPr>
          <a:xfrm>
            <a:off x="1604289" y="6415720"/>
            <a:ext cx="164054" cy="164182"/>
          </a:xfrm>
          <a:prstGeom prst="rect">
            <a:avLst/>
          </a:prstGeom>
        </p:spPr>
      </p:pic>
      <p:sp>
        <p:nvSpPr>
          <p:cNvPr id="42" name="object 18"/>
          <p:cNvSpPr/>
          <p:nvPr/>
        </p:nvSpPr>
        <p:spPr>
          <a:xfrm>
            <a:off x="1659140" y="5702638"/>
            <a:ext cx="14145894" cy="1796414"/>
          </a:xfrm>
          <a:custGeom>
            <a:avLst/>
            <a:gdLst/>
            <a:ahLst/>
            <a:cxnLst/>
            <a:rect l="l" t="t" r="r" b="b"/>
            <a:pathLst>
              <a:path w="14145894" h="1796415">
                <a:moveTo>
                  <a:pt x="628675" y="82562"/>
                </a:moveTo>
                <a:lnTo>
                  <a:pt x="543369" y="47815"/>
                </a:lnTo>
                <a:lnTo>
                  <a:pt x="543369" y="103060"/>
                </a:lnTo>
                <a:lnTo>
                  <a:pt x="476631" y="169900"/>
                </a:lnTo>
                <a:lnTo>
                  <a:pt x="449872" y="89725"/>
                </a:lnTo>
                <a:lnTo>
                  <a:pt x="543369" y="103060"/>
                </a:lnTo>
                <a:lnTo>
                  <a:pt x="543369" y="47815"/>
                </a:lnTo>
                <a:lnTo>
                  <a:pt x="413829" y="29286"/>
                </a:lnTo>
                <a:lnTo>
                  <a:pt x="406781" y="29184"/>
                </a:lnTo>
                <a:lnTo>
                  <a:pt x="400100" y="30822"/>
                </a:lnTo>
                <a:lnTo>
                  <a:pt x="382765" y="56654"/>
                </a:lnTo>
                <a:lnTo>
                  <a:pt x="382790" y="58762"/>
                </a:lnTo>
                <a:lnTo>
                  <a:pt x="384022" y="65024"/>
                </a:lnTo>
                <a:lnTo>
                  <a:pt x="402640" y="120942"/>
                </a:lnTo>
                <a:lnTo>
                  <a:pt x="360172" y="145707"/>
                </a:lnTo>
                <a:lnTo>
                  <a:pt x="319557" y="173024"/>
                </a:lnTo>
                <a:lnTo>
                  <a:pt x="280898" y="202780"/>
                </a:lnTo>
                <a:lnTo>
                  <a:pt x="244284" y="234823"/>
                </a:lnTo>
                <a:lnTo>
                  <a:pt x="209829" y="269049"/>
                </a:lnTo>
                <a:lnTo>
                  <a:pt x="177622" y="305308"/>
                </a:lnTo>
                <a:lnTo>
                  <a:pt x="147764" y="343471"/>
                </a:lnTo>
                <a:lnTo>
                  <a:pt x="120357" y="383425"/>
                </a:lnTo>
                <a:lnTo>
                  <a:pt x="95504" y="425030"/>
                </a:lnTo>
                <a:lnTo>
                  <a:pt x="73291" y="468160"/>
                </a:lnTo>
                <a:lnTo>
                  <a:pt x="53835" y="512686"/>
                </a:lnTo>
                <a:lnTo>
                  <a:pt x="37223" y="558469"/>
                </a:lnTo>
                <a:lnTo>
                  <a:pt x="23571" y="605396"/>
                </a:lnTo>
                <a:lnTo>
                  <a:pt x="12954" y="653326"/>
                </a:lnTo>
                <a:lnTo>
                  <a:pt x="66675" y="663397"/>
                </a:lnTo>
                <a:lnTo>
                  <a:pt x="77228" y="616216"/>
                </a:lnTo>
                <a:lnTo>
                  <a:pt x="90957" y="570090"/>
                </a:lnTo>
                <a:lnTo>
                  <a:pt x="107759" y="525170"/>
                </a:lnTo>
                <a:lnTo>
                  <a:pt x="127508" y="481584"/>
                </a:lnTo>
                <a:lnTo>
                  <a:pt x="150101" y="439496"/>
                </a:lnTo>
                <a:lnTo>
                  <a:pt x="175437" y="399034"/>
                </a:lnTo>
                <a:lnTo>
                  <a:pt x="203403" y="360362"/>
                </a:lnTo>
                <a:lnTo>
                  <a:pt x="233883" y="323596"/>
                </a:lnTo>
                <a:lnTo>
                  <a:pt x="266763" y="288899"/>
                </a:lnTo>
                <a:lnTo>
                  <a:pt x="301955" y="256400"/>
                </a:lnTo>
                <a:lnTo>
                  <a:pt x="339318" y="226250"/>
                </a:lnTo>
                <a:lnTo>
                  <a:pt x="378764" y="198602"/>
                </a:lnTo>
                <a:lnTo>
                  <a:pt x="420192" y="173583"/>
                </a:lnTo>
                <a:lnTo>
                  <a:pt x="438708" y="229184"/>
                </a:lnTo>
                <a:lnTo>
                  <a:pt x="441731" y="235483"/>
                </a:lnTo>
                <a:lnTo>
                  <a:pt x="462572" y="247904"/>
                </a:lnTo>
                <a:lnTo>
                  <a:pt x="471817" y="247904"/>
                </a:lnTo>
                <a:lnTo>
                  <a:pt x="478815" y="245071"/>
                </a:lnTo>
                <a:lnTo>
                  <a:pt x="550227" y="173583"/>
                </a:lnTo>
                <a:lnTo>
                  <a:pt x="553910" y="169900"/>
                </a:lnTo>
                <a:lnTo>
                  <a:pt x="620699" y="103060"/>
                </a:lnTo>
                <a:lnTo>
                  <a:pt x="625271" y="96977"/>
                </a:lnTo>
                <a:lnTo>
                  <a:pt x="627964" y="90004"/>
                </a:lnTo>
                <a:lnTo>
                  <a:pt x="627989" y="89725"/>
                </a:lnTo>
                <a:lnTo>
                  <a:pt x="628675" y="82562"/>
                </a:lnTo>
                <a:close/>
              </a:path>
              <a:path w="14145894" h="1796415">
                <a:moveTo>
                  <a:pt x="633717" y="1494510"/>
                </a:moveTo>
                <a:lnTo>
                  <a:pt x="586498" y="1483969"/>
                </a:lnTo>
                <a:lnTo>
                  <a:pt x="540346" y="1470253"/>
                </a:lnTo>
                <a:lnTo>
                  <a:pt x="495414" y="1453451"/>
                </a:lnTo>
                <a:lnTo>
                  <a:pt x="451840" y="1433703"/>
                </a:lnTo>
                <a:lnTo>
                  <a:pt x="409752" y="1411084"/>
                </a:lnTo>
                <a:lnTo>
                  <a:pt x="369316" y="1385735"/>
                </a:lnTo>
                <a:lnTo>
                  <a:pt x="330657" y="1357744"/>
                </a:lnTo>
                <a:lnTo>
                  <a:pt x="293928" y="1327226"/>
                </a:lnTo>
                <a:lnTo>
                  <a:pt x="259283" y="1294307"/>
                </a:lnTo>
                <a:lnTo>
                  <a:pt x="226847" y="1259078"/>
                </a:lnTo>
                <a:lnTo>
                  <a:pt x="196761" y="1221651"/>
                </a:lnTo>
                <a:lnTo>
                  <a:pt x="169189" y="1182154"/>
                </a:lnTo>
                <a:lnTo>
                  <a:pt x="144246" y="1140663"/>
                </a:lnTo>
                <a:lnTo>
                  <a:pt x="199872" y="1122133"/>
                </a:lnTo>
                <a:lnTo>
                  <a:pt x="206184" y="1119098"/>
                </a:lnTo>
                <a:lnTo>
                  <a:pt x="211429" y="1114640"/>
                </a:lnTo>
                <a:lnTo>
                  <a:pt x="214020" y="1110957"/>
                </a:lnTo>
                <a:lnTo>
                  <a:pt x="215392" y="1109014"/>
                </a:lnTo>
                <a:lnTo>
                  <a:pt x="217855" y="1102474"/>
                </a:lnTo>
                <a:lnTo>
                  <a:pt x="218567" y="1095527"/>
                </a:lnTo>
                <a:lnTo>
                  <a:pt x="217538" y="1088720"/>
                </a:lnTo>
                <a:lnTo>
                  <a:pt x="214845" y="1082382"/>
                </a:lnTo>
                <a:lnTo>
                  <a:pt x="210566" y="1076845"/>
                </a:lnTo>
                <a:lnTo>
                  <a:pt x="151155" y="1017397"/>
                </a:lnTo>
                <a:lnTo>
                  <a:pt x="140589" y="1006830"/>
                </a:lnTo>
                <a:lnTo>
                  <a:pt x="140589" y="1084237"/>
                </a:lnTo>
                <a:lnTo>
                  <a:pt x="60477" y="1110957"/>
                </a:lnTo>
                <a:lnTo>
                  <a:pt x="73837" y="1017397"/>
                </a:lnTo>
                <a:lnTo>
                  <a:pt x="140589" y="1084237"/>
                </a:lnTo>
                <a:lnTo>
                  <a:pt x="140589" y="1006830"/>
                </a:lnTo>
                <a:lnTo>
                  <a:pt x="73837" y="940028"/>
                </a:lnTo>
                <a:lnTo>
                  <a:pt x="67767" y="935418"/>
                </a:lnTo>
                <a:lnTo>
                  <a:pt x="60794" y="932713"/>
                </a:lnTo>
                <a:lnTo>
                  <a:pt x="53365" y="932002"/>
                </a:lnTo>
                <a:lnTo>
                  <a:pt x="45872" y="933386"/>
                </a:lnTo>
                <a:lnTo>
                  <a:pt x="101" y="1147025"/>
                </a:lnTo>
                <a:lnTo>
                  <a:pt x="0" y="1154023"/>
                </a:lnTo>
                <a:lnTo>
                  <a:pt x="1651" y="1160703"/>
                </a:lnTo>
                <a:lnTo>
                  <a:pt x="4902" y="1166774"/>
                </a:lnTo>
                <a:lnTo>
                  <a:pt x="9664" y="1171879"/>
                </a:lnTo>
                <a:lnTo>
                  <a:pt x="14643" y="1176083"/>
                </a:lnTo>
                <a:lnTo>
                  <a:pt x="20878" y="1178267"/>
                </a:lnTo>
                <a:lnTo>
                  <a:pt x="30073" y="1178267"/>
                </a:lnTo>
                <a:lnTo>
                  <a:pt x="32994" y="1177810"/>
                </a:lnTo>
                <a:lnTo>
                  <a:pt x="91643" y="1158252"/>
                </a:lnTo>
                <a:lnTo>
                  <a:pt x="116332" y="1200785"/>
                </a:lnTo>
                <a:lnTo>
                  <a:pt x="143598" y="1241450"/>
                </a:lnTo>
                <a:lnTo>
                  <a:pt x="173291" y="1280172"/>
                </a:lnTo>
                <a:lnTo>
                  <a:pt x="205282" y="1316824"/>
                </a:lnTo>
                <a:lnTo>
                  <a:pt x="239458" y="1351318"/>
                </a:lnTo>
                <a:lnTo>
                  <a:pt x="275678" y="1383563"/>
                </a:lnTo>
                <a:lnTo>
                  <a:pt x="313817" y="1413446"/>
                </a:lnTo>
                <a:lnTo>
                  <a:pt x="353758" y="1440878"/>
                </a:lnTo>
                <a:lnTo>
                  <a:pt x="395338" y="1465745"/>
                </a:lnTo>
                <a:lnTo>
                  <a:pt x="438467" y="1487970"/>
                </a:lnTo>
                <a:lnTo>
                  <a:pt x="482993" y="1507426"/>
                </a:lnTo>
                <a:lnTo>
                  <a:pt x="528789" y="1524038"/>
                </a:lnTo>
                <a:lnTo>
                  <a:pt x="575729" y="1537703"/>
                </a:lnTo>
                <a:lnTo>
                  <a:pt x="623684" y="1548307"/>
                </a:lnTo>
                <a:lnTo>
                  <a:pt x="633717" y="1494510"/>
                </a:lnTo>
                <a:close/>
              </a:path>
              <a:path w="14145894" h="1796415">
                <a:moveTo>
                  <a:pt x="1517942" y="937056"/>
                </a:moveTo>
                <a:lnTo>
                  <a:pt x="1464221" y="926960"/>
                </a:lnTo>
                <a:lnTo>
                  <a:pt x="1453642" y="974178"/>
                </a:lnTo>
                <a:lnTo>
                  <a:pt x="1439900" y="1020330"/>
                </a:lnTo>
                <a:lnTo>
                  <a:pt x="1423085" y="1065288"/>
                </a:lnTo>
                <a:lnTo>
                  <a:pt x="1403324" y="1108887"/>
                </a:lnTo>
                <a:lnTo>
                  <a:pt x="1380718" y="1150988"/>
                </a:lnTo>
                <a:lnTo>
                  <a:pt x="1355369" y="1191450"/>
                </a:lnTo>
                <a:lnTo>
                  <a:pt x="1327404" y="1230147"/>
                </a:lnTo>
                <a:lnTo>
                  <a:pt x="1296911" y="1266901"/>
                </a:lnTo>
                <a:lnTo>
                  <a:pt x="1264031" y="1301597"/>
                </a:lnTo>
                <a:lnTo>
                  <a:pt x="1228839" y="1334071"/>
                </a:lnTo>
                <a:lnTo>
                  <a:pt x="1191475" y="1364195"/>
                </a:lnTo>
                <a:lnTo>
                  <a:pt x="1152029" y="1391818"/>
                </a:lnTo>
                <a:lnTo>
                  <a:pt x="1110615" y="1416799"/>
                </a:lnTo>
                <a:lnTo>
                  <a:pt x="1092085" y="1361173"/>
                </a:lnTo>
                <a:lnTo>
                  <a:pt x="1089050" y="1354874"/>
                </a:lnTo>
                <a:lnTo>
                  <a:pt x="1084605" y="1349616"/>
                </a:lnTo>
                <a:lnTo>
                  <a:pt x="1080947" y="1347050"/>
                </a:lnTo>
                <a:lnTo>
                  <a:pt x="1080947" y="1500644"/>
                </a:lnTo>
                <a:lnTo>
                  <a:pt x="987475" y="1487284"/>
                </a:lnTo>
                <a:lnTo>
                  <a:pt x="1054214" y="1420469"/>
                </a:lnTo>
                <a:lnTo>
                  <a:pt x="1080947" y="1500644"/>
                </a:lnTo>
                <a:lnTo>
                  <a:pt x="1080947" y="1347050"/>
                </a:lnTo>
                <a:lnTo>
                  <a:pt x="1078979" y="1345653"/>
                </a:lnTo>
                <a:lnTo>
                  <a:pt x="1072426" y="1343177"/>
                </a:lnTo>
                <a:lnTo>
                  <a:pt x="1065479" y="1342440"/>
                </a:lnTo>
                <a:lnTo>
                  <a:pt x="1058684" y="1343482"/>
                </a:lnTo>
                <a:lnTo>
                  <a:pt x="910094" y="1487284"/>
                </a:lnTo>
                <a:lnTo>
                  <a:pt x="902106" y="1507794"/>
                </a:lnTo>
                <a:lnTo>
                  <a:pt x="903490" y="1515275"/>
                </a:lnTo>
                <a:lnTo>
                  <a:pt x="1116965" y="1561058"/>
                </a:lnTo>
                <a:lnTo>
                  <a:pt x="1118311" y="1561274"/>
                </a:lnTo>
                <a:lnTo>
                  <a:pt x="1119593" y="1561363"/>
                </a:lnTo>
                <a:lnTo>
                  <a:pt x="1128903" y="1561363"/>
                </a:lnTo>
                <a:lnTo>
                  <a:pt x="1148080" y="1533690"/>
                </a:lnTo>
                <a:lnTo>
                  <a:pt x="1148041" y="1531581"/>
                </a:lnTo>
                <a:lnTo>
                  <a:pt x="1146822" y="1525346"/>
                </a:lnTo>
                <a:lnTo>
                  <a:pt x="1138593" y="1500644"/>
                </a:lnTo>
                <a:lnTo>
                  <a:pt x="1128204" y="1469440"/>
                </a:lnTo>
                <a:lnTo>
                  <a:pt x="1170660" y="1444713"/>
                </a:lnTo>
                <a:lnTo>
                  <a:pt x="1206728" y="1420469"/>
                </a:lnTo>
                <a:lnTo>
                  <a:pt x="1249921" y="1387678"/>
                </a:lnTo>
                <a:lnTo>
                  <a:pt x="1286535" y="1355648"/>
                </a:lnTo>
                <a:lnTo>
                  <a:pt x="1320990" y="1321447"/>
                </a:lnTo>
                <a:lnTo>
                  <a:pt x="1353197" y="1285189"/>
                </a:lnTo>
                <a:lnTo>
                  <a:pt x="1383055" y="1247025"/>
                </a:lnTo>
                <a:lnTo>
                  <a:pt x="1410462" y="1207071"/>
                </a:lnTo>
                <a:lnTo>
                  <a:pt x="1435328" y="1165453"/>
                </a:lnTo>
                <a:lnTo>
                  <a:pt x="1457540" y="1122324"/>
                </a:lnTo>
                <a:lnTo>
                  <a:pt x="1477010" y="1077785"/>
                </a:lnTo>
                <a:lnTo>
                  <a:pt x="1493634" y="1031976"/>
                </a:lnTo>
                <a:lnTo>
                  <a:pt x="1507312" y="985024"/>
                </a:lnTo>
                <a:lnTo>
                  <a:pt x="1517942" y="937056"/>
                </a:lnTo>
                <a:close/>
              </a:path>
              <a:path w="14145894" h="1796415">
                <a:moveTo>
                  <a:pt x="1530832" y="436333"/>
                </a:moveTo>
                <a:lnTo>
                  <a:pt x="1529803" y="432155"/>
                </a:lnTo>
                <a:lnTo>
                  <a:pt x="1529194" y="429653"/>
                </a:lnTo>
                <a:lnTo>
                  <a:pt x="1525930" y="423583"/>
                </a:lnTo>
                <a:lnTo>
                  <a:pt x="1521155" y="418477"/>
                </a:lnTo>
                <a:lnTo>
                  <a:pt x="1515262" y="414718"/>
                </a:lnTo>
                <a:lnTo>
                  <a:pt x="1508709" y="412610"/>
                </a:lnTo>
                <a:lnTo>
                  <a:pt x="1501851" y="412191"/>
                </a:lnTo>
                <a:lnTo>
                  <a:pt x="1495005" y="413499"/>
                </a:lnTo>
                <a:lnTo>
                  <a:pt x="1470367" y="421741"/>
                </a:lnTo>
                <a:lnTo>
                  <a:pt x="1470367" y="479399"/>
                </a:lnTo>
                <a:lnTo>
                  <a:pt x="1456994" y="572960"/>
                </a:lnTo>
                <a:lnTo>
                  <a:pt x="1390256" y="506133"/>
                </a:lnTo>
                <a:lnTo>
                  <a:pt x="1470367" y="479399"/>
                </a:lnTo>
                <a:lnTo>
                  <a:pt x="1470367" y="421741"/>
                </a:lnTo>
                <a:lnTo>
                  <a:pt x="1439176" y="432155"/>
                </a:lnTo>
                <a:lnTo>
                  <a:pt x="1414513" y="389674"/>
                </a:lnTo>
                <a:lnTo>
                  <a:pt x="1387284" y="349034"/>
                </a:lnTo>
                <a:lnTo>
                  <a:pt x="1357617" y="310362"/>
                </a:lnTo>
                <a:lnTo>
                  <a:pt x="1325638" y="273723"/>
                </a:lnTo>
                <a:lnTo>
                  <a:pt x="1291475" y="239255"/>
                </a:lnTo>
                <a:lnTo>
                  <a:pt x="1255268" y="207022"/>
                </a:lnTo>
                <a:lnTo>
                  <a:pt x="1217129" y="177139"/>
                </a:lnTo>
                <a:lnTo>
                  <a:pt x="1177201" y="149694"/>
                </a:lnTo>
                <a:lnTo>
                  <a:pt x="1135608" y="124815"/>
                </a:lnTo>
                <a:lnTo>
                  <a:pt x="1092479" y="102565"/>
                </a:lnTo>
                <a:lnTo>
                  <a:pt x="1047940" y="83070"/>
                </a:lnTo>
                <a:lnTo>
                  <a:pt x="1002131" y="66421"/>
                </a:lnTo>
                <a:lnTo>
                  <a:pt x="955167" y="52705"/>
                </a:lnTo>
                <a:lnTo>
                  <a:pt x="907186" y="42037"/>
                </a:lnTo>
                <a:lnTo>
                  <a:pt x="897115" y="95859"/>
                </a:lnTo>
                <a:lnTo>
                  <a:pt x="944346" y="106451"/>
                </a:lnTo>
                <a:lnTo>
                  <a:pt x="990511" y="120218"/>
                </a:lnTo>
                <a:lnTo>
                  <a:pt x="1035456" y="137045"/>
                </a:lnTo>
                <a:lnTo>
                  <a:pt x="1079055" y="156832"/>
                </a:lnTo>
                <a:lnTo>
                  <a:pt x="1121143" y="179463"/>
                </a:lnTo>
                <a:lnTo>
                  <a:pt x="1161580" y="204825"/>
                </a:lnTo>
                <a:lnTo>
                  <a:pt x="1200238" y="232816"/>
                </a:lnTo>
                <a:lnTo>
                  <a:pt x="1236954" y="263321"/>
                </a:lnTo>
                <a:lnTo>
                  <a:pt x="1271612" y="296214"/>
                </a:lnTo>
                <a:lnTo>
                  <a:pt x="1304036" y="331419"/>
                </a:lnTo>
                <a:lnTo>
                  <a:pt x="1334096" y="368795"/>
                </a:lnTo>
                <a:lnTo>
                  <a:pt x="1361655" y="408254"/>
                </a:lnTo>
                <a:lnTo>
                  <a:pt x="1386560" y="449668"/>
                </a:lnTo>
                <a:lnTo>
                  <a:pt x="1330947" y="468210"/>
                </a:lnTo>
                <a:lnTo>
                  <a:pt x="1324648" y="471258"/>
                </a:lnTo>
                <a:lnTo>
                  <a:pt x="1319415" y="475716"/>
                </a:lnTo>
                <a:lnTo>
                  <a:pt x="1315453" y="481342"/>
                </a:lnTo>
                <a:lnTo>
                  <a:pt x="1312989" y="487883"/>
                </a:lnTo>
                <a:lnTo>
                  <a:pt x="1312265" y="494830"/>
                </a:lnTo>
                <a:lnTo>
                  <a:pt x="1313307" y="501637"/>
                </a:lnTo>
                <a:lnTo>
                  <a:pt x="1315999" y="507974"/>
                </a:lnTo>
                <a:lnTo>
                  <a:pt x="1320279" y="513511"/>
                </a:lnTo>
                <a:lnTo>
                  <a:pt x="1462189" y="655574"/>
                </a:lnTo>
                <a:lnTo>
                  <a:pt x="1469186" y="658355"/>
                </a:lnTo>
                <a:lnTo>
                  <a:pt x="1479194" y="658355"/>
                </a:lnTo>
                <a:lnTo>
                  <a:pt x="1512227" y="572960"/>
                </a:lnTo>
                <a:lnTo>
                  <a:pt x="1525574" y="479399"/>
                </a:lnTo>
                <a:lnTo>
                  <a:pt x="1530731" y="443331"/>
                </a:lnTo>
                <a:lnTo>
                  <a:pt x="1530832" y="436333"/>
                </a:lnTo>
                <a:close/>
              </a:path>
              <a:path w="14145894" h="1796415">
                <a:moveTo>
                  <a:pt x="4818837" y="195795"/>
                </a:moveTo>
                <a:lnTo>
                  <a:pt x="4782274" y="145567"/>
                </a:lnTo>
                <a:lnTo>
                  <a:pt x="4754270" y="123101"/>
                </a:lnTo>
                <a:lnTo>
                  <a:pt x="4754270" y="197027"/>
                </a:lnTo>
                <a:lnTo>
                  <a:pt x="4747831" y="204254"/>
                </a:lnTo>
                <a:lnTo>
                  <a:pt x="4739970" y="212344"/>
                </a:lnTo>
                <a:lnTo>
                  <a:pt x="4730674" y="221005"/>
                </a:lnTo>
                <a:lnTo>
                  <a:pt x="4719879" y="230022"/>
                </a:lnTo>
                <a:lnTo>
                  <a:pt x="4708830" y="237490"/>
                </a:lnTo>
                <a:lnTo>
                  <a:pt x="4708830" y="304825"/>
                </a:lnTo>
                <a:lnTo>
                  <a:pt x="4708830" y="497255"/>
                </a:lnTo>
                <a:lnTo>
                  <a:pt x="4703521" y="539318"/>
                </a:lnTo>
                <a:lnTo>
                  <a:pt x="4689411" y="575818"/>
                </a:lnTo>
                <a:lnTo>
                  <a:pt x="4640338" y="631342"/>
                </a:lnTo>
                <a:lnTo>
                  <a:pt x="4572774" y="662203"/>
                </a:lnTo>
                <a:lnTo>
                  <a:pt x="4535525" y="667854"/>
                </a:lnTo>
                <a:lnTo>
                  <a:pt x="4497819" y="666724"/>
                </a:lnTo>
                <a:lnTo>
                  <a:pt x="4426610" y="643267"/>
                </a:lnTo>
                <a:lnTo>
                  <a:pt x="4395889" y="620534"/>
                </a:lnTo>
                <a:lnTo>
                  <a:pt x="4370286" y="590194"/>
                </a:lnTo>
                <a:lnTo>
                  <a:pt x="4361954" y="573557"/>
                </a:lnTo>
                <a:lnTo>
                  <a:pt x="4351172" y="552030"/>
                </a:lnTo>
                <a:lnTo>
                  <a:pt x="4392422" y="521589"/>
                </a:lnTo>
                <a:lnTo>
                  <a:pt x="4423232" y="481787"/>
                </a:lnTo>
                <a:lnTo>
                  <a:pt x="4443717" y="435444"/>
                </a:lnTo>
                <a:lnTo>
                  <a:pt x="4454004" y="385381"/>
                </a:lnTo>
                <a:lnTo>
                  <a:pt x="4454233" y="334416"/>
                </a:lnTo>
                <a:lnTo>
                  <a:pt x="4506112" y="342023"/>
                </a:lnTo>
                <a:lnTo>
                  <a:pt x="4558462" y="343496"/>
                </a:lnTo>
                <a:lnTo>
                  <a:pt x="4610341" y="338201"/>
                </a:lnTo>
                <a:lnTo>
                  <a:pt x="4660785" y="325513"/>
                </a:lnTo>
                <a:lnTo>
                  <a:pt x="4708830" y="304825"/>
                </a:lnTo>
                <a:lnTo>
                  <a:pt x="4708830" y="237490"/>
                </a:lnTo>
                <a:lnTo>
                  <a:pt x="4683722" y="254508"/>
                </a:lnTo>
                <a:lnTo>
                  <a:pt x="4638637" y="272288"/>
                </a:lnTo>
                <a:lnTo>
                  <a:pt x="4587494" y="283032"/>
                </a:lnTo>
                <a:lnTo>
                  <a:pt x="4533227" y="286359"/>
                </a:lnTo>
                <a:lnTo>
                  <a:pt x="4478744" y="281889"/>
                </a:lnTo>
                <a:lnTo>
                  <a:pt x="4427004" y="269252"/>
                </a:lnTo>
                <a:lnTo>
                  <a:pt x="4412056" y="269062"/>
                </a:lnTo>
                <a:lnTo>
                  <a:pt x="4399458" y="276453"/>
                </a:lnTo>
                <a:lnTo>
                  <a:pt x="4391787" y="288886"/>
                </a:lnTo>
                <a:lnTo>
                  <a:pt x="4391660" y="303847"/>
                </a:lnTo>
                <a:lnTo>
                  <a:pt x="4396600" y="333375"/>
                </a:lnTo>
                <a:lnTo>
                  <a:pt x="4397959" y="363410"/>
                </a:lnTo>
                <a:lnTo>
                  <a:pt x="4388497" y="422554"/>
                </a:lnTo>
                <a:lnTo>
                  <a:pt x="4359072" y="473468"/>
                </a:lnTo>
                <a:lnTo>
                  <a:pt x="4311408" y="508063"/>
                </a:lnTo>
                <a:lnTo>
                  <a:pt x="4302569" y="431812"/>
                </a:lnTo>
                <a:lnTo>
                  <a:pt x="4301121" y="366610"/>
                </a:lnTo>
                <a:lnTo>
                  <a:pt x="4305312" y="311975"/>
                </a:lnTo>
                <a:lnTo>
                  <a:pt x="4313402" y="267411"/>
                </a:lnTo>
                <a:lnTo>
                  <a:pt x="4334205" y="206514"/>
                </a:lnTo>
                <a:lnTo>
                  <a:pt x="4366387" y="169773"/>
                </a:lnTo>
                <a:lnTo>
                  <a:pt x="4413415" y="144970"/>
                </a:lnTo>
                <a:lnTo>
                  <a:pt x="4466945" y="129755"/>
                </a:lnTo>
                <a:lnTo>
                  <a:pt x="4518622" y="121754"/>
                </a:lnTo>
                <a:lnTo>
                  <a:pt x="4560074" y="118605"/>
                </a:lnTo>
                <a:lnTo>
                  <a:pt x="4632503" y="127114"/>
                </a:lnTo>
                <a:lnTo>
                  <a:pt x="4688446" y="147840"/>
                </a:lnTo>
                <a:lnTo>
                  <a:pt x="4728756" y="173545"/>
                </a:lnTo>
                <a:lnTo>
                  <a:pt x="4754270" y="197027"/>
                </a:lnTo>
                <a:lnTo>
                  <a:pt x="4754270" y="123101"/>
                </a:lnTo>
                <a:lnTo>
                  <a:pt x="4686020" y="85598"/>
                </a:lnTo>
                <a:lnTo>
                  <a:pt x="4638878" y="70980"/>
                </a:lnTo>
                <a:lnTo>
                  <a:pt x="4583938" y="62941"/>
                </a:lnTo>
                <a:lnTo>
                  <a:pt x="4521035" y="63817"/>
                </a:lnTo>
                <a:lnTo>
                  <a:pt x="4450016" y="75933"/>
                </a:lnTo>
                <a:lnTo>
                  <a:pt x="4370730" y="101625"/>
                </a:lnTo>
                <a:lnTo>
                  <a:pt x="4318292" y="134226"/>
                </a:lnTo>
                <a:lnTo>
                  <a:pt x="4282694" y="182168"/>
                </a:lnTo>
                <a:lnTo>
                  <a:pt x="4261409" y="240068"/>
                </a:lnTo>
                <a:lnTo>
                  <a:pt x="4246791" y="319633"/>
                </a:lnTo>
                <a:lnTo>
                  <a:pt x="4243844" y="368185"/>
                </a:lnTo>
                <a:lnTo>
                  <a:pt x="4244797" y="422948"/>
                </a:lnTo>
                <a:lnTo>
                  <a:pt x="4250385" y="484162"/>
                </a:lnTo>
                <a:lnTo>
                  <a:pt x="4261358" y="552094"/>
                </a:lnTo>
                <a:lnTo>
                  <a:pt x="4292371" y="574979"/>
                </a:lnTo>
                <a:lnTo>
                  <a:pt x="4298493" y="573557"/>
                </a:lnTo>
                <a:lnTo>
                  <a:pt x="4316285" y="610831"/>
                </a:lnTo>
                <a:lnTo>
                  <a:pt x="4338599" y="642645"/>
                </a:lnTo>
                <a:lnTo>
                  <a:pt x="4394124" y="690359"/>
                </a:lnTo>
                <a:lnTo>
                  <a:pt x="4459706" y="717550"/>
                </a:lnTo>
                <a:lnTo>
                  <a:pt x="4530014" y="725055"/>
                </a:lnTo>
                <a:lnTo>
                  <a:pt x="4565281" y="721690"/>
                </a:lnTo>
                <a:lnTo>
                  <a:pt x="4632693" y="701281"/>
                </a:lnTo>
                <a:lnTo>
                  <a:pt x="4685487" y="667854"/>
                </a:lnTo>
                <a:lnTo>
                  <a:pt x="4715992" y="638035"/>
                </a:lnTo>
                <a:lnTo>
                  <a:pt x="4751883" y="575348"/>
                </a:lnTo>
                <a:lnTo>
                  <a:pt x="4761928" y="538175"/>
                </a:lnTo>
                <a:lnTo>
                  <a:pt x="4765827" y="497255"/>
                </a:lnTo>
                <a:lnTo>
                  <a:pt x="4765827" y="304825"/>
                </a:lnTo>
                <a:lnTo>
                  <a:pt x="4765827" y="286359"/>
                </a:lnTo>
                <a:lnTo>
                  <a:pt x="4765827" y="265760"/>
                </a:lnTo>
                <a:lnTo>
                  <a:pt x="4787049" y="245554"/>
                </a:lnTo>
                <a:lnTo>
                  <a:pt x="4802175" y="228358"/>
                </a:lnTo>
                <a:lnTo>
                  <a:pt x="4811344" y="216179"/>
                </a:lnTo>
                <a:lnTo>
                  <a:pt x="4814722" y="211099"/>
                </a:lnTo>
                <a:lnTo>
                  <a:pt x="4817897" y="203657"/>
                </a:lnTo>
                <a:lnTo>
                  <a:pt x="4818837" y="195795"/>
                </a:lnTo>
                <a:close/>
              </a:path>
              <a:path w="14145894" h="1796415">
                <a:moveTo>
                  <a:pt x="4844745" y="1038567"/>
                </a:moveTo>
                <a:lnTo>
                  <a:pt x="4840884" y="989634"/>
                </a:lnTo>
                <a:lnTo>
                  <a:pt x="4829467" y="942606"/>
                </a:lnTo>
                <a:lnTo>
                  <a:pt x="4810798" y="898156"/>
                </a:lnTo>
                <a:lnTo>
                  <a:pt x="4787760" y="861174"/>
                </a:lnTo>
                <a:lnTo>
                  <a:pt x="4787760" y="1038567"/>
                </a:lnTo>
                <a:lnTo>
                  <a:pt x="4787760" y="1086662"/>
                </a:lnTo>
                <a:lnTo>
                  <a:pt x="4274820" y="1086662"/>
                </a:lnTo>
                <a:lnTo>
                  <a:pt x="4274820" y="1038567"/>
                </a:lnTo>
                <a:lnTo>
                  <a:pt x="4279493" y="990663"/>
                </a:lnTo>
                <a:lnTo>
                  <a:pt x="4293019" y="945362"/>
                </a:lnTo>
                <a:lnTo>
                  <a:pt x="4314622" y="903706"/>
                </a:lnTo>
                <a:lnTo>
                  <a:pt x="4343578" y="866749"/>
                </a:lnTo>
                <a:lnTo>
                  <a:pt x="4379112" y="835545"/>
                </a:lnTo>
                <a:lnTo>
                  <a:pt x="4420489" y="811136"/>
                </a:lnTo>
                <a:lnTo>
                  <a:pt x="4505312" y="999236"/>
                </a:lnTo>
                <a:lnTo>
                  <a:pt x="4509732" y="1006157"/>
                </a:lnTo>
                <a:lnTo>
                  <a:pt x="4515828" y="1011440"/>
                </a:lnTo>
                <a:lnTo>
                  <a:pt x="4523156" y="1014806"/>
                </a:lnTo>
                <a:lnTo>
                  <a:pt x="4531296" y="1016000"/>
                </a:lnTo>
                <a:lnTo>
                  <a:pt x="4539437" y="1014806"/>
                </a:lnTo>
                <a:lnTo>
                  <a:pt x="4593806" y="918210"/>
                </a:lnTo>
                <a:lnTo>
                  <a:pt x="4642155" y="810983"/>
                </a:lnTo>
                <a:lnTo>
                  <a:pt x="4683226" y="835025"/>
                </a:lnTo>
                <a:lnTo>
                  <a:pt x="4718824" y="866406"/>
                </a:lnTo>
                <a:lnTo>
                  <a:pt x="4748022" y="903782"/>
                </a:lnTo>
                <a:lnTo>
                  <a:pt x="4769866" y="945832"/>
                </a:lnTo>
                <a:lnTo>
                  <a:pt x="4783429" y="991209"/>
                </a:lnTo>
                <a:lnTo>
                  <a:pt x="4787760" y="1038567"/>
                </a:lnTo>
                <a:lnTo>
                  <a:pt x="4787760" y="861174"/>
                </a:lnTo>
                <a:lnTo>
                  <a:pt x="4752848" y="819759"/>
                </a:lnTo>
                <a:lnTo>
                  <a:pt x="4721923" y="793546"/>
                </a:lnTo>
                <a:lnTo>
                  <a:pt x="4676533" y="763447"/>
                </a:lnTo>
                <a:lnTo>
                  <a:pt x="4631448" y="747242"/>
                </a:lnTo>
                <a:lnTo>
                  <a:pt x="4601413" y="762711"/>
                </a:lnTo>
                <a:lnTo>
                  <a:pt x="4531296" y="918210"/>
                </a:lnTo>
                <a:lnTo>
                  <a:pt x="4482998" y="811136"/>
                </a:lnTo>
                <a:lnTo>
                  <a:pt x="4461154" y="762711"/>
                </a:lnTo>
                <a:lnTo>
                  <a:pt x="4455058" y="753973"/>
                </a:lnTo>
                <a:lnTo>
                  <a:pt x="4446460" y="748233"/>
                </a:lnTo>
                <a:lnTo>
                  <a:pt x="4436364" y="745947"/>
                </a:lnTo>
                <a:lnTo>
                  <a:pt x="4425747" y="747572"/>
                </a:lnTo>
                <a:lnTo>
                  <a:pt x="4381106" y="767219"/>
                </a:lnTo>
                <a:lnTo>
                  <a:pt x="4340796" y="793051"/>
                </a:lnTo>
                <a:lnTo>
                  <a:pt x="4305312" y="824357"/>
                </a:lnTo>
                <a:lnTo>
                  <a:pt x="4275150" y="860450"/>
                </a:lnTo>
                <a:lnTo>
                  <a:pt x="4250829" y="900620"/>
                </a:lnTo>
                <a:lnTo>
                  <a:pt x="4232834" y="944168"/>
                </a:lnTo>
                <a:lnTo>
                  <a:pt x="4221658" y="990384"/>
                </a:lnTo>
                <a:lnTo>
                  <a:pt x="4217835" y="1038567"/>
                </a:lnTo>
                <a:lnTo>
                  <a:pt x="4217835" y="1115136"/>
                </a:lnTo>
                <a:lnTo>
                  <a:pt x="4220070" y="1126223"/>
                </a:lnTo>
                <a:lnTo>
                  <a:pt x="4226179" y="1135265"/>
                </a:lnTo>
                <a:lnTo>
                  <a:pt x="4235234" y="1141374"/>
                </a:lnTo>
                <a:lnTo>
                  <a:pt x="4246321" y="1143609"/>
                </a:lnTo>
                <a:lnTo>
                  <a:pt x="4816259" y="1143609"/>
                </a:lnTo>
                <a:lnTo>
                  <a:pt x="4827346" y="1141374"/>
                </a:lnTo>
                <a:lnTo>
                  <a:pt x="4836401" y="1135265"/>
                </a:lnTo>
                <a:lnTo>
                  <a:pt x="4842510" y="1126223"/>
                </a:lnTo>
                <a:lnTo>
                  <a:pt x="4844745" y="1115136"/>
                </a:lnTo>
                <a:lnTo>
                  <a:pt x="4844745" y="1086662"/>
                </a:lnTo>
                <a:lnTo>
                  <a:pt x="4844745" y="1038567"/>
                </a:lnTo>
                <a:close/>
              </a:path>
              <a:path w="14145894" h="1796415">
                <a:moveTo>
                  <a:pt x="5557164" y="944321"/>
                </a:moveTo>
                <a:lnTo>
                  <a:pt x="5554929" y="933234"/>
                </a:lnTo>
                <a:lnTo>
                  <a:pt x="5548808" y="924191"/>
                </a:lnTo>
                <a:lnTo>
                  <a:pt x="5539752" y="918083"/>
                </a:lnTo>
                <a:lnTo>
                  <a:pt x="5528665" y="915847"/>
                </a:lnTo>
                <a:lnTo>
                  <a:pt x="5500167" y="915847"/>
                </a:lnTo>
                <a:lnTo>
                  <a:pt x="5500167" y="972794"/>
                </a:lnTo>
                <a:lnTo>
                  <a:pt x="5500167" y="1086662"/>
                </a:lnTo>
                <a:lnTo>
                  <a:pt x="4958727" y="1086662"/>
                </a:lnTo>
                <a:lnTo>
                  <a:pt x="4958727" y="972794"/>
                </a:lnTo>
                <a:lnTo>
                  <a:pt x="5500167" y="972794"/>
                </a:lnTo>
                <a:lnTo>
                  <a:pt x="5500167" y="915847"/>
                </a:lnTo>
                <a:lnTo>
                  <a:pt x="5272189" y="915847"/>
                </a:lnTo>
                <a:lnTo>
                  <a:pt x="5272189" y="801979"/>
                </a:lnTo>
                <a:lnTo>
                  <a:pt x="5271008" y="793851"/>
                </a:lnTo>
                <a:lnTo>
                  <a:pt x="5156390" y="731037"/>
                </a:lnTo>
                <a:lnTo>
                  <a:pt x="5124475" y="716546"/>
                </a:lnTo>
                <a:lnTo>
                  <a:pt x="5042116" y="679132"/>
                </a:lnTo>
                <a:lnTo>
                  <a:pt x="5040185" y="629297"/>
                </a:lnTo>
                <a:lnTo>
                  <a:pt x="5025999" y="602665"/>
                </a:lnTo>
                <a:lnTo>
                  <a:pt x="5017389" y="586486"/>
                </a:lnTo>
                <a:lnTo>
                  <a:pt x="4984331" y="560806"/>
                </a:lnTo>
                <a:lnTo>
                  <a:pt x="4984331" y="643039"/>
                </a:lnTo>
                <a:lnTo>
                  <a:pt x="4984318" y="676186"/>
                </a:lnTo>
                <a:lnTo>
                  <a:pt x="4966284" y="704151"/>
                </a:lnTo>
                <a:lnTo>
                  <a:pt x="4930241" y="716546"/>
                </a:lnTo>
                <a:lnTo>
                  <a:pt x="4894161" y="704138"/>
                </a:lnTo>
                <a:lnTo>
                  <a:pt x="4876139" y="676186"/>
                </a:lnTo>
                <a:lnTo>
                  <a:pt x="4876139" y="643039"/>
                </a:lnTo>
                <a:lnTo>
                  <a:pt x="4894173" y="615073"/>
                </a:lnTo>
                <a:lnTo>
                  <a:pt x="4930241" y="602665"/>
                </a:lnTo>
                <a:lnTo>
                  <a:pt x="4966309" y="615073"/>
                </a:lnTo>
                <a:lnTo>
                  <a:pt x="4984331" y="643039"/>
                </a:lnTo>
                <a:lnTo>
                  <a:pt x="4984331" y="560806"/>
                </a:lnTo>
                <a:lnTo>
                  <a:pt x="4978984" y="556641"/>
                </a:lnTo>
                <a:lnTo>
                  <a:pt x="4930241" y="545731"/>
                </a:lnTo>
                <a:lnTo>
                  <a:pt x="4885918" y="554697"/>
                </a:lnTo>
                <a:lnTo>
                  <a:pt x="4849685" y="579120"/>
                </a:lnTo>
                <a:lnTo>
                  <a:pt x="4825225" y="615315"/>
                </a:lnTo>
                <a:lnTo>
                  <a:pt x="4816259" y="659612"/>
                </a:lnTo>
                <a:lnTo>
                  <a:pt x="4823701" y="701332"/>
                </a:lnTo>
                <a:lnTo>
                  <a:pt x="4844491" y="734695"/>
                </a:lnTo>
                <a:lnTo>
                  <a:pt x="4874933" y="758418"/>
                </a:lnTo>
                <a:lnTo>
                  <a:pt x="4911280" y="771207"/>
                </a:lnTo>
                <a:lnTo>
                  <a:pt x="4949837" y="771766"/>
                </a:lnTo>
                <a:lnTo>
                  <a:pt x="4986871" y="758812"/>
                </a:lnTo>
                <a:lnTo>
                  <a:pt x="5018684" y="731037"/>
                </a:lnTo>
                <a:lnTo>
                  <a:pt x="5215191" y="820293"/>
                </a:lnTo>
                <a:lnTo>
                  <a:pt x="5215191" y="915847"/>
                </a:lnTo>
                <a:lnTo>
                  <a:pt x="4930241" y="915847"/>
                </a:lnTo>
                <a:lnTo>
                  <a:pt x="4919154" y="918083"/>
                </a:lnTo>
                <a:lnTo>
                  <a:pt x="4910086" y="924191"/>
                </a:lnTo>
                <a:lnTo>
                  <a:pt x="4903978" y="933234"/>
                </a:lnTo>
                <a:lnTo>
                  <a:pt x="4901743" y="944321"/>
                </a:lnTo>
                <a:lnTo>
                  <a:pt x="4901743" y="1115136"/>
                </a:lnTo>
                <a:lnTo>
                  <a:pt x="4903978" y="1126223"/>
                </a:lnTo>
                <a:lnTo>
                  <a:pt x="4910086" y="1135265"/>
                </a:lnTo>
                <a:lnTo>
                  <a:pt x="4919154" y="1141374"/>
                </a:lnTo>
                <a:lnTo>
                  <a:pt x="4930241" y="1143609"/>
                </a:lnTo>
                <a:lnTo>
                  <a:pt x="5528665" y="1143609"/>
                </a:lnTo>
                <a:lnTo>
                  <a:pt x="5539752" y="1141374"/>
                </a:lnTo>
                <a:lnTo>
                  <a:pt x="5548808" y="1135265"/>
                </a:lnTo>
                <a:lnTo>
                  <a:pt x="5554929" y="1126223"/>
                </a:lnTo>
                <a:lnTo>
                  <a:pt x="5557164" y="1115136"/>
                </a:lnTo>
                <a:lnTo>
                  <a:pt x="5557164" y="1086662"/>
                </a:lnTo>
                <a:lnTo>
                  <a:pt x="5557164" y="972794"/>
                </a:lnTo>
                <a:lnTo>
                  <a:pt x="5557164" y="944321"/>
                </a:lnTo>
                <a:close/>
              </a:path>
              <a:path w="14145894" h="1796415">
                <a:moveTo>
                  <a:pt x="5927204" y="915847"/>
                </a:moveTo>
                <a:lnTo>
                  <a:pt x="5920181" y="896454"/>
                </a:lnTo>
                <a:lnTo>
                  <a:pt x="5899112" y="887387"/>
                </a:lnTo>
                <a:lnTo>
                  <a:pt x="5755919" y="887387"/>
                </a:lnTo>
                <a:lnTo>
                  <a:pt x="5752058" y="837780"/>
                </a:lnTo>
                <a:lnTo>
                  <a:pt x="5744730" y="789216"/>
                </a:lnTo>
                <a:lnTo>
                  <a:pt x="5734037" y="741832"/>
                </a:lnTo>
                <a:lnTo>
                  <a:pt x="5720105" y="695731"/>
                </a:lnTo>
                <a:lnTo>
                  <a:pt x="5703074" y="651065"/>
                </a:lnTo>
                <a:lnTo>
                  <a:pt x="5683059" y="607949"/>
                </a:lnTo>
                <a:lnTo>
                  <a:pt x="5660199" y="566508"/>
                </a:lnTo>
                <a:lnTo>
                  <a:pt x="5634609" y="526872"/>
                </a:lnTo>
                <a:lnTo>
                  <a:pt x="5606415" y="489178"/>
                </a:lnTo>
                <a:lnTo>
                  <a:pt x="5575757" y="453529"/>
                </a:lnTo>
                <a:lnTo>
                  <a:pt x="5616041" y="413283"/>
                </a:lnTo>
                <a:lnTo>
                  <a:pt x="5670550" y="358825"/>
                </a:lnTo>
                <a:lnTo>
                  <a:pt x="5708586" y="373468"/>
                </a:lnTo>
                <a:lnTo>
                  <a:pt x="5747753" y="372948"/>
                </a:lnTo>
                <a:lnTo>
                  <a:pt x="5784367" y="359333"/>
                </a:lnTo>
                <a:lnTo>
                  <a:pt x="5784989" y="358825"/>
                </a:lnTo>
                <a:lnTo>
                  <a:pt x="5814746" y="334746"/>
                </a:lnTo>
                <a:lnTo>
                  <a:pt x="5825007" y="317982"/>
                </a:lnTo>
                <a:lnTo>
                  <a:pt x="5835218" y="301282"/>
                </a:lnTo>
                <a:lnTo>
                  <a:pt x="5842114" y="261048"/>
                </a:lnTo>
                <a:lnTo>
                  <a:pt x="5833148" y="216750"/>
                </a:lnTo>
                <a:lnTo>
                  <a:pt x="5824601" y="204101"/>
                </a:lnTo>
                <a:lnTo>
                  <a:pt x="5808688" y="180555"/>
                </a:lnTo>
                <a:lnTo>
                  <a:pt x="5782246" y="162737"/>
                </a:lnTo>
                <a:lnTo>
                  <a:pt x="5782246" y="244487"/>
                </a:lnTo>
                <a:lnTo>
                  <a:pt x="5782221" y="277647"/>
                </a:lnTo>
                <a:lnTo>
                  <a:pt x="5764200" y="305574"/>
                </a:lnTo>
                <a:lnTo>
                  <a:pt x="5728132" y="317982"/>
                </a:lnTo>
                <a:lnTo>
                  <a:pt x="5692089" y="305600"/>
                </a:lnTo>
                <a:lnTo>
                  <a:pt x="5674042" y="277647"/>
                </a:lnTo>
                <a:lnTo>
                  <a:pt x="5674030" y="244487"/>
                </a:lnTo>
                <a:lnTo>
                  <a:pt x="5692064" y="216522"/>
                </a:lnTo>
                <a:lnTo>
                  <a:pt x="5728132" y="204101"/>
                </a:lnTo>
                <a:lnTo>
                  <a:pt x="5764212" y="216522"/>
                </a:lnTo>
                <a:lnTo>
                  <a:pt x="5782246" y="244487"/>
                </a:lnTo>
                <a:lnTo>
                  <a:pt x="5782246" y="162737"/>
                </a:lnTo>
                <a:lnTo>
                  <a:pt x="5772455" y="156133"/>
                </a:lnTo>
                <a:lnTo>
                  <a:pt x="5728132" y="147167"/>
                </a:lnTo>
                <a:lnTo>
                  <a:pt x="5687860" y="154051"/>
                </a:lnTo>
                <a:lnTo>
                  <a:pt x="5654370" y="174510"/>
                </a:lnTo>
                <a:lnTo>
                  <a:pt x="5629757" y="204863"/>
                </a:lnTo>
                <a:lnTo>
                  <a:pt x="5616130" y="241427"/>
                </a:lnTo>
                <a:lnTo>
                  <a:pt x="5615597" y="280555"/>
                </a:lnTo>
                <a:lnTo>
                  <a:pt x="5630265" y="318554"/>
                </a:lnTo>
                <a:lnTo>
                  <a:pt x="5535473" y="413283"/>
                </a:lnTo>
                <a:lnTo>
                  <a:pt x="5499570" y="381800"/>
                </a:lnTo>
                <a:lnTo>
                  <a:pt x="5461000" y="353034"/>
                </a:lnTo>
                <a:lnTo>
                  <a:pt x="5420055" y="327101"/>
                </a:lnTo>
                <a:lnTo>
                  <a:pt x="5377015" y="304076"/>
                </a:lnTo>
                <a:lnTo>
                  <a:pt x="5342623" y="288747"/>
                </a:lnTo>
                <a:lnTo>
                  <a:pt x="5332158" y="284073"/>
                </a:lnTo>
                <a:lnTo>
                  <a:pt x="5285778" y="267195"/>
                </a:lnTo>
                <a:lnTo>
                  <a:pt x="5238166" y="253517"/>
                </a:lnTo>
                <a:lnTo>
                  <a:pt x="5189601" y="243166"/>
                </a:lnTo>
                <a:lnTo>
                  <a:pt x="5140376" y="236220"/>
                </a:lnTo>
                <a:lnTo>
                  <a:pt x="5090782" y="232778"/>
                </a:lnTo>
                <a:lnTo>
                  <a:pt x="5041087" y="232943"/>
                </a:lnTo>
                <a:lnTo>
                  <a:pt x="4991595" y="236816"/>
                </a:lnTo>
                <a:lnTo>
                  <a:pt x="4942548" y="244500"/>
                </a:lnTo>
                <a:lnTo>
                  <a:pt x="4894338" y="256057"/>
                </a:lnTo>
                <a:lnTo>
                  <a:pt x="4873523" y="279704"/>
                </a:lnTo>
                <a:lnTo>
                  <a:pt x="4874247" y="290995"/>
                </a:lnTo>
                <a:lnTo>
                  <a:pt x="4879289" y="301091"/>
                </a:lnTo>
                <a:lnTo>
                  <a:pt x="4887557" y="308241"/>
                </a:lnTo>
                <a:lnTo>
                  <a:pt x="4897882" y="311785"/>
                </a:lnTo>
                <a:lnTo>
                  <a:pt x="4909159" y="311073"/>
                </a:lnTo>
                <a:lnTo>
                  <a:pt x="4954181" y="300177"/>
                </a:lnTo>
                <a:lnTo>
                  <a:pt x="4999215" y="292900"/>
                </a:lnTo>
                <a:lnTo>
                  <a:pt x="5044097" y="289115"/>
                </a:lnTo>
                <a:lnTo>
                  <a:pt x="5093347" y="289064"/>
                </a:lnTo>
                <a:lnTo>
                  <a:pt x="5132844" y="291655"/>
                </a:lnTo>
                <a:lnTo>
                  <a:pt x="5176418" y="297738"/>
                </a:lnTo>
                <a:lnTo>
                  <a:pt x="5219255" y="306882"/>
                </a:lnTo>
                <a:lnTo>
                  <a:pt x="5261216" y="318985"/>
                </a:lnTo>
                <a:lnTo>
                  <a:pt x="5302161" y="333921"/>
                </a:lnTo>
                <a:lnTo>
                  <a:pt x="5341925" y="351599"/>
                </a:lnTo>
                <a:lnTo>
                  <a:pt x="5380380" y="371894"/>
                </a:lnTo>
                <a:lnTo>
                  <a:pt x="5417375" y="394703"/>
                </a:lnTo>
                <a:lnTo>
                  <a:pt x="5452757" y="419912"/>
                </a:lnTo>
                <a:lnTo>
                  <a:pt x="5486387" y="447421"/>
                </a:lnTo>
                <a:lnTo>
                  <a:pt x="5518112" y="477100"/>
                </a:lnTo>
                <a:lnTo>
                  <a:pt x="5547792" y="508850"/>
                </a:lnTo>
                <a:lnTo>
                  <a:pt x="5575274" y="542556"/>
                </a:lnTo>
                <a:lnTo>
                  <a:pt x="5600408" y="578116"/>
                </a:lnTo>
                <a:lnTo>
                  <a:pt x="5623064" y="615416"/>
                </a:lnTo>
                <a:lnTo>
                  <a:pt x="5643080" y="654329"/>
                </a:lnTo>
                <a:lnTo>
                  <a:pt x="5660314" y="694778"/>
                </a:lnTo>
                <a:lnTo>
                  <a:pt x="5674614" y="736612"/>
                </a:lnTo>
                <a:lnTo>
                  <a:pt x="5685853" y="779754"/>
                </a:lnTo>
                <a:lnTo>
                  <a:pt x="5693867" y="824090"/>
                </a:lnTo>
                <a:lnTo>
                  <a:pt x="5698515" y="869492"/>
                </a:lnTo>
                <a:lnTo>
                  <a:pt x="5699645" y="915847"/>
                </a:lnTo>
                <a:lnTo>
                  <a:pt x="5697753" y="964730"/>
                </a:lnTo>
                <a:lnTo>
                  <a:pt x="5692178" y="1012583"/>
                </a:lnTo>
                <a:lnTo>
                  <a:pt x="5683059" y="1059281"/>
                </a:lnTo>
                <a:lnTo>
                  <a:pt x="5670524" y="1104684"/>
                </a:lnTo>
                <a:lnTo>
                  <a:pt x="5654738" y="1148651"/>
                </a:lnTo>
                <a:lnTo>
                  <a:pt x="5635828" y="1191044"/>
                </a:lnTo>
                <a:lnTo>
                  <a:pt x="5613832" y="1231861"/>
                </a:lnTo>
                <a:lnTo>
                  <a:pt x="5589181" y="1270533"/>
                </a:lnTo>
                <a:lnTo>
                  <a:pt x="5561736" y="1307350"/>
                </a:lnTo>
                <a:lnTo>
                  <a:pt x="5531739" y="1342021"/>
                </a:lnTo>
                <a:lnTo>
                  <a:pt x="5499303" y="1374419"/>
                </a:lnTo>
                <a:lnTo>
                  <a:pt x="5464594" y="1404404"/>
                </a:lnTo>
                <a:lnTo>
                  <a:pt x="5427738" y="1431823"/>
                </a:lnTo>
                <a:lnTo>
                  <a:pt x="5388889" y="1456537"/>
                </a:lnTo>
                <a:lnTo>
                  <a:pt x="5348186" y="1478419"/>
                </a:lnTo>
                <a:lnTo>
                  <a:pt x="5305755" y="1497317"/>
                </a:lnTo>
                <a:lnTo>
                  <a:pt x="5261610" y="1513128"/>
                </a:lnTo>
                <a:lnTo>
                  <a:pt x="5216296" y="1525600"/>
                </a:lnTo>
                <a:lnTo>
                  <a:pt x="5169547" y="1534718"/>
                </a:lnTo>
                <a:lnTo>
                  <a:pt x="5121643" y="1540281"/>
                </a:lnTo>
                <a:lnTo>
                  <a:pt x="5072710" y="1542173"/>
                </a:lnTo>
                <a:lnTo>
                  <a:pt x="5023840" y="1540281"/>
                </a:lnTo>
                <a:lnTo>
                  <a:pt x="4975631" y="1534629"/>
                </a:lnTo>
                <a:lnTo>
                  <a:pt x="4928514" y="1525409"/>
                </a:lnTo>
                <a:lnTo>
                  <a:pt x="4882426" y="1512646"/>
                </a:lnTo>
                <a:lnTo>
                  <a:pt x="4837620" y="1496479"/>
                </a:lnTo>
                <a:lnTo>
                  <a:pt x="4794288" y="1477022"/>
                </a:lnTo>
                <a:lnTo>
                  <a:pt x="4752594" y="1454365"/>
                </a:lnTo>
                <a:lnTo>
                  <a:pt x="4712728" y="1428623"/>
                </a:lnTo>
                <a:lnTo>
                  <a:pt x="4674882" y="1399895"/>
                </a:lnTo>
                <a:lnTo>
                  <a:pt x="4639208" y="1368298"/>
                </a:lnTo>
                <a:lnTo>
                  <a:pt x="4605921" y="1333944"/>
                </a:lnTo>
                <a:lnTo>
                  <a:pt x="4575175" y="1296924"/>
                </a:lnTo>
                <a:lnTo>
                  <a:pt x="4547146" y="1257363"/>
                </a:lnTo>
                <a:lnTo>
                  <a:pt x="4522038" y="1215351"/>
                </a:lnTo>
                <a:lnTo>
                  <a:pt x="4514774" y="1206715"/>
                </a:lnTo>
                <a:lnTo>
                  <a:pt x="4505083" y="1201712"/>
                </a:lnTo>
                <a:lnTo>
                  <a:pt x="4494200" y="1200683"/>
                </a:lnTo>
                <a:lnTo>
                  <a:pt x="4483379" y="1204023"/>
                </a:lnTo>
                <a:lnTo>
                  <a:pt x="4474705" y="1211300"/>
                </a:lnTo>
                <a:lnTo>
                  <a:pt x="4469676" y="1220990"/>
                </a:lnTo>
                <a:lnTo>
                  <a:pt x="4468647" y="1231861"/>
                </a:lnTo>
                <a:lnTo>
                  <a:pt x="4471987" y="1242669"/>
                </a:lnTo>
                <a:lnTo>
                  <a:pt x="4493450" y="1279118"/>
                </a:lnTo>
                <a:lnTo>
                  <a:pt x="4516983" y="1313865"/>
                </a:lnTo>
                <a:lnTo>
                  <a:pt x="4542421" y="1346898"/>
                </a:lnTo>
                <a:lnTo>
                  <a:pt x="4569625" y="1378204"/>
                </a:lnTo>
                <a:lnTo>
                  <a:pt x="4474883" y="1472857"/>
                </a:lnTo>
                <a:lnTo>
                  <a:pt x="4471403" y="1471523"/>
                </a:lnTo>
                <a:lnTo>
                  <a:pt x="4471403" y="1587207"/>
                </a:lnTo>
                <a:lnTo>
                  <a:pt x="4453369" y="1615173"/>
                </a:lnTo>
                <a:lnTo>
                  <a:pt x="4417301" y="1627581"/>
                </a:lnTo>
                <a:lnTo>
                  <a:pt x="4381233" y="1615160"/>
                </a:lnTo>
                <a:lnTo>
                  <a:pt x="4363199" y="1587207"/>
                </a:lnTo>
                <a:lnTo>
                  <a:pt x="4363212" y="1554048"/>
                </a:lnTo>
                <a:lnTo>
                  <a:pt x="4381233" y="1526108"/>
                </a:lnTo>
                <a:lnTo>
                  <a:pt x="4417301" y="1513700"/>
                </a:lnTo>
                <a:lnTo>
                  <a:pt x="4453344" y="1526095"/>
                </a:lnTo>
                <a:lnTo>
                  <a:pt x="4471390" y="1554048"/>
                </a:lnTo>
                <a:lnTo>
                  <a:pt x="4471403" y="1587207"/>
                </a:lnTo>
                <a:lnTo>
                  <a:pt x="4471403" y="1471523"/>
                </a:lnTo>
                <a:lnTo>
                  <a:pt x="4436846" y="1458214"/>
                </a:lnTo>
                <a:lnTo>
                  <a:pt x="4397680" y="1458747"/>
                </a:lnTo>
                <a:lnTo>
                  <a:pt x="4361078" y="1472349"/>
                </a:lnTo>
                <a:lnTo>
                  <a:pt x="4330687" y="1496936"/>
                </a:lnTo>
                <a:lnTo>
                  <a:pt x="4310215" y="1530400"/>
                </a:lnTo>
                <a:lnTo>
                  <a:pt x="4303319" y="1570647"/>
                </a:lnTo>
                <a:lnTo>
                  <a:pt x="4312297" y="1614932"/>
                </a:lnTo>
                <a:lnTo>
                  <a:pt x="4336745" y="1651139"/>
                </a:lnTo>
                <a:lnTo>
                  <a:pt x="4372978" y="1675561"/>
                </a:lnTo>
                <a:lnTo>
                  <a:pt x="4417314" y="1684515"/>
                </a:lnTo>
                <a:lnTo>
                  <a:pt x="4457573" y="1677631"/>
                </a:lnTo>
                <a:lnTo>
                  <a:pt x="4491075" y="1657184"/>
                </a:lnTo>
                <a:lnTo>
                  <a:pt x="4515078" y="1627581"/>
                </a:lnTo>
                <a:lnTo>
                  <a:pt x="4515688" y="1626831"/>
                </a:lnTo>
                <a:lnTo>
                  <a:pt x="4529315" y="1590255"/>
                </a:lnTo>
                <a:lnTo>
                  <a:pt x="4529836" y="1551127"/>
                </a:lnTo>
                <a:lnTo>
                  <a:pt x="4515396" y="1513700"/>
                </a:lnTo>
                <a:lnTo>
                  <a:pt x="4515167" y="1513128"/>
                </a:lnTo>
                <a:lnTo>
                  <a:pt x="4555464" y="1472857"/>
                </a:lnTo>
                <a:lnTo>
                  <a:pt x="4609795" y="1418590"/>
                </a:lnTo>
                <a:lnTo>
                  <a:pt x="4645203" y="1449832"/>
                </a:lnTo>
                <a:lnTo>
                  <a:pt x="4682553" y="1478064"/>
                </a:lnTo>
                <a:lnTo>
                  <a:pt x="4721669" y="1503299"/>
                </a:lnTo>
                <a:lnTo>
                  <a:pt x="4762449" y="1525600"/>
                </a:lnTo>
                <a:lnTo>
                  <a:pt x="4804359" y="1544802"/>
                </a:lnTo>
                <a:lnTo>
                  <a:pt x="4847539" y="1561071"/>
                </a:lnTo>
                <a:lnTo>
                  <a:pt x="4891684" y="1574355"/>
                </a:lnTo>
                <a:lnTo>
                  <a:pt x="4936604" y="1584667"/>
                </a:lnTo>
                <a:lnTo>
                  <a:pt x="4982083" y="1591995"/>
                </a:lnTo>
                <a:lnTo>
                  <a:pt x="5027942" y="1596364"/>
                </a:lnTo>
                <a:lnTo>
                  <a:pt x="5073967" y="1597761"/>
                </a:lnTo>
                <a:lnTo>
                  <a:pt x="5119979" y="1596199"/>
                </a:lnTo>
                <a:lnTo>
                  <a:pt x="5165776" y="1591665"/>
                </a:lnTo>
                <a:lnTo>
                  <a:pt x="5211140" y="1584185"/>
                </a:lnTo>
                <a:lnTo>
                  <a:pt x="5255907" y="1573758"/>
                </a:lnTo>
                <a:lnTo>
                  <a:pt x="5299849" y="1560372"/>
                </a:lnTo>
                <a:lnTo>
                  <a:pt x="5342788" y="1544053"/>
                </a:lnTo>
                <a:lnTo>
                  <a:pt x="5384533" y="1524787"/>
                </a:lnTo>
                <a:lnTo>
                  <a:pt x="5424856" y="1502587"/>
                </a:lnTo>
                <a:lnTo>
                  <a:pt x="5463591" y="1477467"/>
                </a:lnTo>
                <a:lnTo>
                  <a:pt x="5500535" y="1449400"/>
                </a:lnTo>
                <a:lnTo>
                  <a:pt x="5535473" y="1418424"/>
                </a:lnTo>
                <a:lnTo>
                  <a:pt x="5630265" y="1513128"/>
                </a:lnTo>
                <a:lnTo>
                  <a:pt x="5615597" y="1551127"/>
                </a:lnTo>
                <a:lnTo>
                  <a:pt x="5616118" y="1590255"/>
                </a:lnTo>
                <a:lnTo>
                  <a:pt x="5629745" y="1626831"/>
                </a:lnTo>
                <a:lnTo>
                  <a:pt x="5654357" y="1657184"/>
                </a:lnTo>
                <a:lnTo>
                  <a:pt x="5687860" y="1677631"/>
                </a:lnTo>
                <a:lnTo>
                  <a:pt x="5728132" y="1684515"/>
                </a:lnTo>
                <a:lnTo>
                  <a:pt x="5772455" y="1675561"/>
                </a:lnTo>
                <a:lnTo>
                  <a:pt x="5808688" y="1651139"/>
                </a:lnTo>
                <a:lnTo>
                  <a:pt x="5826557" y="1624698"/>
                </a:lnTo>
                <a:lnTo>
                  <a:pt x="5833148" y="1614932"/>
                </a:lnTo>
                <a:lnTo>
                  <a:pt x="5842114" y="1570647"/>
                </a:lnTo>
                <a:lnTo>
                  <a:pt x="5835218" y="1530400"/>
                </a:lnTo>
                <a:lnTo>
                  <a:pt x="5826772" y="1516583"/>
                </a:lnTo>
                <a:lnTo>
                  <a:pt x="5814746" y="1496936"/>
                </a:lnTo>
                <a:lnTo>
                  <a:pt x="5785129" y="1472971"/>
                </a:lnTo>
                <a:lnTo>
                  <a:pt x="5785129" y="1570647"/>
                </a:lnTo>
                <a:lnTo>
                  <a:pt x="5772696" y="1606677"/>
                </a:lnTo>
                <a:lnTo>
                  <a:pt x="5744718" y="1624698"/>
                </a:lnTo>
                <a:lnTo>
                  <a:pt x="5711545" y="1624698"/>
                </a:lnTo>
                <a:lnTo>
                  <a:pt x="5683567" y="1606677"/>
                </a:lnTo>
                <a:lnTo>
                  <a:pt x="5671147" y="1570647"/>
                </a:lnTo>
                <a:lnTo>
                  <a:pt x="5683529" y="1534718"/>
                </a:lnTo>
                <a:lnTo>
                  <a:pt x="5683618" y="1534591"/>
                </a:lnTo>
                <a:lnTo>
                  <a:pt x="5711533" y="1516608"/>
                </a:lnTo>
                <a:lnTo>
                  <a:pt x="5744730" y="1516608"/>
                </a:lnTo>
                <a:lnTo>
                  <a:pt x="5772696" y="1534591"/>
                </a:lnTo>
                <a:lnTo>
                  <a:pt x="5785129" y="1570647"/>
                </a:lnTo>
                <a:lnTo>
                  <a:pt x="5785129" y="1472971"/>
                </a:lnTo>
                <a:lnTo>
                  <a:pt x="5785002" y="1472857"/>
                </a:lnTo>
                <a:lnTo>
                  <a:pt x="5784367" y="1472349"/>
                </a:lnTo>
                <a:lnTo>
                  <a:pt x="5747753" y="1458734"/>
                </a:lnTo>
                <a:lnTo>
                  <a:pt x="5708586" y="1458201"/>
                </a:lnTo>
                <a:lnTo>
                  <a:pt x="5670550" y="1472857"/>
                </a:lnTo>
                <a:lnTo>
                  <a:pt x="5616067" y="1418424"/>
                </a:lnTo>
                <a:lnTo>
                  <a:pt x="5575757" y="1378153"/>
                </a:lnTo>
                <a:lnTo>
                  <a:pt x="5606415" y="1342504"/>
                </a:lnTo>
                <a:lnTo>
                  <a:pt x="5634609" y="1304810"/>
                </a:lnTo>
                <a:lnTo>
                  <a:pt x="5660199" y="1265174"/>
                </a:lnTo>
                <a:lnTo>
                  <a:pt x="5683059" y="1223746"/>
                </a:lnTo>
                <a:lnTo>
                  <a:pt x="5703074" y="1180630"/>
                </a:lnTo>
                <a:lnTo>
                  <a:pt x="5720105" y="1135964"/>
                </a:lnTo>
                <a:lnTo>
                  <a:pt x="5734037" y="1089875"/>
                </a:lnTo>
                <a:lnTo>
                  <a:pt x="5744730" y="1042492"/>
                </a:lnTo>
                <a:lnTo>
                  <a:pt x="5752058" y="993927"/>
                </a:lnTo>
                <a:lnTo>
                  <a:pt x="5755919" y="944321"/>
                </a:lnTo>
                <a:lnTo>
                  <a:pt x="5899112" y="944321"/>
                </a:lnTo>
                <a:lnTo>
                  <a:pt x="5920181" y="935253"/>
                </a:lnTo>
                <a:lnTo>
                  <a:pt x="5927204" y="915847"/>
                </a:lnTo>
                <a:close/>
              </a:path>
              <a:path w="14145894" h="1796415">
                <a:moveTo>
                  <a:pt x="8706218" y="914400"/>
                </a:moveTo>
                <a:lnTo>
                  <a:pt x="8451444" y="914400"/>
                </a:lnTo>
                <a:lnTo>
                  <a:pt x="8413305" y="927100"/>
                </a:lnTo>
                <a:lnTo>
                  <a:pt x="8378749" y="939800"/>
                </a:lnTo>
                <a:lnTo>
                  <a:pt x="8348637" y="965200"/>
                </a:lnTo>
                <a:lnTo>
                  <a:pt x="8323770" y="1003300"/>
                </a:lnTo>
                <a:lnTo>
                  <a:pt x="8304987" y="1028700"/>
                </a:lnTo>
                <a:lnTo>
                  <a:pt x="8293100" y="1066800"/>
                </a:lnTo>
                <a:lnTo>
                  <a:pt x="8288960" y="1117600"/>
                </a:lnTo>
                <a:lnTo>
                  <a:pt x="8288960" y="1397000"/>
                </a:lnTo>
                <a:lnTo>
                  <a:pt x="8291677" y="1422400"/>
                </a:lnTo>
                <a:lnTo>
                  <a:pt x="8299437" y="1447800"/>
                </a:lnTo>
                <a:lnTo>
                  <a:pt x="8311731" y="1460500"/>
                </a:lnTo>
                <a:lnTo>
                  <a:pt x="8327999" y="1485900"/>
                </a:lnTo>
                <a:lnTo>
                  <a:pt x="8347697" y="1498600"/>
                </a:lnTo>
                <a:lnTo>
                  <a:pt x="8370303" y="1511300"/>
                </a:lnTo>
                <a:lnTo>
                  <a:pt x="8395259" y="1524000"/>
                </a:lnTo>
                <a:lnTo>
                  <a:pt x="8490560" y="1524000"/>
                </a:lnTo>
                <a:lnTo>
                  <a:pt x="8490560" y="1473200"/>
                </a:lnTo>
                <a:lnTo>
                  <a:pt x="8406384" y="1473200"/>
                </a:lnTo>
                <a:lnTo>
                  <a:pt x="8391779" y="1460500"/>
                </a:lnTo>
                <a:lnTo>
                  <a:pt x="8378545" y="1460500"/>
                </a:lnTo>
                <a:lnTo>
                  <a:pt x="8367001" y="1447800"/>
                </a:lnTo>
                <a:lnTo>
                  <a:pt x="8357476" y="1435100"/>
                </a:lnTo>
                <a:lnTo>
                  <a:pt x="8350275" y="1422400"/>
                </a:lnTo>
                <a:lnTo>
                  <a:pt x="8345729" y="1409700"/>
                </a:lnTo>
                <a:lnTo>
                  <a:pt x="8344128" y="1397000"/>
                </a:lnTo>
                <a:lnTo>
                  <a:pt x="8344128" y="1117600"/>
                </a:lnTo>
                <a:lnTo>
                  <a:pt x="8347151" y="1079500"/>
                </a:lnTo>
                <a:lnTo>
                  <a:pt x="8369516" y="1028700"/>
                </a:lnTo>
                <a:lnTo>
                  <a:pt x="8409597" y="990600"/>
                </a:lnTo>
                <a:lnTo>
                  <a:pt x="8462556" y="965200"/>
                </a:lnTo>
                <a:lnTo>
                  <a:pt x="8692820" y="965200"/>
                </a:lnTo>
                <a:lnTo>
                  <a:pt x="8706218" y="914400"/>
                </a:lnTo>
                <a:close/>
              </a:path>
              <a:path w="14145894" h="1796415">
                <a:moveTo>
                  <a:pt x="8960015" y="279400"/>
                </a:moveTo>
                <a:lnTo>
                  <a:pt x="8866353" y="254000"/>
                </a:lnTo>
                <a:lnTo>
                  <a:pt x="8861577" y="241300"/>
                </a:lnTo>
                <a:lnTo>
                  <a:pt x="8855723" y="228600"/>
                </a:lnTo>
                <a:lnTo>
                  <a:pt x="8848801" y="215900"/>
                </a:lnTo>
                <a:lnTo>
                  <a:pt x="8840876" y="203200"/>
                </a:lnTo>
                <a:lnTo>
                  <a:pt x="8850160" y="190500"/>
                </a:lnTo>
                <a:lnTo>
                  <a:pt x="8896540" y="127000"/>
                </a:lnTo>
                <a:lnTo>
                  <a:pt x="8884234" y="114300"/>
                </a:lnTo>
                <a:lnTo>
                  <a:pt x="8835009" y="63500"/>
                </a:lnTo>
                <a:lnTo>
                  <a:pt x="8766797" y="108597"/>
                </a:lnTo>
                <a:lnTo>
                  <a:pt x="8766797" y="317500"/>
                </a:lnTo>
                <a:lnTo>
                  <a:pt x="8756688" y="368300"/>
                </a:lnTo>
                <a:lnTo>
                  <a:pt x="8729154" y="406400"/>
                </a:lnTo>
                <a:lnTo>
                  <a:pt x="8688311" y="431800"/>
                </a:lnTo>
                <a:lnTo>
                  <a:pt x="8638286" y="444500"/>
                </a:lnTo>
                <a:lnTo>
                  <a:pt x="8588261" y="431800"/>
                </a:lnTo>
                <a:lnTo>
                  <a:pt x="8547405" y="406400"/>
                </a:lnTo>
                <a:lnTo>
                  <a:pt x="8519871" y="368300"/>
                </a:lnTo>
                <a:lnTo>
                  <a:pt x="8509762" y="317500"/>
                </a:lnTo>
                <a:lnTo>
                  <a:pt x="8519871" y="266700"/>
                </a:lnTo>
                <a:lnTo>
                  <a:pt x="8547405" y="228600"/>
                </a:lnTo>
                <a:lnTo>
                  <a:pt x="8588261" y="203200"/>
                </a:lnTo>
                <a:lnTo>
                  <a:pt x="8638286" y="190500"/>
                </a:lnTo>
                <a:lnTo>
                  <a:pt x="8688311" y="203200"/>
                </a:lnTo>
                <a:lnTo>
                  <a:pt x="8729154" y="228600"/>
                </a:lnTo>
                <a:lnTo>
                  <a:pt x="8756688" y="266700"/>
                </a:lnTo>
                <a:lnTo>
                  <a:pt x="8766797" y="317500"/>
                </a:lnTo>
                <a:lnTo>
                  <a:pt x="8766797" y="108597"/>
                </a:lnTo>
                <a:lnTo>
                  <a:pt x="8758161" y="114300"/>
                </a:lnTo>
                <a:lnTo>
                  <a:pt x="8743658" y="101600"/>
                </a:lnTo>
                <a:lnTo>
                  <a:pt x="8728558" y="101600"/>
                </a:lnTo>
                <a:lnTo>
                  <a:pt x="8712911" y="88900"/>
                </a:lnTo>
                <a:lnTo>
                  <a:pt x="8696757" y="88900"/>
                </a:lnTo>
                <a:lnTo>
                  <a:pt x="8681783" y="0"/>
                </a:lnTo>
                <a:lnTo>
                  <a:pt x="8594788" y="0"/>
                </a:lnTo>
                <a:lnTo>
                  <a:pt x="8579802" y="88900"/>
                </a:lnTo>
                <a:lnTo>
                  <a:pt x="8563648" y="88900"/>
                </a:lnTo>
                <a:lnTo>
                  <a:pt x="8547989" y="101600"/>
                </a:lnTo>
                <a:lnTo>
                  <a:pt x="8532889" y="101600"/>
                </a:lnTo>
                <a:lnTo>
                  <a:pt x="8518385" y="114300"/>
                </a:lnTo>
                <a:lnTo>
                  <a:pt x="8441525" y="63500"/>
                </a:lnTo>
                <a:lnTo>
                  <a:pt x="8380031" y="127000"/>
                </a:lnTo>
                <a:lnTo>
                  <a:pt x="8435670" y="203200"/>
                </a:lnTo>
                <a:lnTo>
                  <a:pt x="8427745" y="215900"/>
                </a:lnTo>
                <a:lnTo>
                  <a:pt x="8420836" y="228600"/>
                </a:lnTo>
                <a:lnTo>
                  <a:pt x="8414969" y="241300"/>
                </a:lnTo>
                <a:lnTo>
                  <a:pt x="8410219" y="254000"/>
                </a:lnTo>
                <a:lnTo>
                  <a:pt x="8316544" y="279400"/>
                </a:lnTo>
                <a:lnTo>
                  <a:pt x="8316544" y="355600"/>
                </a:lnTo>
                <a:lnTo>
                  <a:pt x="8410219" y="381000"/>
                </a:lnTo>
                <a:lnTo>
                  <a:pt x="8414982" y="393700"/>
                </a:lnTo>
                <a:lnTo>
                  <a:pt x="8420836" y="406400"/>
                </a:lnTo>
                <a:lnTo>
                  <a:pt x="8427745" y="419100"/>
                </a:lnTo>
                <a:lnTo>
                  <a:pt x="8435683" y="431800"/>
                </a:lnTo>
                <a:lnTo>
                  <a:pt x="8380031" y="520700"/>
                </a:lnTo>
                <a:lnTo>
                  <a:pt x="8441525" y="571500"/>
                </a:lnTo>
                <a:lnTo>
                  <a:pt x="8518385" y="520700"/>
                </a:lnTo>
                <a:lnTo>
                  <a:pt x="8532901" y="533400"/>
                </a:lnTo>
                <a:lnTo>
                  <a:pt x="8547989" y="533400"/>
                </a:lnTo>
                <a:lnTo>
                  <a:pt x="8563648" y="546100"/>
                </a:lnTo>
                <a:lnTo>
                  <a:pt x="8579802" y="546100"/>
                </a:lnTo>
                <a:lnTo>
                  <a:pt x="8594788" y="635000"/>
                </a:lnTo>
                <a:lnTo>
                  <a:pt x="8681783" y="635000"/>
                </a:lnTo>
                <a:lnTo>
                  <a:pt x="8696757" y="546100"/>
                </a:lnTo>
                <a:lnTo>
                  <a:pt x="8712911" y="546100"/>
                </a:lnTo>
                <a:lnTo>
                  <a:pt x="8728558" y="533400"/>
                </a:lnTo>
                <a:lnTo>
                  <a:pt x="8743658" y="533400"/>
                </a:lnTo>
                <a:lnTo>
                  <a:pt x="8758161" y="520700"/>
                </a:lnTo>
                <a:lnTo>
                  <a:pt x="8835009" y="571500"/>
                </a:lnTo>
                <a:lnTo>
                  <a:pt x="8896540" y="520700"/>
                </a:lnTo>
                <a:lnTo>
                  <a:pt x="8848827" y="444500"/>
                </a:lnTo>
                <a:lnTo>
                  <a:pt x="8840876" y="431800"/>
                </a:lnTo>
                <a:lnTo>
                  <a:pt x="8848801" y="419100"/>
                </a:lnTo>
                <a:lnTo>
                  <a:pt x="8855723" y="406400"/>
                </a:lnTo>
                <a:lnTo>
                  <a:pt x="8861577" y="393700"/>
                </a:lnTo>
                <a:lnTo>
                  <a:pt x="8866353" y="381000"/>
                </a:lnTo>
                <a:lnTo>
                  <a:pt x="8960015" y="355600"/>
                </a:lnTo>
                <a:lnTo>
                  <a:pt x="8960015" y="279400"/>
                </a:lnTo>
                <a:close/>
              </a:path>
              <a:path w="14145894" h="1796415">
                <a:moveTo>
                  <a:pt x="9060663" y="292100"/>
                </a:moveTo>
                <a:lnTo>
                  <a:pt x="9015184" y="292100"/>
                </a:lnTo>
                <a:lnTo>
                  <a:pt x="9015184" y="342900"/>
                </a:lnTo>
                <a:lnTo>
                  <a:pt x="9060663" y="342900"/>
                </a:lnTo>
                <a:lnTo>
                  <a:pt x="9060663" y="292100"/>
                </a:lnTo>
                <a:close/>
              </a:path>
              <a:path w="14145894" h="1796415">
                <a:moveTo>
                  <a:pt x="9342641" y="1397000"/>
                </a:moveTo>
                <a:lnTo>
                  <a:pt x="9337980" y="1371600"/>
                </a:lnTo>
                <a:lnTo>
                  <a:pt x="9325280" y="1358900"/>
                </a:lnTo>
                <a:lnTo>
                  <a:pt x="9306496" y="1346200"/>
                </a:lnTo>
                <a:lnTo>
                  <a:pt x="9283560" y="1333500"/>
                </a:lnTo>
                <a:lnTo>
                  <a:pt x="9241244" y="1333500"/>
                </a:lnTo>
                <a:lnTo>
                  <a:pt x="9241244" y="1498600"/>
                </a:lnTo>
                <a:lnTo>
                  <a:pt x="9239072" y="1511300"/>
                </a:lnTo>
                <a:lnTo>
                  <a:pt x="9233154" y="1511300"/>
                </a:lnTo>
                <a:lnTo>
                  <a:pt x="9224378" y="1524000"/>
                </a:lnTo>
                <a:lnTo>
                  <a:pt x="9029548" y="1524000"/>
                </a:lnTo>
                <a:lnTo>
                  <a:pt x="9020772" y="1511300"/>
                </a:lnTo>
                <a:lnTo>
                  <a:pt x="9014854" y="1511300"/>
                </a:lnTo>
                <a:lnTo>
                  <a:pt x="9012682" y="1498600"/>
                </a:lnTo>
                <a:lnTo>
                  <a:pt x="9014854" y="1485900"/>
                </a:lnTo>
                <a:lnTo>
                  <a:pt x="9020772" y="1473200"/>
                </a:lnTo>
                <a:lnTo>
                  <a:pt x="9233154" y="1473200"/>
                </a:lnTo>
                <a:lnTo>
                  <a:pt x="9239072" y="1485900"/>
                </a:lnTo>
                <a:lnTo>
                  <a:pt x="9241244" y="1498600"/>
                </a:lnTo>
                <a:lnTo>
                  <a:pt x="9241244" y="1333500"/>
                </a:lnTo>
                <a:lnTo>
                  <a:pt x="8962339" y="1333500"/>
                </a:lnTo>
                <a:lnTo>
                  <a:pt x="8962339" y="1498600"/>
                </a:lnTo>
                <a:lnTo>
                  <a:pt x="8960180" y="1511300"/>
                </a:lnTo>
                <a:lnTo>
                  <a:pt x="8954275" y="1511300"/>
                </a:lnTo>
                <a:lnTo>
                  <a:pt x="8945512" y="1524000"/>
                </a:lnTo>
                <a:lnTo>
                  <a:pt x="8663991" y="1524000"/>
                </a:lnTo>
                <a:lnTo>
                  <a:pt x="8655228" y="1511300"/>
                </a:lnTo>
                <a:lnTo>
                  <a:pt x="8649310" y="1511300"/>
                </a:lnTo>
                <a:lnTo>
                  <a:pt x="8647138" y="1498600"/>
                </a:lnTo>
                <a:lnTo>
                  <a:pt x="8649310" y="1485900"/>
                </a:lnTo>
                <a:lnTo>
                  <a:pt x="8655228" y="1473200"/>
                </a:lnTo>
                <a:lnTo>
                  <a:pt x="8954275" y="1473200"/>
                </a:lnTo>
                <a:lnTo>
                  <a:pt x="8960180" y="1485900"/>
                </a:lnTo>
                <a:lnTo>
                  <a:pt x="8962339" y="1498600"/>
                </a:lnTo>
                <a:lnTo>
                  <a:pt x="8962339" y="1333500"/>
                </a:lnTo>
                <a:lnTo>
                  <a:pt x="8604821" y="1333500"/>
                </a:lnTo>
                <a:lnTo>
                  <a:pt x="8581885" y="1346200"/>
                </a:lnTo>
                <a:lnTo>
                  <a:pt x="8563089" y="1358900"/>
                </a:lnTo>
                <a:lnTo>
                  <a:pt x="8550402" y="1371600"/>
                </a:lnTo>
                <a:lnTo>
                  <a:pt x="8545741" y="1397000"/>
                </a:lnTo>
                <a:lnTo>
                  <a:pt x="8545741" y="1600200"/>
                </a:lnTo>
                <a:lnTo>
                  <a:pt x="8550402" y="1625600"/>
                </a:lnTo>
                <a:lnTo>
                  <a:pt x="8563089" y="1638300"/>
                </a:lnTo>
                <a:lnTo>
                  <a:pt x="8581873" y="1651000"/>
                </a:lnTo>
                <a:lnTo>
                  <a:pt x="9306496" y="1651000"/>
                </a:lnTo>
                <a:lnTo>
                  <a:pt x="9325280" y="1638300"/>
                </a:lnTo>
                <a:lnTo>
                  <a:pt x="9337980" y="1625600"/>
                </a:lnTo>
                <a:lnTo>
                  <a:pt x="9342641" y="1600200"/>
                </a:lnTo>
                <a:lnTo>
                  <a:pt x="9342641" y="1524000"/>
                </a:lnTo>
                <a:lnTo>
                  <a:pt x="9342641" y="1473200"/>
                </a:lnTo>
                <a:lnTo>
                  <a:pt x="9342641" y="1397000"/>
                </a:lnTo>
                <a:close/>
              </a:path>
              <a:path w="14145894" h="1796415">
                <a:moveTo>
                  <a:pt x="9516885" y="1473200"/>
                </a:moveTo>
                <a:lnTo>
                  <a:pt x="9397809" y="1473200"/>
                </a:lnTo>
                <a:lnTo>
                  <a:pt x="9397809" y="1524000"/>
                </a:lnTo>
                <a:lnTo>
                  <a:pt x="9516885" y="1524000"/>
                </a:lnTo>
                <a:lnTo>
                  <a:pt x="9516885" y="1473200"/>
                </a:lnTo>
                <a:close/>
              </a:path>
              <a:path w="14145894" h="1796415">
                <a:moveTo>
                  <a:pt x="9572371" y="800100"/>
                </a:moveTo>
                <a:lnTo>
                  <a:pt x="9570593" y="800100"/>
                </a:lnTo>
                <a:lnTo>
                  <a:pt x="9559785" y="774700"/>
                </a:lnTo>
                <a:lnTo>
                  <a:pt x="9444990" y="774700"/>
                </a:lnTo>
                <a:lnTo>
                  <a:pt x="9444990" y="939800"/>
                </a:lnTo>
                <a:lnTo>
                  <a:pt x="9442818" y="952500"/>
                </a:lnTo>
                <a:lnTo>
                  <a:pt x="9436900" y="952500"/>
                </a:lnTo>
                <a:lnTo>
                  <a:pt x="9428124" y="965200"/>
                </a:lnTo>
                <a:lnTo>
                  <a:pt x="9146642" y="965200"/>
                </a:lnTo>
                <a:lnTo>
                  <a:pt x="9137866" y="952500"/>
                </a:lnTo>
                <a:lnTo>
                  <a:pt x="9131948" y="952500"/>
                </a:lnTo>
                <a:lnTo>
                  <a:pt x="9129776" y="939800"/>
                </a:lnTo>
                <a:lnTo>
                  <a:pt x="9131948" y="927100"/>
                </a:lnTo>
                <a:lnTo>
                  <a:pt x="9137866" y="914400"/>
                </a:lnTo>
                <a:lnTo>
                  <a:pt x="9436900" y="914400"/>
                </a:lnTo>
                <a:lnTo>
                  <a:pt x="9442818" y="927100"/>
                </a:lnTo>
                <a:lnTo>
                  <a:pt x="9444990" y="939800"/>
                </a:lnTo>
                <a:lnTo>
                  <a:pt x="9444990" y="774700"/>
                </a:lnTo>
                <a:lnTo>
                  <a:pt x="9079446" y="774700"/>
                </a:lnTo>
                <a:lnTo>
                  <a:pt x="9079446" y="939800"/>
                </a:lnTo>
                <a:lnTo>
                  <a:pt x="9077274" y="952500"/>
                </a:lnTo>
                <a:lnTo>
                  <a:pt x="9071356" y="952500"/>
                </a:lnTo>
                <a:lnTo>
                  <a:pt x="9062580" y="965200"/>
                </a:lnTo>
                <a:lnTo>
                  <a:pt x="8867750" y="965200"/>
                </a:lnTo>
                <a:lnTo>
                  <a:pt x="8858987" y="952500"/>
                </a:lnTo>
                <a:lnTo>
                  <a:pt x="8853081" y="952500"/>
                </a:lnTo>
                <a:lnTo>
                  <a:pt x="8850909" y="939800"/>
                </a:lnTo>
                <a:lnTo>
                  <a:pt x="8853081" y="927100"/>
                </a:lnTo>
                <a:lnTo>
                  <a:pt x="8858987" y="914400"/>
                </a:lnTo>
                <a:lnTo>
                  <a:pt x="9071356" y="914400"/>
                </a:lnTo>
                <a:lnTo>
                  <a:pt x="9077274" y="927100"/>
                </a:lnTo>
                <a:lnTo>
                  <a:pt x="9079446" y="939800"/>
                </a:lnTo>
                <a:lnTo>
                  <a:pt x="9079446" y="774700"/>
                </a:lnTo>
                <a:lnTo>
                  <a:pt x="8807831" y="774700"/>
                </a:lnTo>
                <a:lnTo>
                  <a:pt x="8799932" y="787400"/>
                </a:lnTo>
                <a:lnTo>
                  <a:pt x="8793886" y="787400"/>
                </a:lnTo>
                <a:lnTo>
                  <a:pt x="8790216" y="800100"/>
                </a:lnTo>
                <a:lnTo>
                  <a:pt x="8723490" y="1066800"/>
                </a:lnTo>
                <a:lnTo>
                  <a:pt x="8725281" y="1079500"/>
                </a:lnTo>
                <a:lnTo>
                  <a:pt x="8736089" y="1092200"/>
                </a:lnTo>
                <a:lnTo>
                  <a:pt x="9495942" y="1092200"/>
                </a:lnTo>
                <a:lnTo>
                  <a:pt x="9501988" y="1079500"/>
                </a:lnTo>
                <a:lnTo>
                  <a:pt x="9505645" y="1079500"/>
                </a:lnTo>
                <a:lnTo>
                  <a:pt x="9532950" y="965200"/>
                </a:lnTo>
                <a:lnTo>
                  <a:pt x="9545079" y="914400"/>
                </a:lnTo>
                <a:lnTo>
                  <a:pt x="9572371" y="800100"/>
                </a:lnTo>
                <a:close/>
              </a:path>
              <a:path w="14145894" h="1796415">
                <a:moveTo>
                  <a:pt x="9824593" y="215900"/>
                </a:moveTo>
                <a:lnTo>
                  <a:pt x="9819932" y="190500"/>
                </a:lnTo>
                <a:lnTo>
                  <a:pt x="9807232" y="177800"/>
                </a:lnTo>
                <a:lnTo>
                  <a:pt x="9788449" y="165100"/>
                </a:lnTo>
                <a:lnTo>
                  <a:pt x="9765513" y="152400"/>
                </a:lnTo>
                <a:lnTo>
                  <a:pt x="9737458" y="152400"/>
                </a:lnTo>
                <a:lnTo>
                  <a:pt x="9737458" y="317500"/>
                </a:lnTo>
                <a:lnTo>
                  <a:pt x="9735287" y="330200"/>
                </a:lnTo>
                <a:lnTo>
                  <a:pt x="9729368" y="342900"/>
                </a:lnTo>
                <a:lnTo>
                  <a:pt x="9536189" y="342900"/>
                </a:lnTo>
                <a:lnTo>
                  <a:pt x="9530270" y="330200"/>
                </a:lnTo>
                <a:lnTo>
                  <a:pt x="9528099" y="317500"/>
                </a:lnTo>
                <a:lnTo>
                  <a:pt x="9530270" y="304800"/>
                </a:lnTo>
                <a:lnTo>
                  <a:pt x="9536189" y="292100"/>
                </a:lnTo>
                <a:lnTo>
                  <a:pt x="9729368" y="292100"/>
                </a:lnTo>
                <a:lnTo>
                  <a:pt x="9735287" y="304800"/>
                </a:lnTo>
                <a:lnTo>
                  <a:pt x="9737458" y="317500"/>
                </a:lnTo>
                <a:lnTo>
                  <a:pt x="9737458" y="152400"/>
                </a:lnTo>
                <a:lnTo>
                  <a:pt x="9489440" y="152400"/>
                </a:lnTo>
                <a:lnTo>
                  <a:pt x="9489440" y="317500"/>
                </a:lnTo>
                <a:lnTo>
                  <a:pt x="9487268" y="330200"/>
                </a:lnTo>
                <a:lnTo>
                  <a:pt x="9481350" y="342900"/>
                </a:lnTo>
                <a:lnTo>
                  <a:pt x="9211056" y="342900"/>
                </a:lnTo>
                <a:lnTo>
                  <a:pt x="9205150" y="330200"/>
                </a:lnTo>
                <a:lnTo>
                  <a:pt x="9202979" y="317500"/>
                </a:lnTo>
                <a:lnTo>
                  <a:pt x="9205150" y="304800"/>
                </a:lnTo>
                <a:lnTo>
                  <a:pt x="9211056" y="292100"/>
                </a:lnTo>
                <a:lnTo>
                  <a:pt x="9481350" y="292100"/>
                </a:lnTo>
                <a:lnTo>
                  <a:pt x="9487268" y="304800"/>
                </a:lnTo>
                <a:lnTo>
                  <a:pt x="9489440" y="317500"/>
                </a:lnTo>
                <a:lnTo>
                  <a:pt x="9489440" y="152400"/>
                </a:lnTo>
                <a:lnTo>
                  <a:pt x="9174912" y="152400"/>
                </a:lnTo>
                <a:lnTo>
                  <a:pt x="9151976" y="165100"/>
                </a:lnTo>
                <a:lnTo>
                  <a:pt x="9133192" y="177800"/>
                </a:lnTo>
                <a:lnTo>
                  <a:pt x="9120505" y="190500"/>
                </a:lnTo>
                <a:lnTo>
                  <a:pt x="9115831" y="215900"/>
                </a:lnTo>
                <a:lnTo>
                  <a:pt x="9115831" y="419100"/>
                </a:lnTo>
                <a:lnTo>
                  <a:pt x="9120505" y="444500"/>
                </a:lnTo>
                <a:lnTo>
                  <a:pt x="9133192" y="457200"/>
                </a:lnTo>
                <a:lnTo>
                  <a:pt x="9151976" y="469900"/>
                </a:lnTo>
                <a:lnTo>
                  <a:pt x="9174912" y="482600"/>
                </a:lnTo>
                <a:lnTo>
                  <a:pt x="9765513" y="482600"/>
                </a:lnTo>
                <a:lnTo>
                  <a:pt x="9788449" y="469900"/>
                </a:lnTo>
                <a:lnTo>
                  <a:pt x="9807232" y="457200"/>
                </a:lnTo>
                <a:lnTo>
                  <a:pt x="9819932" y="444500"/>
                </a:lnTo>
                <a:lnTo>
                  <a:pt x="9824593" y="419100"/>
                </a:lnTo>
                <a:lnTo>
                  <a:pt x="9824593" y="342900"/>
                </a:lnTo>
                <a:lnTo>
                  <a:pt x="9824593" y="292100"/>
                </a:lnTo>
                <a:lnTo>
                  <a:pt x="9824593" y="215900"/>
                </a:lnTo>
                <a:close/>
              </a:path>
              <a:path w="14145894" h="1796415">
                <a:moveTo>
                  <a:pt x="9992525" y="1323860"/>
                </a:moveTo>
                <a:lnTo>
                  <a:pt x="9989083" y="1306957"/>
                </a:lnTo>
                <a:lnTo>
                  <a:pt x="9979723" y="1293114"/>
                </a:lnTo>
                <a:lnTo>
                  <a:pt x="9965880" y="1283754"/>
                </a:lnTo>
                <a:lnTo>
                  <a:pt x="9948989" y="1280312"/>
                </a:lnTo>
                <a:lnTo>
                  <a:pt x="9898405" y="1280312"/>
                </a:lnTo>
                <a:lnTo>
                  <a:pt x="9898405" y="1423263"/>
                </a:lnTo>
                <a:lnTo>
                  <a:pt x="9897478" y="1433804"/>
                </a:lnTo>
                <a:lnTo>
                  <a:pt x="9787623" y="1573161"/>
                </a:lnTo>
                <a:lnTo>
                  <a:pt x="9766681" y="1582762"/>
                </a:lnTo>
                <a:lnTo>
                  <a:pt x="9756305" y="1580743"/>
                </a:lnTo>
                <a:lnTo>
                  <a:pt x="9747174" y="1574673"/>
                </a:lnTo>
                <a:lnTo>
                  <a:pt x="9674098" y="1501546"/>
                </a:lnTo>
                <a:lnTo>
                  <a:pt x="9668027" y="1492427"/>
                </a:lnTo>
                <a:lnTo>
                  <a:pt x="9666008" y="1482039"/>
                </a:lnTo>
                <a:lnTo>
                  <a:pt x="9668027" y="1471650"/>
                </a:lnTo>
                <a:lnTo>
                  <a:pt x="9703981" y="1456461"/>
                </a:lnTo>
                <a:lnTo>
                  <a:pt x="9764509" y="1513954"/>
                </a:lnTo>
                <a:lnTo>
                  <a:pt x="9812630" y="1454429"/>
                </a:lnTo>
                <a:lnTo>
                  <a:pt x="9849523" y="1408811"/>
                </a:lnTo>
                <a:lnTo>
                  <a:pt x="9857969" y="1401813"/>
                </a:lnTo>
                <a:lnTo>
                  <a:pt x="9868090" y="1398714"/>
                </a:lnTo>
                <a:lnTo>
                  <a:pt x="9878619" y="1399628"/>
                </a:lnTo>
                <a:lnTo>
                  <a:pt x="9888334" y="1404696"/>
                </a:lnTo>
                <a:lnTo>
                  <a:pt x="9895319" y="1413154"/>
                </a:lnTo>
                <a:lnTo>
                  <a:pt x="9898405" y="1423263"/>
                </a:lnTo>
                <a:lnTo>
                  <a:pt x="9898405" y="1280312"/>
                </a:lnTo>
                <a:lnTo>
                  <a:pt x="9615589" y="1280312"/>
                </a:lnTo>
                <a:lnTo>
                  <a:pt x="9598685" y="1283754"/>
                </a:lnTo>
                <a:lnTo>
                  <a:pt x="9584842" y="1293114"/>
                </a:lnTo>
                <a:lnTo>
                  <a:pt x="9575495" y="1306957"/>
                </a:lnTo>
                <a:lnTo>
                  <a:pt x="9572066" y="1323860"/>
                </a:lnTo>
                <a:lnTo>
                  <a:pt x="9572066" y="1657451"/>
                </a:lnTo>
                <a:lnTo>
                  <a:pt x="9575495" y="1674368"/>
                </a:lnTo>
                <a:lnTo>
                  <a:pt x="9584842" y="1688211"/>
                </a:lnTo>
                <a:lnTo>
                  <a:pt x="9598685" y="1697570"/>
                </a:lnTo>
                <a:lnTo>
                  <a:pt x="9615589" y="1700999"/>
                </a:lnTo>
                <a:lnTo>
                  <a:pt x="9948989" y="1700999"/>
                </a:lnTo>
                <a:lnTo>
                  <a:pt x="9965880" y="1697570"/>
                </a:lnTo>
                <a:lnTo>
                  <a:pt x="9979723" y="1688211"/>
                </a:lnTo>
                <a:lnTo>
                  <a:pt x="9989083" y="1674368"/>
                </a:lnTo>
                <a:lnTo>
                  <a:pt x="9992525" y="1657451"/>
                </a:lnTo>
                <a:lnTo>
                  <a:pt x="9992525" y="1582762"/>
                </a:lnTo>
                <a:lnTo>
                  <a:pt x="9992525" y="1398714"/>
                </a:lnTo>
                <a:lnTo>
                  <a:pt x="9992525" y="1323860"/>
                </a:lnTo>
                <a:close/>
              </a:path>
              <a:path w="14145894" h="1796415">
                <a:moveTo>
                  <a:pt x="10006927" y="419100"/>
                </a:moveTo>
                <a:lnTo>
                  <a:pt x="9996449" y="368300"/>
                </a:lnTo>
                <a:lnTo>
                  <a:pt x="9967887" y="330200"/>
                </a:lnTo>
                <a:lnTo>
                  <a:pt x="9928161" y="304800"/>
                </a:lnTo>
                <a:lnTo>
                  <a:pt x="9904806" y="292100"/>
                </a:lnTo>
                <a:lnTo>
                  <a:pt x="9879762" y="292100"/>
                </a:lnTo>
                <a:lnTo>
                  <a:pt x="9879762" y="342900"/>
                </a:lnTo>
                <a:lnTo>
                  <a:pt x="9893694" y="342900"/>
                </a:lnTo>
                <a:lnTo>
                  <a:pt x="9906686" y="355600"/>
                </a:lnTo>
                <a:lnTo>
                  <a:pt x="9918497" y="355600"/>
                </a:lnTo>
                <a:lnTo>
                  <a:pt x="9928898" y="368300"/>
                </a:lnTo>
                <a:lnTo>
                  <a:pt x="9938423" y="381000"/>
                </a:lnTo>
                <a:lnTo>
                  <a:pt x="9945624" y="393700"/>
                </a:lnTo>
                <a:lnTo>
                  <a:pt x="9950171" y="406400"/>
                </a:lnTo>
                <a:lnTo>
                  <a:pt x="9951758" y="419100"/>
                </a:lnTo>
                <a:lnTo>
                  <a:pt x="9951758" y="762000"/>
                </a:lnTo>
                <a:lnTo>
                  <a:pt x="9948735" y="787400"/>
                </a:lnTo>
                <a:lnTo>
                  <a:pt x="9940074" y="825500"/>
                </a:lnTo>
                <a:lnTo>
                  <a:pt x="9926383" y="838200"/>
                </a:lnTo>
                <a:lnTo>
                  <a:pt x="9908261" y="863600"/>
                </a:lnTo>
                <a:lnTo>
                  <a:pt x="9886290" y="889000"/>
                </a:lnTo>
                <a:lnTo>
                  <a:pt x="9861118" y="901700"/>
                </a:lnTo>
                <a:lnTo>
                  <a:pt x="9833343" y="901700"/>
                </a:lnTo>
                <a:lnTo>
                  <a:pt x="9803549" y="914400"/>
                </a:lnTo>
                <a:lnTo>
                  <a:pt x="9603054" y="914400"/>
                </a:lnTo>
                <a:lnTo>
                  <a:pt x="9589681" y="965200"/>
                </a:lnTo>
                <a:lnTo>
                  <a:pt x="9844443" y="965200"/>
                </a:lnTo>
                <a:lnTo>
                  <a:pt x="9882594" y="952500"/>
                </a:lnTo>
                <a:lnTo>
                  <a:pt x="9917138" y="927100"/>
                </a:lnTo>
                <a:lnTo>
                  <a:pt x="9947262" y="901700"/>
                </a:lnTo>
                <a:lnTo>
                  <a:pt x="9990899" y="838200"/>
                </a:lnTo>
                <a:lnTo>
                  <a:pt x="10002787" y="800100"/>
                </a:lnTo>
                <a:lnTo>
                  <a:pt x="10006927" y="762000"/>
                </a:lnTo>
                <a:lnTo>
                  <a:pt x="10006927" y="419100"/>
                </a:lnTo>
                <a:close/>
              </a:path>
              <a:path w="14145894" h="1796415">
                <a:moveTo>
                  <a:pt x="13840536" y="378802"/>
                </a:moveTo>
                <a:lnTo>
                  <a:pt x="13838200" y="367030"/>
                </a:lnTo>
                <a:lnTo>
                  <a:pt x="13831824" y="357365"/>
                </a:lnTo>
                <a:lnTo>
                  <a:pt x="13822363" y="350799"/>
                </a:lnTo>
                <a:lnTo>
                  <a:pt x="13810742" y="348284"/>
                </a:lnTo>
                <a:lnTo>
                  <a:pt x="13328650" y="348284"/>
                </a:lnTo>
                <a:lnTo>
                  <a:pt x="13316979" y="350786"/>
                </a:lnTo>
                <a:lnTo>
                  <a:pt x="13307428" y="357339"/>
                </a:lnTo>
                <a:lnTo>
                  <a:pt x="13300964" y="367004"/>
                </a:lnTo>
                <a:lnTo>
                  <a:pt x="13298500" y="378802"/>
                </a:lnTo>
                <a:lnTo>
                  <a:pt x="13300964" y="390575"/>
                </a:lnTo>
                <a:lnTo>
                  <a:pt x="13307454" y="400177"/>
                </a:lnTo>
                <a:lnTo>
                  <a:pt x="13317004" y="406628"/>
                </a:lnTo>
                <a:lnTo>
                  <a:pt x="13328650" y="408990"/>
                </a:lnTo>
                <a:lnTo>
                  <a:pt x="13810742" y="408990"/>
                </a:lnTo>
                <a:lnTo>
                  <a:pt x="13822337" y="406615"/>
                </a:lnTo>
                <a:lnTo>
                  <a:pt x="13831799" y="400151"/>
                </a:lnTo>
                <a:lnTo>
                  <a:pt x="13838187" y="390550"/>
                </a:lnTo>
                <a:lnTo>
                  <a:pt x="13840536" y="378802"/>
                </a:lnTo>
                <a:close/>
              </a:path>
              <a:path w="14145894" h="1796415">
                <a:moveTo>
                  <a:pt x="13965085" y="1368094"/>
                </a:moveTo>
                <a:lnTo>
                  <a:pt x="13962710" y="1356067"/>
                </a:lnTo>
                <a:lnTo>
                  <a:pt x="13956259" y="1346365"/>
                </a:lnTo>
                <a:lnTo>
                  <a:pt x="13946683" y="1339811"/>
                </a:lnTo>
                <a:lnTo>
                  <a:pt x="13934935" y="1337411"/>
                </a:lnTo>
                <a:lnTo>
                  <a:pt x="13871766" y="1337411"/>
                </a:lnTo>
                <a:lnTo>
                  <a:pt x="13860031" y="1339811"/>
                </a:lnTo>
                <a:lnTo>
                  <a:pt x="13850442" y="1346365"/>
                </a:lnTo>
                <a:lnTo>
                  <a:pt x="13843991" y="1356067"/>
                </a:lnTo>
                <a:lnTo>
                  <a:pt x="13841616" y="1367967"/>
                </a:lnTo>
                <a:lnTo>
                  <a:pt x="13843965" y="1379702"/>
                </a:lnTo>
                <a:lnTo>
                  <a:pt x="13850341" y="1389278"/>
                </a:lnTo>
                <a:lnTo>
                  <a:pt x="13859815" y="1395755"/>
                </a:lnTo>
                <a:lnTo>
                  <a:pt x="13871651" y="1398117"/>
                </a:lnTo>
                <a:lnTo>
                  <a:pt x="13934935" y="1398117"/>
                </a:lnTo>
                <a:lnTo>
                  <a:pt x="13946569" y="1395882"/>
                </a:lnTo>
                <a:lnTo>
                  <a:pt x="13956119" y="1389532"/>
                </a:lnTo>
                <a:lnTo>
                  <a:pt x="13962609" y="1380032"/>
                </a:lnTo>
                <a:lnTo>
                  <a:pt x="13965085" y="1368094"/>
                </a:lnTo>
                <a:close/>
              </a:path>
              <a:path w="14145894" h="1796415">
                <a:moveTo>
                  <a:pt x="13965085" y="1226718"/>
                </a:moveTo>
                <a:lnTo>
                  <a:pt x="13962710" y="1214716"/>
                </a:lnTo>
                <a:lnTo>
                  <a:pt x="13956259" y="1205014"/>
                </a:lnTo>
                <a:lnTo>
                  <a:pt x="13946683" y="1198473"/>
                </a:lnTo>
                <a:lnTo>
                  <a:pt x="13934935" y="1196073"/>
                </a:lnTo>
                <a:lnTo>
                  <a:pt x="13871766" y="1196073"/>
                </a:lnTo>
                <a:lnTo>
                  <a:pt x="13860031" y="1198473"/>
                </a:lnTo>
                <a:lnTo>
                  <a:pt x="13850442" y="1205014"/>
                </a:lnTo>
                <a:lnTo>
                  <a:pt x="13843991" y="1214716"/>
                </a:lnTo>
                <a:lnTo>
                  <a:pt x="13841616" y="1226591"/>
                </a:lnTo>
                <a:lnTo>
                  <a:pt x="13843965" y="1238338"/>
                </a:lnTo>
                <a:lnTo>
                  <a:pt x="13850341" y="1247914"/>
                </a:lnTo>
                <a:lnTo>
                  <a:pt x="13859815" y="1254379"/>
                </a:lnTo>
                <a:lnTo>
                  <a:pt x="13871651" y="1256753"/>
                </a:lnTo>
                <a:lnTo>
                  <a:pt x="13934935" y="1256753"/>
                </a:lnTo>
                <a:lnTo>
                  <a:pt x="13946569" y="1254531"/>
                </a:lnTo>
                <a:lnTo>
                  <a:pt x="13956119" y="1248181"/>
                </a:lnTo>
                <a:lnTo>
                  <a:pt x="13962609" y="1238669"/>
                </a:lnTo>
                <a:lnTo>
                  <a:pt x="13965085" y="1226718"/>
                </a:lnTo>
                <a:close/>
              </a:path>
              <a:path w="14145894" h="1796415">
                <a:moveTo>
                  <a:pt x="13965085" y="1085253"/>
                </a:moveTo>
                <a:lnTo>
                  <a:pt x="13962748" y="1073505"/>
                </a:lnTo>
                <a:lnTo>
                  <a:pt x="13956360" y="1063904"/>
                </a:lnTo>
                <a:lnTo>
                  <a:pt x="13946899" y="1057440"/>
                </a:lnTo>
                <a:lnTo>
                  <a:pt x="13935050" y="1055065"/>
                </a:lnTo>
                <a:lnTo>
                  <a:pt x="13871766" y="1055090"/>
                </a:lnTo>
                <a:lnTo>
                  <a:pt x="13860145" y="1057313"/>
                </a:lnTo>
                <a:lnTo>
                  <a:pt x="13850595" y="1063663"/>
                </a:lnTo>
                <a:lnTo>
                  <a:pt x="13844092" y="1073175"/>
                </a:lnTo>
                <a:lnTo>
                  <a:pt x="13841616" y="1085126"/>
                </a:lnTo>
                <a:lnTo>
                  <a:pt x="13843991" y="1097127"/>
                </a:lnTo>
                <a:lnTo>
                  <a:pt x="13850442" y="1106830"/>
                </a:lnTo>
                <a:lnTo>
                  <a:pt x="13860031" y="1113370"/>
                </a:lnTo>
                <a:lnTo>
                  <a:pt x="13871766" y="1115771"/>
                </a:lnTo>
                <a:lnTo>
                  <a:pt x="13934935" y="1115771"/>
                </a:lnTo>
                <a:lnTo>
                  <a:pt x="13946683" y="1113370"/>
                </a:lnTo>
                <a:lnTo>
                  <a:pt x="13956259" y="1106830"/>
                </a:lnTo>
                <a:lnTo>
                  <a:pt x="13962710" y="1097127"/>
                </a:lnTo>
                <a:lnTo>
                  <a:pt x="13965085" y="1085253"/>
                </a:lnTo>
                <a:close/>
              </a:path>
              <a:path w="14145894" h="1796415">
                <a:moveTo>
                  <a:pt x="13965085" y="943876"/>
                </a:moveTo>
                <a:lnTo>
                  <a:pt x="13962748" y="932141"/>
                </a:lnTo>
                <a:lnTo>
                  <a:pt x="13956360" y="922566"/>
                </a:lnTo>
                <a:lnTo>
                  <a:pt x="13946899" y="916089"/>
                </a:lnTo>
                <a:lnTo>
                  <a:pt x="13935050" y="913726"/>
                </a:lnTo>
                <a:lnTo>
                  <a:pt x="13871766" y="913726"/>
                </a:lnTo>
                <a:lnTo>
                  <a:pt x="13860145" y="915949"/>
                </a:lnTo>
                <a:lnTo>
                  <a:pt x="13850595" y="922299"/>
                </a:lnTo>
                <a:lnTo>
                  <a:pt x="13844092" y="931811"/>
                </a:lnTo>
                <a:lnTo>
                  <a:pt x="13841616" y="943749"/>
                </a:lnTo>
                <a:lnTo>
                  <a:pt x="13843991" y="955763"/>
                </a:lnTo>
                <a:lnTo>
                  <a:pt x="13850442" y="965466"/>
                </a:lnTo>
                <a:lnTo>
                  <a:pt x="13860031" y="972007"/>
                </a:lnTo>
                <a:lnTo>
                  <a:pt x="13871766" y="974394"/>
                </a:lnTo>
                <a:lnTo>
                  <a:pt x="13934935" y="974394"/>
                </a:lnTo>
                <a:lnTo>
                  <a:pt x="13946683" y="972007"/>
                </a:lnTo>
                <a:lnTo>
                  <a:pt x="13956259" y="965466"/>
                </a:lnTo>
                <a:lnTo>
                  <a:pt x="13962710" y="955763"/>
                </a:lnTo>
                <a:lnTo>
                  <a:pt x="13965085" y="943876"/>
                </a:lnTo>
                <a:close/>
              </a:path>
              <a:path w="14145894" h="1796415">
                <a:moveTo>
                  <a:pt x="13965085" y="802538"/>
                </a:moveTo>
                <a:lnTo>
                  <a:pt x="13962748" y="790790"/>
                </a:lnTo>
                <a:lnTo>
                  <a:pt x="13956360" y="781202"/>
                </a:lnTo>
                <a:lnTo>
                  <a:pt x="13946899" y="774750"/>
                </a:lnTo>
                <a:lnTo>
                  <a:pt x="13935050" y="772375"/>
                </a:lnTo>
                <a:lnTo>
                  <a:pt x="13827239" y="772375"/>
                </a:lnTo>
                <a:lnTo>
                  <a:pt x="13815657" y="774750"/>
                </a:lnTo>
                <a:lnTo>
                  <a:pt x="13806183" y="781202"/>
                </a:lnTo>
                <a:lnTo>
                  <a:pt x="13799795" y="790790"/>
                </a:lnTo>
                <a:lnTo>
                  <a:pt x="13797445" y="802538"/>
                </a:lnTo>
                <a:lnTo>
                  <a:pt x="13799782" y="814324"/>
                </a:lnTo>
                <a:lnTo>
                  <a:pt x="13806157" y="823988"/>
                </a:lnTo>
                <a:lnTo>
                  <a:pt x="13815632" y="830541"/>
                </a:lnTo>
                <a:lnTo>
                  <a:pt x="13827239" y="833056"/>
                </a:lnTo>
                <a:lnTo>
                  <a:pt x="13934935" y="833056"/>
                </a:lnTo>
                <a:lnTo>
                  <a:pt x="13946683" y="830656"/>
                </a:lnTo>
                <a:lnTo>
                  <a:pt x="13956259" y="824115"/>
                </a:lnTo>
                <a:lnTo>
                  <a:pt x="13962710" y="814412"/>
                </a:lnTo>
                <a:lnTo>
                  <a:pt x="13965085" y="802538"/>
                </a:lnTo>
                <a:close/>
              </a:path>
              <a:path w="14145894" h="1796415">
                <a:moveTo>
                  <a:pt x="13965085" y="661530"/>
                </a:moveTo>
                <a:lnTo>
                  <a:pt x="13962888" y="649770"/>
                </a:lnTo>
                <a:lnTo>
                  <a:pt x="13956627" y="640105"/>
                </a:lnTo>
                <a:lnTo>
                  <a:pt x="13947229" y="633526"/>
                </a:lnTo>
                <a:lnTo>
                  <a:pt x="13935177" y="630999"/>
                </a:lnTo>
                <a:lnTo>
                  <a:pt x="13626960" y="630999"/>
                </a:lnTo>
                <a:lnTo>
                  <a:pt x="13615035" y="632091"/>
                </a:lnTo>
                <a:lnTo>
                  <a:pt x="13604799" y="637540"/>
                </a:lnTo>
                <a:lnTo>
                  <a:pt x="13597331" y="646468"/>
                </a:lnTo>
                <a:lnTo>
                  <a:pt x="13593699" y="658012"/>
                </a:lnTo>
                <a:lnTo>
                  <a:pt x="13594779" y="670090"/>
                </a:lnTo>
                <a:lnTo>
                  <a:pt x="13600151" y="680453"/>
                </a:lnTo>
                <a:lnTo>
                  <a:pt x="13608977" y="688022"/>
                </a:lnTo>
                <a:lnTo>
                  <a:pt x="13620382" y="691705"/>
                </a:lnTo>
                <a:lnTo>
                  <a:pt x="13934935" y="691705"/>
                </a:lnTo>
                <a:lnTo>
                  <a:pt x="13946569" y="689470"/>
                </a:lnTo>
                <a:lnTo>
                  <a:pt x="13956106" y="683120"/>
                </a:lnTo>
                <a:lnTo>
                  <a:pt x="13962609" y="673608"/>
                </a:lnTo>
                <a:lnTo>
                  <a:pt x="13965085" y="661530"/>
                </a:lnTo>
                <a:close/>
              </a:path>
              <a:path w="14145894" h="1796415">
                <a:moveTo>
                  <a:pt x="13965085" y="520179"/>
                </a:moveTo>
                <a:lnTo>
                  <a:pt x="13962710" y="508304"/>
                </a:lnTo>
                <a:lnTo>
                  <a:pt x="13956259" y="498602"/>
                </a:lnTo>
                <a:lnTo>
                  <a:pt x="13946683" y="492061"/>
                </a:lnTo>
                <a:lnTo>
                  <a:pt x="13934935" y="489661"/>
                </a:lnTo>
                <a:lnTo>
                  <a:pt x="13202298" y="489661"/>
                </a:lnTo>
                <a:lnTo>
                  <a:pt x="13190677" y="492150"/>
                </a:lnTo>
                <a:lnTo>
                  <a:pt x="13181203" y="498716"/>
                </a:lnTo>
                <a:lnTo>
                  <a:pt x="13174840" y="508381"/>
                </a:lnTo>
                <a:lnTo>
                  <a:pt x="13172516" y="520179"/>
                </a:lnTo>
                <a:lnTo>
                  <a:pt x="13174853" y="531926"/>
                </a:lnTo>
                <a:lnTo>
                  <a:pt x="13181229" y="541502"/>
                </a:lnTo>
                <a:lnTo>
                  <a:pt x="13190703" y="547966"/>
                </a:lnTo>
                <a:lnTo>
                  <a:pt x="13202298" y="550341"/>
                </a:lnTo>
                <a:lnTo>
                  <a:pt x="13934935" y="550341"/>
                </a:lnTo>
                <a:lnTo>
                  <a:pt x="13946569" y="548119"/>
                </a:lnTo>
                <a:lnTo>
                  <a:pt x="13956106" y="541769"/>
                </a:lnTo>
                <a:lnTo>
                  <a:pt x="13962609" y="532257"/>
                </a:lnTo>
                <a:lnTo>
                  <a:pt x="13965085" y="520179"/>
                </a:lnTo>
                <a:close/>
              </a:path>
              <a:path w="14145894" h="1796415">
                <a:moveTo>
                  <a:pt x="14145286" y="224002"/>
                </a:moveTo>
                <a:lnTo>
                  <a:pt x="14142911" y="181978"/>
                </a:lnTo>
                <a:lnTo>
                  <a:pt x="14115136" y="163322"/>
                </a:lnTo>
                <a:lnTo>
                  <a:pt x="14085354" y="163322"/>
                </a:lnTo>
                <a:lnTo>
                  <a:pt x="14085354" y="224002"/>
                </a:lnTo>
                <a:lnTo>
                  <a:pt x="14085354" y="1735696"/>
                </a:lnTo>
                <a:lnTo>
                  <a:pt x="13052247" y="1735696"/>
                </a:lnTo>
                <a:lnTo>
                  <a:pt x="13052247" y="1595793"/>
                </a:lnTo>
                <a:lnTo>
                  <a:pt x="13052247" y="1569275"/>
                </a:lnTo>
                <a:lnTo>
                  <a:pt x="13095910" y="1589074"/>
                </a:lnTo>
                <a:lnTo>
                  <a:pt x="13141046" y="1604606"/>
                </a:lnTo>
                <a:lnTo>
                  <a:pt x="13187375" y="1615795"/>
                </a:lnTo>
                <a:lnTo>
                  <a:pt x="13234581" y="1622577"/>
                </a:lnTo>
                <a:lnTo>
                  <a:pt x="13282346" y="1624863"/>
                </a:lnTo>
                <a:lnTo>
                  <a:pt x="13328968" y="1622717"/>
                </a:lnTo>
                <a:lnTo>
                  <a:pt x="13374408" y="1616443"/>
                </a:lnTo>
                <a:lnTo>
                  <a:pt x="13418503" y="1606232"/>
                </a:lnTo>
                <a:lnTo>
                  <a:pt x="13461060" y="1592287"/>
                </a:lnTo>
                <a:lnTo>
                  <a:pt x="13501891" y="1574761"/>
                </a:lnTo>
                <a:lnTo>
                  <a:pt x="13540829" y="1553857"/>
                </a:lnTo>
                <a:lnTo>
                  <a:pt x="13577684" y="1529765"/>
                </a:lnTo>
                <a:lnTo>
                  <a:pt x="13612279" y="1502651"/>
                </a:lnTo>
                <a:lnTo>
                  <a:pt x="13644436" y="1472692"/>
                </a:lnTo>
                <a:lnTo>
                  <a:pt x="13673976" y="1440103"/>
                </a:lnTo>
                <a:lnTo>
                  <a:pt x="13700697" y="1405039"/>
                </a:lnTo>
                <a:lnTo>
                  <a:pt x="13724458" y="1367688"/>
                </a:lnTo>
                <a:lnTo>
                  <a:pt x="13745045" y="1328242"/>
                </a:lnTo>
                <a:lnTo>
                  <a:pt x="13762279" y="1286878"/>
                </a:lnTo>
                <a:lnTo>
                  <a:pt x="13775995" y="1243774"/>
                </a:lnTo>
                <a:lnTo>
                  <a:pt x="13786015" y="1199134"/>
                </a:lnTo>
                <a:lnTo>
                  <a:pt x="13792137" y="1153109"/>
                </a:lnTo>
                <a:lnTo>
                  <a:pt x="13794194" y="1105916"/>
                </a:lnTo>
                <a:lnTo>
                  <a:pt x="13791286" y="1051191"/>
                </a:lnTo>
                <a:lnTo>
                  <a:pt x="13782726" y="997229"/>
                </a:lnTo>
                <a:lnTo>
                  <a:pt x="13772617" y="959497"/>
                </a:lnTo>
                <a:lnTo>
                  <a:pt x="13748995" y="893368"/>
                </a:lnTo>
                <a:lnTo>
                  <a:pt x="13727113" y="875931"/>
                </a:lnTo>
                <a:lnTo>
                  <a:pt x="13721715" y="875931"/>
                </a:lnTo>
                <a:lnTo>
                  <a:pt x="13713816" y="876033"/>
                </a:lnTo>
                <a:lnTo>
                  <a:pt x="13706247" y="879144"/>
                </a:lnTo>
                <a:lnTo>
                  <a:pt x="13700544" y="884669"/>
                </a:lnTo>
                <a:lnTo>
                  <a:pt x="13286296" y="1299997"/>
                </a:lnTo>
                <a:lnTo>
                  <a:pt x="13035026" y="1045629"/>
                </a:lnTo>
                <a:lnTo>
                  <a:pt x="13092824" y="987120"/>
                </a:lnTo>
                <a:lnTo>
                  <a:pt x="13269265" y="1168781"/>
                </a:lnTo>
                <a:lnTo>
                  <a:pt x="13276885" y="1172057"/>
                </a:lnTo>
                <a:lnTo>
                  <a:pt x="13284848" y="1172083"/>
                </a:lnTo>
                <a:lnTo>
                  <a:pt x="13287375" y="1172083"/>
                </a:lnTo>
                <a:lnTo>
                  <a:pt x="13294589" y="1171752"/>
                </a:lnTo>
                <a:lnTo>
                  <a:pt x="13301371" y="1168628"/>
                </a:lnTo>
                <a:lnTo>
                  <a:pt x="13306400" y="1163358"/>
                </a:lnTo>
                <a:lnTo>
                  <a:pt x="13371195" y="1098677"/>
                </a:lnTo>
                <a:lnTo>
                  <a:pt x="13665365" y="805065"/>
                </a:lnTo>
                <a:lnTo>
                  <a:pt x="13671906" y="794943"/>
                </a:lnTo>
                <a:lnTo>
                  <a:pt x="13674090" y="783450"/>
                </a:lnTo>
                <a:lnTo>
                  <a:pt x="13671906" y="771956"/>
                </a:lnTo>
                <a:lnTo>
                  <a:pt x="13665365" y="761822"/>
                </a:lnTo>
                <a:lnTo>
                  <a:pt x="13655332" y="755307"/>
                </a:lnTo>
                <a:lnTo>
                  <a:pt x="13644004" y="753148"/>
                </a:lnTo>
                <a:lnTo>
                  <a:pt x="13632675" y="755307"/>
                </a:lnTo>
                <a:lnTo>
                  <a:pt x="13622642" y="761822"/>
                </a:lnTo>
                <a:lnTo>
                  <a:pt x="13285940" y="1098677"/>
                </a:lnTo>
                <a:lnTo>
                  <a:pt x="13177558" y="987120"/>
                </a:lnTo>
                <a:lnTo>
                  <a:pt x="13115074" y="922820"/>
                </a:lnTo>
                <a:lnTo>
                  <a:pt x="13105308" y="916038"/>
                </a:lnTo>
                <a:lnTo>
                  <a:pt x="13094132" y="913676"/>
                </a:lnTo>
                <a:lnTo>
                  <a:pt x="13082892" y="915720"/>
                </a:lnTo>
                <a:lnTo>
                  <a:pt x="13072961" y="922210"/>
                </a:lnTo>
                <a:lnTo>
                  <a:pt x="13072529" y="922604"/>
                </a:lnTo>
                <a:lnTo>
                  <a:pt x="13072351" y="922820"/>
                </a:lnTo>
                <a:lnTo>
                  <a:pt x="12972923" y="1023480"/>
                </a:lnTo>
                <a:lnTo>
                  <a:pt x="12966510" y="1033538"/>
                </a:lnTo>
                <a:lnTo>
                  <a:pt x="12964376" y="1044917"/>
                </a:lnTo>
                <a:lnTo>
                  <a:pt x="12966510" y="1056297"/>
                </a:lnTo>
                <a:lnTo>
                  <a:pt x="12972923" y="1066355"/>
                </a:lnTo>
                <a:lnTo>
                  <a:pt x="13264769" y="1364335"/>
                </a:lnTo>
                <a:lnTo>
                  <a:pt x="13270230" y="1370253"/>
                </a:lnTo>
                <a:lnTo>
                  <a:pt x="13277914" y="1373555"/>
                </a:lnTo>
                <a:lnTo>
                  <a:pt x="13285940" y="1373403"/>
                </a:lnTo>
                <a:lnTo>
                  <a:pt x="13293839" y="1373339"/>
                </a:lnTo>
                <a:lnTo>
                  <a:pt x="13301434" y="1370228"/>
                </a:lnTo>
                <a:lnTo>
                  <a:pt x="13307124" y="1364665"/>
                </a:lnTo>
                <a:lnTo>
                  <a:pt x="13371589" y="1299997"/>
                </a:lnTo>
                <a:lnTo>
                  <a:pt x="13710946" y="959497"/>
                </a:lnTo>
                <a:lnTo>
                  <a:pt x="13723493" y="1004582"/>
                </a:lnTo>
                <a:lnTo>
                  <a:pt x="13731329" y="1049845"/>
                </a:lnTo>
                <a:lnTo>
                  <a:pt x="13734606" y="1094994"/>
                </a:lnTo>
                <a:lnTo>
                  <a:pt x="13733463" y="1139736"/>
                </a:lnTo>
                <a:lnTo>
                  <a:pt x="13728040" y="1183792"/>
                </a:lnTo>
                <a:lnTo>
                  <a:pt x="13718477" y="1226858"/>
                </a:lnTo>
                <a:lnTo>
                  <a:pt x="13704938" y="1268641"/>
                </a:lnTo>
                <a:lnTo>
                  <a:pt x="13687539" y="1308862"/>
                </a:lnTo>
                <a:lnTo>
                  <a:pt x="13666445" y="1347216"/>
                </a:lnTo>
                <a:lnTo>
                  <a:pt x="13641781" y="1383423"/>
                </a:lnTo>
                <a:lnTo>
                  <a:pt x="13613689" y="1417180"/>
                </a:lnTo>
                <a:lnTo>
                  <a:pt x="13582333" y="1448206"/>
                </a:lnTo>
                <a:lnTo>
                  <a:pt x="13547839" y="1476209"/>
                </a:lnTo>
                <a:lnTo>
                  <a:pt x="13510349" y="1500886"/>
                </a:lnTo>
                <a:lnTo>
                  <a:pt x="13470014" y="1521968"/>
                </a:lnTo>
                <a:lnTo>
                  <a:pt x="13426974" y="1539138"/>
                </a:lnTo>
                <a:lnTo>
                  <a:pt x="13382447" y="1551838"/>
                </a:lnTo>
                <a:lnTo>
                  <a:pt x="13337731" y="1559775"/>
                </a:lnTo>
                <a:lnTo>
                  <a:pt x="13293128" y="1563090"/>
                </a:lnTo>
                <a:lnTo>
                  <a:pt x="13248932" y="1561922"/>
                </a:lnTo>
                <a:lnTo>
                  <a:pt x="13205422" y="1556435"/>
                </a:lnTo>
                <a:lnTo>
                  <a:pt x="13162877" y="1546758"/>
                </a:lnTo>
                <a:lnTo>
                  <a:pt x="13121602" y="1533042"/>
                </a:lnTo>
                <a:lnTo>
                  <a:pt x="13081876" y="1515440"/>
                </a:lnTo>
                <a:lnTo>
                  <a:pt x="13043980" y="1494078"/>
                </a:lnTo>
                <a:lnTo>
                  <a:pt x="13008216" y="1469110"/>
                </a:lnTo>
                <a:lnTo>
                  <a:pt x="12992303" y="1455547"/>
                </a:lnTo>
                <a:lnTo>
                  <a:pt x="12992303" y="1533652"/>
                </a:lnTo>
                <a:lnTo>
                  <a:pt x="12992303" y="1595793"/>
                </a:lnTo>
                <a:lnTo>
                  <a:pt x="12904369" y="1595793"/>
                </a:lnTo>
                <a:lnTo>
                  <a:pt x="12904369" y="1455166"/>
                </a:lnTo>
                <a:lnTo>
                  <a:pt x="12924625" y="1476717"/>
                </a:lnTo>
                <a:lnTo>
                  <a:pt x="12946063" y="1497012"/>
                </a:lnTo>
                <a:lnTo>
                  <a:pt x="12968643" y="1516011"/>
                </a:lnTo>
                <a:lnTo>
                  <a:pt x="12992303" y="1533652"/>
                </a:lnTo>
                <a:lnTo>
                  <a:pt x="12992303" y="1455547"/>
                </a:lnTo>
                <a:lnTo>
                  <a:pt x="12991859" y="1455166"/>
                </a:lnTo>
                <a:lnTo>
                  <a:pt x="12974866" y="1440675"/>
                </a:lnTo>
                <a:lnTo>
                  <a:pt x="12944221" y="1408925"/>
                </a:lnTo>
                <a:lnTo>
                  <a:pt x="12916561" y="1374013"/>
                </a:lnTo>
                <a:lnTo>
                  <a:pt x="12892177" y="1336052"/>
                </a:lnTo>
                <a:lnTo>
                  <a:pt x="12871361" y="1295222"/>
                </a:lnTo>
                <a:lnTo>
                  <a:pt x="12854394" y="1251648"/>
                </a:lnTo>
                <a:lnTo>
                  <a:pt x="12841846" y="1206576"/>
                </a:lnTo>
                <a:lnTo>
                  <a:pt x="12834011" y="1161313"/>
                </a:lnTo>
                <a:lnTo>
                  <a:pt x="12830734" y="1116164"/>
                </a:lnTo>
                <a:lnTo>
                  <a:pt x="12831890" y="1071410"/>
                </a:lnTo>
                <a:lnTo>
                  <a:pt x="12837300" y="1027366"/>
                </a:lnTo>
                <a:lnTo>
                  <a:pt x="12846863" y="984300"/>
                </a:lnTo>
                <a:lnTo>
                  <a:pt x="12860401" y="942517"/>
                </a:lnTo>
                <a:lnTo>
                  <a:pt x="12877800" y="902296"/>
                </a:lnTo>
                <a:lnTo>
                  <a:pt x="12898908" y="863942"/>
                </a:lnTo>
                <a:lnTo>
                  <a:pt x="12923571" y="827735"/>
                </a:lnTo>
                <a:lnTo>
                  <a:pt x="12951651" y="793978"/>
                </a:lnTo>
                <a:lnTo>
                  <a:pt x="12983007" y="762952"/>
                </a:lnTo>
                <a:lnTo>
                  <a:pt x="13017513" y="734949"/>
                </a:lnTo>
                <a:lnTo>
                  <a:pt x="13055003" y="710272"/>
                </a:lnTo>
                <a:lnTo>
                  <a:pt x="13095338" y="689190"/>
                </a:lnTo>
                <a:lnTo>
                  <a:pt x="13138379" y="672020"/>
                </a:lnTo>
                <a:lnTo>
                  <a:pt x="13187401" y="658355"/>
                </a:lnTo>
                <a:lnTo>
                  <a:pt x="13237312" y="650392"/>
                </a:lnTo>
                <a:lnTo>
                  <a:pt x="13287642" y="648106"/>
                </a:lnTo>
                <a:lnTo>
                  <a:pt x="13337896" y="651510"/>
                </a:lnTo>
                <a:lnTo>
                  <a:pt x="13387629" y="660590"/>
                </a:lnTo>
                <a:lnTo>
                  <a:pt x="13436346" y="675347"/>
                </a:lnTo>
                <a:lnTo>
                  <a:pt x="13439788" y="675868"/>
                </a:lnTo>
                <a:lnTo>
                  <a:pt x="13443318" y="675868"/>
                </a:lnTo>
                <a:lnTo>
                  <a:pt x="13446747" y="675347"/>
                </a:lnTo>
                <a:lnTo>
                  <a:pt x="13475449" y="648106"/>
                </a:lnTo>
                <a:lnTo>
                  <a:pt x="13476148" y="644067"/>
                </a:lnTo>
                <a:lnTo>
                  <a:pt x="13475653" y="641197"/>
                </a:lnTo>
                <a:lnTo>
                  <a:pt x="13406857" y="600964"/>
                </a:lnTo>
                <a:lnTo>
                  <a:pt x="13355663" y="590816"/>
                </a:lnTo>
                <a:lnTo>
                  <a:pt x="13303974" y="586016"/>
                </a:lnTo>
                <a:lnTo>
                  <a:pt x="13252183" y="586524"/>
                </a:lnTo>
                <a:lnTo>
                  <a:pt x="13200723" y="592315"/>
                </a:lnTo>
                <a:lnTo>
                  <a:pt x="13149974" y="603377"/>
                </a:lnTo>
                <a:lnTo>
                  <a:pt x="13100342" y="619683"/>
                </a:lnTo>
                <a:lnTo>
                  <a:pt x="13052247" y="641197"/>
                </a:lnTo>
                <a:lnTo>
                  <a:pt x="13052247" y="224002"/>
                </a:lnTo>
                <a:lnTo>
                  <a:pt x="14085354" y="224002"/>
                </a:lnTo>
                <a:lnTo>
                  <a:pt x="14085354" y="163322"/>
                </a:lnTo>
                <a:lnTo>
                  <a:pt x="13997038" y="163322"/>
                </a:lnTo>
                <a:lnTo>
                  <a:pt x="13997038" y="84124"/>
                </a:lnTo>
                <a:lnTo>
                  <a:pt x="13994981" y="42519"/>
                </a:lnTo>
                <a:lnTo>
                  <a:pt x="13967740" y="23418"/>
                </a:lnTo>
                <a:lnTo>
                  <a:pt x="12874206" y="23418"/>
                </a:lnTo>
                <a:lnTo>
                  <a:pt x="12862611" y="25793"/>
                </a:lnTo>
                <a:lnTo>
                  <a:pt x="12853137" y="32258"/>
                </a:lnTo>
                <a:lnTo>
                  <a:pt x="12846761" y="41846"/>
                </a:lnTo>
                <a:lnTo>
                  <a:pt x="12844412" y="53568"/>
                </a:lnTo>
                <a:lnTo>
                  <a:pt x="12844412" y="641197"/>
                </a:lnTo>
                <a:lnTo>
                  <a:pt x="12846761" y="653008"/>
                </a:lnTo>
                <a:lnTo>
                  <a:pt x="12853124" y="662635"/>
                </a:lnTo>
                <a:lnTo>
                  <a:pt x="12862586" y="669213"/>
                </a:lnTo>
                <a:lnTo>
                  <a:pt x="12874206" y="671715"/>
                </a:lnTo>
                <a:lnTo>
                  <a:pt x="12885903" y="669213"/>
                </a:lnTo>
                <a:lnTo>
                  <a:pt x="12895440" y="662635"/>
                </a:lnTo>
                <a:lnTo>
                  <a:pt x="12901905" y="652983"/>
                </a:lnTo>
                <a:lnTo>
                  <a:pt x="12904369" y="641197"/>
                </a:lnTo>
                <a:lnTo>
                  <a:pt x="12904369" y="84124"/>
                </a:lnTo>
                <a:lnTo>
                  <a:pt x="13937107" y="84124"/>
                </a:lnTo>
                <a:lnTo>
                  <a:pt x="13937107" y="163322"/>
                </a:lnTo>
                <a:lnTo>
                  <a:pt x="13021018" y="163322"/>
                </a:lnTo>
                <a:lnTo>
                  <a:pt x="13009423" y="165696"/>
                </a:lnTo>
                <a:lnTo>
                  <a:pt x="12999961" y="172173"/>
                </a:lnTo>
                <a:lnTo>
                  <a:pt x="12993573" y="181749"/>
                </a:lnTo>
                <a:lnTo>
                  <a:pt x="12991224" y="193484"/>
                </a:lnTo>
                <a:lnTo>
                  <a:pt x="12991237" y="677519"/>
                </a:lnTo>
                <a:lnTo>
                  <a:pt x="12951155" y="708494"/>
                </a:lnTo>
                <a:lnTo>
                  <a:pt x="12914630" y="742962"/>
                </a:lnTo>
                <a:lnTo>
                  <a:pt x="12881813" y="780592"/>
                </a:lnTo>
                <a:lnTo>
                  <a:pt x="12852883" y="821093"/>
                </a:lnTo>
                <a:lnTo>
                  <a:pt x="12827978" y="864120"/>
                </a:lnTo>
                <a:lnTo>
                  <a:pt x="12807277" y="909383"/>
                </a:lnTo>
                <a:lnTo>
                  <a:pt x="12790932" y="956538"/>
                </a:lnTo>
                <a:lnTo>
                  <a:pt x="12779134" y="1005293"/>
                </a:lnTo>
                <a:lnTo>
                  <a:pt x="12772009" y="1055319"/>
                </a:lnTo>
                <a:lnTo>
                  <a:pt x="12769749" y="1106309"/>
                </a:lnTo>
                <a:lnTo>
                  <a:pt x="12771908" y="1153515"/>
                </a:lnTo>
                <a:lnTo>
                  <a:pt x="12778308" y="1200124"/>
                </a:lnTo>
                <a:lnTo>
                  <a:pt x="12788875" y="1245857"/>
                </a:lnTo>
                <a:lnTo>
                  <a:pt x="12803531" y="1290408"/>
                </a:lnTo>
                <a:lnTo>
                  <a:pt x="12822187" y="1333500"/>
                </a:lnTo>
                <a:lnTo>
                  <a:pt x="12844780" y="1374863"/>
                </a:lnTo>
                <a:lnTo>
                  <a:pt x="12844780" y="1625955"/>
                </a:lnTo>
                <a:lnTo>
                  <a:pt x="12847104" y="1637753"/>
                </a:lnTo>
                <a:lnTo>
                  <a:pt x="12853480" y="1647418"/>
                </a:lnTo>
                <a:lnTo>
                  <a:pt x="12862954" y="1653984"/>
                </a:lnTo>
                <a:lnTo>
                  <a:pt x="12874574" y="1656486"/>
                </a:lnTo>
                <a:lnTo>
                  <a:pt x="12992303" y="1656486"/>
                </a:lnTo>
                <a:lnTo>
                  <a:pt x="12992303" y="1765490"/>
                </a:lnTo>
                <a:lnTo>
                  <a:pt x="12994653" y="1777314"/>
                </a:lnTo>
                <a:lnTo>
                  <a:pt x="13001016" y="1786953"/>
                </a:lnTo>
                <a:lnTo>
                  <a:pt x="13010477" y="1793519"/>
                </a:lnTo>
                <a:lnTo>
                  <a:pt x="13022098" y="1796021"/>
                </a:lnTo>
                <a:lnTo>
                  <a:pt x="14115136" y="1796021"/>
                </a:lnTo>
                <a:lnTo>
                  <a:pt x="14126832" y="1793519"/>
                </a:lnTo>
                <a:lnTo>
                  <a:pt x="14136383" y="1786953"/>
                </a:lnTo>
                <a:lnTo>
                  <a:pt x="14142834" y="1777288"/>
                </a:lnTo>
                <a:lnTo>
                  <a:pt x="14145286" y="1765503"/>
                </a:lnTo>
                <a:lnTo>
                  <a:pt x="14145286" y="1735696"/>
                </a:lnTo>
                <a:lnTo>
                  <a:pt x="14145286" y="224002"/>
                </a:lnTo>
                <a:close/>
              </a:path>
            </a:pathLst>
          </a:custGeom>
          <a:solidFill>
            <a:srgbClr val="385295"/>
          </a:solidFill>
        </p:spPr>
        <p:txBody>
          <a:bodyPr wrap="square" lIns="0" tIns="0" rIns="0" bIns="0" rtlCol="0"/>
          <a:lstStyle/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2877651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2958349" y="1679174"/>
            <a:ext cx="11547475" cy="2598404"/>
          </a:xfrm>
          <a:prstGeom prst="rect">
            <a:avLst/>
          </a:prstGeom>
        </p:spPr>
        <p:txBody>
          <a:bodyPr vert="horz" wrap="square" lIns="0" tIns="10160" rIns="0" bIns="0" rtlCol="0">
            <a:spAutoFit/>
          </a:bodyPr>
          <a:lstStyle/>
          <a:p>
            <a:pPr marL="12700" marR="5080" algn="just">
              <a:lnSpc>
                <a:spcPct val="100699"/>
              </a:lnSpc>
              <a:spcBef>
                <a:spcPts val="80"/>
              </a:spcBef>
            </a:pPr>
            <a:r>
              <a:rPr lang="ru-RU" sz="2400" b="1" spc="15" dirty="0">
                <a:latin typeface="Arial"/>
                <a:cs typeface="Arial"/>
              </a:rPr>
              <a:t>это урок, на котором преподаватель проводит обзор и структурирует ранее изученный материал. Во время этого занятия студенты повторяют основные концепции и факты, связанные с предметом, и они обсуждают их в контексте более широкой картины или темы. Цель такого занятия - помочь студентам увидеть связи между различными аспектами изучаемого материала и укрепить свое понимание и усвоение этого материала.</a:t>
            </a:r>
            <a:endParaRPr sz="2400" dirty="0">
              <a:latin typeface="Arial"/>
              <a:cs typeface="Arial"/>
            </a:endParaRPr>
          </a:p>
        </p:txBody>
      </p:sp>
      <p:sp>
        <p:nvSpPr>
          <p:cNvPr id="3" name="object 3"/>
          <p:cNvSpPr/>
          <p:nvPr/>
        </p:nvSpPr>
        <p:spPr>
          <a:xfrm>
            <a:off x="2808732" y="2436876"/>
            <a:ext cx="9525" cy="1394460"/>
          </a:xfrm>
          <a:custGeom>
            <a:avLst/>
            <a:gdLst/>
            <a:ahLst/>
            <a:cxnLst/>
            <a:rect l="l" t="t" r="r" b="b"/>
            <a:pathLst>
              <a:path w="9525" h="1394460">
                <a:moveTo>
                  <a:pt x="0" y="0"/>
                </a:moveTo>
                <a:lnTo>
                  <a:pt x="9143" y="1394460"/>
                </a:lnTo>
              </a:path>
            </a:pathLst>
          </a:custGeom>
          <a:ln w="9525">
            <a:solidFill>
              <a:srgbClr val="7DAFDE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grpSp>
        <p:nvGrpSpPr>
          <p:cNvPr id="4" name="object 4"/>
          <p:cNvGrpSpPr/>
          <p:nvPr/>
        </p:nvGrpSpPr>
        <p:grpSpPr>
          <a:xfrm>
            <a:off x="428244" y="4563745"/>
            <a:ext cx="17367885" cy="3360928"/>
            <a:chOff x="428244" y="4563745"/>
            <a:chExt cx="17367885" cy="3360928"/>
          </a:xfrm>
        </p:grpSpPr>
        <p:sp>
          <p:nvSpPr>
            <p:cNvPr id="5" name="object 5"/>
            <p:cNvSpPr/>
            <p:nvPr/>
          </p:nvSpPr>
          <p:spPr>
            <a:xfrm>
              <a:off x="428244" y="5707380"/>
              <a:ext cx="17367885" cy="1516380"/>
            </a:xfrm>
            <a:custGeom>
              <a:avLst/>
              <a:gdLst/>
              <a:ahLst/>
              <a:cxnLst/>
              <a:rect l="l" t="t" r="r" b="b"/>
              <a:pathLst>
                <a:path w="17367885" h="1516379">
                  <a:moveTo>
                    <a:pt x="16609060" y="0"/>
                  </a:moveTo>
                  <a:lnTo>
                    <a:pt x="16609060" y="379095"/>
                  </a:lnTo>
                  <a:lnTo>
                    <a:pt x="0" y="379095"/>
                  </a:lnTo>
                  <a:lnTo>
                    <a:pt x="0" y="1137285"/>
                  </a:lnTo>
                  <a:lnTo>
                    <a:pt x="16609060" y="1137285"/>
                  </a:lnTo>
                  <a:lnTo>
                    <a:pt x="16609060" y="1516380"/>
                  </a:lnTo>
                  <a:lnTo>
                    <a:pt x="17367504" y="758190"/>
                  </a:lnTo>
                  <a:lnTo>
                    <a:pt x="16609060" y="0"/>
                  </a:lnTo>
                  <a:close/>
                </a:path>
              </a:pathLst>
            </a:custGeom>
            <a:solidFill>
              <a:srgbClr val="4471C4">
                <a:alpha val="49803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6" name="object 6"/>
            <p:cNvSpPr/>
            <p:nvPr/>
          </p:nvSpPr>
          <p:spPr>
            <a:xfrm>
              <a:off x="917448" y="4572000"/>
              <a:ext cx="3234055" cy="3234055"/>
            </a:xfrm>
            <a:custGeom>
              <a:avLst/>
              <a:gdLst/>
              <a:ahLst/>
              <a:cxnLst/>
              <a:rect l="l" t="t" r="r" b="b"/>
              <a:pathLst>
                <a:path w="3234054" h="3234054">
                  <a:moveTo>
                    <a:pt x="1616964" y="0"/>
                  </a:moveTo>
                  <a:lnTo>
                    <a:pt x="1568422" y="714"/>
                  </a:lnTo>
                  <a:lnTo>
                    <a:pt x="1520236" y="2844"/>
                  </a:lnTo>
                  <a:lnTo>
                    <a:pt x="1472426" y="6371"/>
                  </a:lnTo>
                  <a:lnTo>
                    <a:pt x="1425011" y="11273"/>
                  </a:lnTo>
                  <a:lnTo>
                    <a:pt x="1378012" y="17531"/>
                  </a:lnTo>
                  <a:lnTo>
                    <a:pt x="1331448" y="25124"/>
                  </a:lnTo>
                  <a:lnTo>
                    <a:pt x="1285340" y="34034"/>
                  </a:lnTo>
                  <a:lnTo>
                    <a:pt x="1239707" y="44239"/>
                  </a:lnTo>
                  <a:lnTo>
                    <a:pt x="1194570" y="55720"/>
                  </a:lnTo>
                  <a:lnTo>
                    <a:pt x="1149949" y="68457"/>
                  </a:lnTo>
                  <a:lnTo>
                    <a:pt x="1105863" y="82430"/>
                  </a:lnTo>
                  <a:lnTo>
                    <a:pt x="1062332" y="97618"/>
                  </a:lnTo>
                  <a:lnTo>
                    <a:pt x="1019378" y="114002"/>
                  </a:lnTo>
                  <a:lnTo>
                    <a:pt x="977019" y="131562"/>
                  </a:lnTo>
                  <a:lnTo>
                    <a:pt x="935275" y="150278"/>
                  </a:lnTo>
                  <a:lnTo>
                    <a:pt x="894167" y="170129"/>
                  </a:lnTo>
                  <a:lnTo>
                    <a:pt x="853715" y="191096"/>
                  </a:lnTo>
                  <a:lnTo>
                    <a:pt x="813939" y="213159"/>
                  </a:lnTo>
                  <a:lnTo>
                    <a:pt x="774858" y="236298"/>
                  </a:lnTo>
                  <a:lnTo>
                    <a:pt x="736492" y="260492"/>
                  </a:lnTo>
                  <a:lnTo>
                    <a:pt x="698863" y="285723"/>
                  </a:lnTo>
                  <a:lnTo>
                    <a:pt x="661989" y="311968"/>
                  </a:lnTo>
                  <a:lnTo>
                    <a:pt x="625890" y="339210"/>
                  </a:lnTo>
                  <a:lnTo>
                    <a:pt x="590587" y="367427"/>
                  </a:lnTo>
                  <a:lnTo>
                    <a:pt x="556100" y="396600"/>
                  </a:lnTo>
                  <a:lnTo>
                    <a:pt x="522449" y="426709"/>
                  </a:lnTo>
                  <a:lnTo>
                    <a:pt x="489653" y="457733"/>
                  </a:lnTo>
                  <a:lnTo>
                    <a:pt x="457733" y="489653"/>
                  </a:lnTo>
                  <a:lnTo>
                    <a:pt x="426709" y="522449"/>
                  </a:lnTo>
                  <a:lnTo>
                    <a:pt x="396600" y="556100"/>
                  </a:lnTo>
                  <a:lnTo>
                    <a:pt x="367427" y="590587"/>
                  </a:lnTo>
                  <a:lnTo>
                    <a:pt x="339210" y="625890"/>
                  </a:lnTo>
                  <a:lnTo>
                    <a:pt x="311968" y="661989"/>
                  </a:lnTo>
                  <a:lnTo>
                    <a:pt x="285723" y="698863"/>
                  </a:lnTo>
                  <a:lnTo>
                    <a:pt x="260492" y="736492"/>
                  </a:lnTo>
                  <a:lnTo>
                    <a:pt x="236298" y="774858"/>
                  </a:lnTo>
                  <a:lnTo>
                    <a:pt x="213159" y="813939"/>
                  </a:lnTo>
                  <a:lnTo>
                    <a:pt x="191096" y="853715"/>
                  </a:lnTo>
                  <a:lnTo>
                    <a:pt x="170129" y="894167"/>
                  </a:lnTo>
                  <a:lnTo>
                    <a:pt x="150278" y="935275"/>
                  </a:lnTo>
                  <a:lnTo>
                    <a:pt x="131562" y="977019"/>
                  </a:lnTo>
                  <a:lnTo>
                    <a:pt x="114002" y="1019378"/>
                  </a:lnTo>
                  <a:lnTo>
                    <a:pt x="97618" y="1062332"/>
                  </a:lnTo>
                  <a:lnTo>
                    <a:pt x="82430" y="1105863"/>
                  </a:lnTo>
                  <a:lnTo>
                    <a:pt x="68457" y="1149949"/>
                  </a:lnTo>
                  <a:lnTo>
                    <a:pt x="55720" y="1194570"/>
                  </a:lnTo>
                  <a:lnTo>
                    <a:pt x="44239" y="1239707"/>
                  </a:lnTo>
                  <a:lnTo>
                    <a:pt x="34034" y="1285340"/>
                  </a:lnTo>
                  <a:lnTo>
                    <a:pt x="25124" y="1331448"/>
                  </a:lnTo>
                  <a:lnTo>
                    <a:pt x="17531" y="1378012"/>
                  </a:lnTo>
                  <a:lnTo>
                    <a:pt x="11273" y="1425011"/>
                  </a:lnTo>
                  <a:lnTo>
                    <a:pt x="6371" y="1472426"/>
                  </a:lnTo>
                  <a:lnTo>
                    <a:pt x="2844" y="1520236"/>
                  </a:lnTo>
                  <a:lnTo>
                    <a:pt x="714" y="1568422"/>
                  </a:lnTo>
                  <a:lnTo>
                    <a:pt x="0" y="1616964"/>
                  </a:lnTo>
                  <a:lnTo>
                    <a:pt x="714" y="1665505"/>
                  </a:lnTo>
                  <a:lnTo>
                    <a:pt x="2844" y="1713691"/>
                  </a:lnTo>
                  <a:lnTo>
                    <a:pt x="6371" y="1761501"/>
                  </a:lnTo>
                  <a:lnTo>
                    <a:pt x="11273" y="1808916"/>
                  </a:lnTo>
                  <a:lnTo>
                    <a:pt x="17531" y="1855915"/>
                  </a:lnTo>
                  <a:lnTo>
                    <a:pt x="25124" y="1902479"/>
                  </a:lnTo>
                  <a:lnTo>
                    <a:pt x="34034" y="1948587"/>
                  </a:lnTo>
                  <a:lnTo>
                    <a:pt x="44239" y="1994220"/>
                  </a:lnTo>
                  <a:lnTo>
                    <a:pt x="55720" y="2039357"/>
                  </a:lnTo>
                  <a:lnTo>
                    <a:pt x="68457" y="2083978"/>
                  </a:lnTo>
                  <a:lnTo>
                    <a:pt x="82430" y="2128064"/>
                  </a:lnTo>
                  <a:lnTo>
                    <a:pt x="97618" y="2171595"/>
                  </a:lnTo>
                  <a:lnTo>
                    <a:pt x="114002" y="2214549"/>
                  </a:lnTo>
                  <a:lnTo>
                    <a:pt x="131562" y="2256908"/>
                  </a:lnTo>
                  <a:lnTo>
                    <a:pt x="150278" y="2298652"/>
                  </a:lnTo>
                  <a:lnTo>
                    <a:pt x="170129" y="2339760"/>
                  </a:lnTo>
                  <a:lnTo>
                    <a:pt x="191096" y="2380212"/>
                  </a:lnTo>
                  <a:lnTo>
                    <a:pt x="213159" y="2419988"/>
                  </a:lnTo>
                  <a:lnTo>
                    <a:pt x="236298" y="2459069"/>
                  </a:lnTo>
                  <a:lnTo>
                    <a:pt x="260492" y="2497435"/>
                  </a:lnTo>
                  <a:lnTo>
                    <a:pt x="285723" y="2535064"/>
                  </a:lnTo>
                  <a:lnTo>
                    <a:pt x="311968" y="2571938"/>
                  </a:lnTo>
                  <a:lnTo>
                    <a:pt x="339210" y="2608037"/>
                  </a:lnTo>
                  <a:lnTo>
                    <a:pt x="367427" y="2643340"/>
                  </a:lnTo>
                  <a:lnTo>
                    <a:pt x="396600" y="2677827"/>
                  </a:lnTo>
                  <a:lnTo>
                    <a:pt x="426709" y="2711478"/>
                  </a:lnTo>
                  <a:lnTo>
                    <a:pt x="457733" y="2744274"/>
                  </a:lnTo>
                  <a:lnTo>
                    <a:pt x="489653" y="2776194"/>
                  </a:lnTo>
                  <a:lnTo>
                    <a:pt x="522449" y="2807218"/>
                  </a:lnTo>
                  <a:lnTo>
                    <a:pt x="556100" y="2837327"/>
                  </a:lnTo>
                  <a:lnTo>
                    <a:pt x="590587" y="2866500"/>
                  </a:lnTo>
                  <a:lnTo>
                    <a:pt x="625890" y="2894717"/>
                  </a:lnTo>
                  <a:lnTo>
                    <a:pt x="661989" y="2921959"/>
                  </a:lnTo>
                  <a:lnTo>
                    <a:pt x="698863" y="2948204"/>
                  </a:lnTo>
                  <a:lnTo>
                    <a:pt x="736492" y="2973435"/>
                  </a:lnTo>
                  <a:lnTo>
                    <a:pt x="774858" y="2997629"/>
                  </a:lnTo>
                  <a:lnTo>
                    <a:pt x="813939" y="3020768"/>
                  </a:lnTo>
                  <a:lnTo>
                    <a:pt x="853715" y="3042831"/>
                  </a:lnTo>
                  <a:lnTo>
                    <a:pt x="894167" y="3063798"/>
                  </a:lnTo>
                  <a:lnTo>
                    <a:pt x="935275" y="3083649"/>
                  </a:lnTo>
                  <a:lnTo>
                    <a:pt x="977019" y="3102365"/>
                  </a:lnTo>
                  <a:lnTo>
                    <a:pt x="1019378" y="3119925"/>
                  </a:lnTo>
                  <a:lnTo>
                    <a:pt x="1062332" y="3136309"/>
                  </a:lnTo>
                  <a:lnTo>
                    <a:pt x="1105863" y="3151497"/>
                  </a:lnTo>
                  <a:lnTo>
                    <a:pt x="1149949" y="3165470"/>
                  </a:lnTo>
                  <a:lnTo>
                    <a:pt x="1194570" y="3178207"/>
                  </a:lnTo>
                  <a:lnTo>
                    <a:pt x="1239707" y="3189688"/>
                  </a:lnTo>
                  <a:lnTo>
                    <a:pt x="1285340" y="3199893"/>
                  </a:lnTo>
                  <a:lnTo>
                    <a:pt x="1331448" y="3208803"/>
                  </a:lnTo>
                  <a:lnTo>
                    <a:pt x="1378012" y="3216396"/>
                  </a:lnTo>
                  <a:lnTo>
                    <a:pt x="1425011" y="3222654"/>
                  </a:lnTo>
                  <a:lnTo>
                    <a:pt x="1472426" y="3227556"/>
                  </a:lnTo>
                  <a:lnTo>
                    <a:pt x="1520236" y="3231083"/>
                  </a:lnTo>
                  <a:lnTo>
                    <a:pt x="1568422" y="3233213"/>
                  </a:lnTo>
                  <a:lnTo>
                    <a:pt x="1616964" y="3233928"/>
                  </a:lnTo>
                  <a:lnTo>
                    <a:pt x="1665505" y="3233213"/>
                  </a:lnTo>
                  <a:lnTo>
                    <a:pt x="1713691" y="3231082"/>
                  </a:lnTo>
                  <a:lnTo>
                    <a:pt x="1761501" y="3227555"/>
                  </a:lnTo>
                  <a:lnTo>
                    <a:pt x="1808916" y="3222652"/>
                  </a:lnTo>
                  <a:lnTo>
                    <a:pt x="1855915" y="3216393"/>
                  </a:lnTo>
                  <a:lnTo>
                    <a:pt x="1902479" y="3208799"/>
                  </a:lnTo>
                  <a:lnTo>
                    <a:pt x="1948587" y="3199888"/>
                  </a:lnTo>
                  <a:lnTo>
                    <a:pt x="1994220" y="3189681"/>
                  </a:lnTo>
                  <a:lnTo>
                    <a:pt x="2039357" y="3178198"/>
                  </a:lnTo>
                  <a:lnTo>
                    <a:pt x="2083978" y="3165460"/>
                  </a:lnTo>
                  <a:lnTo>
                    <a:pt x="2128064" y="3151485"/>
                  </a:lnTo>
                  <a:lnTo>
                    <a:pt x="2171595" y="3136295"/>
                  </a:lnTo>
                  <a:lnTo>
                    <a:pt x="2214549" y="3119909"/>
                  </a:lnTo>
                  <a:lnTo>
                    <a:pt x="2256908" y="3102346"/>
                  </a:lnTo>
                  <a:lnTo>
                    <a:pt x="2298652" y="3083629"/>
                  </a:lnTo>
                  <a:lnTo>
                    <a:pt x="2339760" y="3063775"/>
                  </a:lnTo>
                  <a:lnTo>
                    <a:pt x="2380212" y="3042805"/>
                  </a:lnTo>
                  <a:lnTo>
                    <a:pt x="2419988" y="3020740"/>
                  </a:lnTo>
                  <a:lnTo>
                    <a:pt x="2459069" y="2997599"/>
                  </a:lnTo>
                  <a:lnTo>
                    <a:pt x="2497435" y="2973403"/>
                  </a:lnTo>
                  <a:lnTo>
                    <a:pt x="2535064" y="2948170"/>
                  </a:lnTo>
                  <a:lnTo>
                    <a:pt x="2571938" y="2921922"/>
                  </a:lnTo>
                  <a:lnTo>
                    <a:pt x="2608037" y="2894678"/>
                  </a:lnTo>
                  <a:lnTo>
                    <a:pt x="2643340" y="2866459"/>
                  </a:lnTo>
                  <a:lnTo>
                    <a:pt x="2677827" y="2837284"/>
                  </a:lnTo>
                  <a:lnTo>
                    <a:pt x="2711478" y="2807173"/>
                  </a:lnTo>
                  <a:lnTo>
                    <a:pt x="2744274" y="2776147"/>
                  </a:lnTo>
                  <a:lnTo>
                    <a:pt x="2776194" y="2744225"/>
                  </a:lnTo>
                  <a:lnTo>
                    <a:pt x="2807218" y="2711428"/>
                  </a:lnTo>
                  <a:lnTo>
                    <a:pt x="2837327" y="2677775"/>
                  </a:lnTo>
                  <a:lnTo>
                    <a:pt x="2866500" y="2643287"/>
                  </a:lnTo>
                  <a:lnTo>
                    <a:pt x="2894717" y="2607983"/>
                  </a:lnTo>
                  <a:lnTo>
                    <a:pt x="2921959" y="2571884"/>
                  </a:lnTo>
                  <a:lnTo>
                    <a:pt x="2948204" y="2535009"/>
                  </a:lnTo>
                  <a:lnTo>
                    <a:pt x="2973435" y="2497379"/>
                  </a:lnTo>
                  <a:lnTo>
                    <a:pt x="2997629" y="2459013"/>
                  </a:lnTo>
                  <a:lnTo>
                    <a:pt x="3020768" y="2419932"/>
                  </a:lnTo>
                  <a:lnTo>
                    <a:pt x="3042831" y="2380156"/>
                  </a:lnTo>
                  <a:lnTo>
                    <a:pt x="3063798" y="2339704"/>
                  </a:lnTo>
                  <a:lnTo>
                    <a:pt x="3083649" y="2298597"/>
                  </a:lnTo>
                  <a:lnTo>
                    <a:pt x="3102365" y="2256854"/>
                  </a:lnTo>
                  <a:lnTo>
                    <a:pt x="3119925" y="2214497"/>
                  </a:lnTo>
                  <a:lnTo>
                    <a:pt x="3136309" y="2171544"/>
                  </a:lnTo>
                  <a:lnTo>
                    <a:pt x="3151497" y="2128016"/>
                  </a:lnTo>
                  <a:lnTo>
                    <a:pt x="3165470" y="2083932"/>
                  </a:lnTo>
                  <a:lnTo>
                    <a:pt x="3178207" y="2039313"/>
                  </a:lnTo>
                  <a:lnTo>
                    <a:pt x="3189688" y="1994180"/>
                  </a:lnTo>
                  <a:lnTo>
                    <a:pt x="3199893" y="1948550"/>
                  </a:lnTo>
                  <a:lnTo>
                    <a:pt x="3208803" y="1902446"/>
                  </a:lnTo>
                  <a:lnTo>
                    <a:pt x="3216396" y="1855887"/>
                  </a:lnTo>
                  <a:lnTo>
                    <a:pt x="3222654" y="1808892"/>
                  </a:lnTo>
                  <a:lnTo>
                    <a:pt x="3227556" y="1761483"/>
                  </a:lnTo>
                  <a:lnTo>
                    <a:pt x="3231083" y="1713678"/>
                  </a:lnTo>
                  <a:lnTo>
                    <a:pt x="3233213" y="1665498"/>
                  </a:lnTo>
                  <a:lnTo>
                    <a:pt x="3233928" y="1616964"/>
                  </a:lnTo>
                  <a:lnTo>
                    <a:pt x="3233213" y="1568422"/>
                  </a:lnTo>
                  <a:lnTo>
                    <a:pt x="3231082" y="1520236"/>
                  </a:lnTo>
                  <a:lnTo>
                    <a:pt x="3227555" y="1472426"/>
                  </a:lnTo>
                  <a:lnTo>
                    <a:pt x="3222652" y="1425011"/>
                  </a:lnTo>
                  <a:lnTo>
                    <a:pt x="3216393" y="1378012"/>
                  </a:lnTo>
                  <a:lnTo>
                    <a:pt x="3208799" y="1331448"/>
                  </a:lnTo>
                  <a:lnTo>
                    <a:pt x="3199888" y="1285340"/>
                  </a:lnTo>
                  <a:lnTo>
                    <a:pt x="3189681" y="1239707"/>
                  </a:lnTo>
                  <a:lnTo>
                    <a:pt x="3178198" y="1194570"/>
                  </a:lnTo>
                  <a:lnTo>
                    <a:pt x="3165460" y="1149949"/>
                  </a:lnTo>
                  <a:lnTo>
                    <a:pt x="3151485" y="1105863"/>
                  </a:lnTo>
                  <a:lnTo>
                    <a:pt x="3136295" y="1062332"/>
                  </a:lnTo>
                  <a:lnTo>
                    <a:pt x="3119909" y="1019378"/>
                  </a:lnTo>
                  <a:lnTo>
                    <a:pt x="3102346" y="977019"/>
                  </a:lnTo>
                  <a:lnTo>
                    <a:pt x="3083629" y="935275"/>
                  </a:lnTo>
                  <a:lnTo>
                    <a:pt x="3063775" y="894167"/>
                  </a:lnTo>
                  <a:lnTo>
                    <a:pt x="3042805" y="853715"/>
                  </a:lnTo>
                  <a:lnTo>
                    <a:pt x="3020740" y="813939"/>
                  </a:lnTo>
                  <a:lnTo>
                    <a:pt x="2997599" y="774858"/>
                  </a:lnTo>
                  <a:lnTo>
                    <a:pt x="2973403" y="736492"/>
                  </a:lnTo>
                  <a:lnTo>
                    <a:pt x="2948170" y="698863"/>
                  </a:lnTo>
                  <a:lnTo>
                    <a:pt x="2921922" y="661989"/>
                  </a:lnTo>
                  <a:lnTo>
                    <a:pt x="2894678" y="625890"/>
                  </a:lnTo>
                  <a:lnTo>
                    <a:pt x="2866459" y="590587"/>
                  </a:lnTo>
                  <a:lnTo>
                    <a:pt x="2837284" y="556100"/>
                  </a:lnTo>
                  <a:lnTo>
                    <a:pt x="2807173" y="522449"/>
                  </a:lnTo>
                  <a:lnTo>
                    <a:pt x="2776147" y="489653"/>
                  </a:lnTo>
                  <a:lnTo>
                    <a:pt x="2744225" y="457733"/>
                  </a:lnTo>
                  <a:lnTo>
                    <a:pt x="2711428" y="426709"/>
                  </a:lnTo>
                  <a:lnTo>
                    <a:pt x="2677775" y="396600"/>
                  </a:lnTo>
                  <a:lnTo>
                    <a:pt x="2643287" y="367427"/>
                  </a:lnTo>
                  <a:lnTo>
                    <a:pt x="2607983" y="339210"/>
                  </a:lnTo>
                  <a:lnTo>
                    <a:pt x="2571884" y="311968"/>
                  </a:lnTo>
                  <a:lnTo>
                    <a:pt x="2535009" y="285723"/>
                  </a:lnTo>
                  <a:lnTo>
                    <a:pt x="2497379" y="260492"/>
                  </a:lnTo>
                  <a:lnTo>
                    <a:pt x="2459013" y="236298"/>
                  </a:lnTo>
                  <a:lnTo>
                    <a:pt x="2419932" y="213159"/>
                  </a:lnTo>
                  <a:lnTo>
                    <a:pt x="2380156" y="191096"/>
                  </a:lnTo>
                  <a:lnTo>
                    <a:pt x="2339704" y="170129"/>
                  </a:lnTo>
                  <a:lnTo>
                    <a:pt x="2298597" y="150278"/>
                  </a:lnTo>
                  <a:lnTo>
                    <a:pt x="2256854" y="131562"/>
                  </a:lnTo>
                  <a:lnTo>
                    <a:pt x="2214497" y="114002"/>
                  </a:lnTo>
                  <a:lnTo>
                    <a:pt x="2171544" y="97618"/>
                  </a:lnTo>
                  <a:lnTo>
                    <a:pt x="2128016" y="82430"/>
                  </a:lnTo>
                  <a:lnTo>
                    <a:pt x="2083932" y="68457"/>
                  </a:lnTo>
                  <a:lnTo>
                    <a:pt x="2039313" y="55720"/>
                  </a:lnTo>
                  <a:lnTo>
                    <a:pt x="1994180" y="44239"/>
                  </a:lnTo>
                  <a:lnTo>
                    <a:pt x="1948550" y="34034"/>
                  </a:lnTo>
                  <a:lnTo>
                    <a:pt x="1902446" y="25124"/>
                  </a:lnTo>
                  <a:lnTo>
                    <a:pt x="1855887" y="17531"/>
                  </a:lnTo>
                  <a:lnTo>
                    <a:pt x="1808892" y="11273"/>
                  </a:lnTo>
                  <a:lnTo>
                    <a:pt x="1761483" y="6371"/>
                  </a:lnTo>
                  <a:lnTo>
                    <a:pt x="1713678" y="2844"/>
                  </a:lnTo>
                  <a:lnTo>
                    <a:pt x="1665498" y="714"/>
                  </a:lnTo>
                  <a:lnTo>
                    <a:pt x="1616964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7" name="object 7"/>
            <p:cNvSpPr/>
            <p:nvPr/>
          </p:nvSpPr>
          <p:spPr>
            <a:xfrm>
              <a:off x="908304" y="4563745"/>
              <a:ext cx="3252470" cy="3251200"/>
            </a:xfrm>
            <a:custGeom>
              <a:avLst/>
              <a:gdLst/>
              <a:ahLst/>
              <a:cxnLst/>
              <a:rect l="l" t="t" r="r" b="b"/>
              <a:pathLst>
                <a:path w="3252470" h="3251200">
                  <a:moveTo>
                    <a:pt x="1862187" y="3238499"/>
                  </a:moveTo>
                  <a:lnTo>
                    <a:pt x="1390028" y="3238499"/>
                  </a:lnTo>
                  <a:lnTo>
                    <a:pt x="1436480" y="3251199"/>
                  </a:lnTo>
                  <a:lnTo>
                    <a:pt x="1815735" y="3251199"/>
                  </a:lnTo>
                  <a:lnTo>
                    <a:pt x="1862187" y="3238499"/>
                  </a:lnTo>
                  <a:close/>
                </a:path>
                <a:path w="3252470" h="3251200">
                  <a:moveTo>
                    <a:pt x="19050" y="1625600"/>
                  </a:moveTo>
                  <a:lnTo>
                    <a:pt x="19050" y="1638300"/>
                  </a:lnTo>
                  <a:lnTo>
                    <a:pt x="173" y="1638300"/>
                  </a:lnTo>
                  <a:lnTo>
                    <a:pt x="693" y="1676400"/>
                  </a:lnTo>
                  <a:lnTo>
                    <a:pt x="2760" y="1727200"/>
                  </a:lnTo>
                  <a:lnTo>
                    <a:pt x="6182" y="1778000"/>
                  </a:lnTo>
                  <a:lnTo>
                    <a:pt x="10940" y="1816100"/>
                  </a:lnTo>
                  <a:lnTo>
                    <a:pt x="17015" y="1866900"/>
                  </a:lnTo>
                  <a:lnTo>
                    <a:pt x="24388" y="1917700"/>
                  </a:lnTo>
                  <a:lnTo>
                    <a:pt x="33039" y="1955800"/>
                  </a:lnTo>
                  <a:lnTo>
                    <a:pt x="42949" y="2006600"/>
                  </a:lnTo>
                  <a:lnTo>
                    <a:pt x="54100" y="2044700"/>
                  </a:lnTo>
                  <a:lnTo>
                    <a:pt x="66473" y="2095500"/>
                  </a:lnTo>
                  <a:lnTo>
                    <a:pt x="80048" y="2133600"/>
                  </a:lnTo>
                  <a:lnTo>
                    <a:pt x="94806" y="2184400"/>
                  </a:lnTo>
                  <a:lnTo>
                    <a:pt x="110728" y="2222500"/>
                  </a:lnTo>
                  <a:lnTo>
                    <a:pt x="127795" y="2260600"/>
                  </a:lnTo>
                  <a:lnTo>
                    <a:pt x="145989" y="2311400"/>
                  </a:lnTo>
                  <a:lnTo>
                    <a:pt x="165289" y="2349500"/>
                  </a:lnTo>
                  <a:lnTo>
                    <a:pt x="185677" y="2387600"/>
                  </a:lnTo>
                  <a:lnTo>
                    <a:pt x="207135" y="2425700"/>
                  </a:lnTo>
                  <a:lnTo>
                    <a:pt x="229641" y="2463800"/>
                  </a:lnTo>
                  <a:lnTo>
                    <a:pt x="253179" y="2501899"/>
                  </a:lnTo>
                  <a:lnTo>
                    <a:pt x="277728" y="2539999"/>
                  </a:lnTo>
                  <a:lnTo>
                    <a:pt x="303270" y="2578099"/>
                  </a:lnTo>
                  <a:lnTo>
                    <a:pt x="329786" y="2616199"/>
                  </a:lnTo>
                  <a:lnTo>
                    <a:pt x="357255" y="2654299"/>
                  </a:lnTo>
                  <a:lnTo>
                    <a:pt x="385660" y="2679699"/>
                  </a:lnTo>
                  <a:lnTo>
                    <a:pt x="414982" y="2717799"/>
                  </a:lnTo>
                  <a:lnTo>
                    <a:pt x="445200" y="2743199"/>
                  </a:lnTo>
                  <a:lnTo>
                    <a:pt x="476297" y="2781299"/>
                  </a:lnTo>
                  <a:lnTo>
                    <a:pt x="508253" y="2806699"/>
                  </a:lnTo>
                  <a:lnTo>
                    <a:pt x="541049" y="2844799"/>
                  </a:lnTo>
                  <a:lnTo>
                    <a:pt x="574665" y="2870199"/>
                  </a:lnTo>
                  <a:lnTo>
                    <a:pt x="609084" y="2895599"/>
                  </a:lnTo>
                  <a:lnTo>
                    <a:pt x="644285" y="2933699"/>
                  </a:lnTo>
                  <a:lnTo>
                    <a:pt x="680251" y="2959099"/>
                  </a:lnTo>
                  <a:lnTo>
                    <a:pt x="716960" y="2984499"/>
                  </a:lnTo>
                  <a:lnTo>
                    <a:pt x="754396" y="3009899"/>
                  </a:lnTo>
                  <a:lnTo>
                    <a:pt x="792538" y="3022599"/>
                  </a:lnTo>
                  <a:lnTo>
                    <a:pt x="831367" y="3047999"/>
                  </a:lnTo>
                  <a:lnTo>
                    <a:pt x="870865" y="3073399"/>
                  </a:lnTo>
                  <a:lnTo>
                    <a:pt x="911012" y="3086099"/>
                  </a:lnTo>
                  <a:lnTo>
                    <a:pt x="951789" y="3111499"/>
                  </a:lnTo>
                  <a:lnTo>
                    <a:pt x="993177" y="3124199"/>
                  </a:lnTo>
                  <a:lnTo>
                    <a:pt x="1035158" y="3149599"/>
                  </a:lnTo>
                  <a:lnTo>
                    <a:pt x="1120819" y="3174999"/>
                  </a:lnTo>
                  <a:lnTo>
                    <a:pt x="1343998" y="3238499"/>
                  </a:lnTo>
                  <a:lnTo>
                    <a:pt x="1482454" y="3238499"/>
                  </a:lnTo>
                  <a:lnTo>
                    <a:pt x="1435329" y="3225799"/>
                  </a:lnTo>
                  <a:lnTo>
                    <a:pt x="1388617" y="3225799"/>
                  </a:lnTo>
                  <a:lnTo>
                    <a:pt x="1296512" y="3200399"/>
                  </a:lnTo>
                  <a:lnTo>
                    <a:pt x="1251159" y="3200399"/>
                  </a:lnTo>
                  <a:lnTo>
                    <a:pt x="1118134" y="3162299"/>
                  </a:lnTo>
                  <a:lnTo>
                    <a:pt x="1074870" y="3136899"/>
                  </a:lnTo>
                  <a:lnTo>
                    <a:pt x="990079" y="3111499"/>
                  </a:lnTo>
                  <a:lnTo>
                    <a:pt x="948591" y="3086099"/>
                  </a:lnTo>
                  <a:lnTo>
                    <a:pt x="907735" y="3073399"/>
                  </a:lnTo>
                  <a:lnTo>
                    <a:pt x="867531" y="3047999"/>
                  </a:lnTo>
                  <a:lnTo>
                    <a:pt x="827998" y="3022599"/>
                  </a:lnTo>
                  <a:lnTo>
                    <a:pt x="789156" y="3009899"/>
                  </a:lnTo>
                  <a:lnTo>
                    <a:pt x="751026" y="2984499"/>
                  </a:lnTo>
                  <a:lnTo>
                    <a:pt x="713627" y="2959099"/>
                  </a:lnTo>
                  <a:lnTo>
                    <a:pt x="676979" y="2933699"/>
                  </a:lnTo>
                  <a:lnTo>
                    <a:pt x="641101" y="2895599"/>
                  </a:lnTo>
                  <a:lnTo>
                    <a:pt x="606015" y="2870199"/>
                  </a:lnTo>
                  <a:lnTo>
                    <a:pt x="571739" y="2844799"/>
                  </a:lnTo>
                  <a:lnTo>
                    <a:pt x="538294" y="2819399"/>
                  </a:lnTo>
                  <a:lnTo>
                    <a:pt x="505700" y="2781299"/>
                  </a:lnTo>
                  <a:lnTo>
                    <a:pt x="473975" y="2755899"/>
                  </a:lnTo>
                  <a:lnTo>
                    <a:pt x="443141" y="2717799"/>
                  </a:lnTo>
                  <a:lnTo>
                    <a:pt x="413217" y="2679699"/>
                  </a:lnTo>
                  <a:lnTo>
                    <a:pt x="384223" y="2654299"/>
                  </a:lnTo>
                  <a:lnTo>
                    <a:pt x="356179" y="2616199"/>
                  </a:lnTo>
                  <a:lnTo>
                    <a:pt x="329104" y="2578099"/>
                  </a:lnTo>
                  <a:lnTo>
                    <a:pt x="303019" y="2539999"/>
                  </a:lnTo>
                  <a:lnTo>
                    <a:pt x="277944" y="2501899"/>
                  </a:lnTo>
                  <a:lnTo>
                    <a:pt x="253898" y="2463800"/>
                  </a:lnTo>
                  <a:lnTo>
                    <a:pt x="230901" y="2425700"/>
                  </a:lnTo>
                  <a:lnTo>
                    <a:pt x="208974" y="2387600"/>
                  </a:lnTo>
                  <a:lnTo>
                    <a:pt x="188135" y="2349500"/>
                  </a:lnTo>
                  <a:lnTo>
                    <a:pt x="168406" y="2311400"/>
                  </a:lnTo>
                  <a:lnTo>
                    <a:pt x="149805" y="2273300"/>
                  </a:lnTo>
                  <a:lnTo>
                    <a:pt x="132352" y="2222500"/>
                  </a:lnTo>
                  <a:lnTo>
                    <a:pt x="116069" y="2184400"/>
                  </a:lnTo>
                  <a:lnTo>
                    <a:pt x="100974" y="2133600"/>
                  </a:lnTo>
                  <a:lnTo>
                    <a:pt x="87087" y="2095500"/>
                  </a:lnTo>
                  <a:lnTo>
                    <a:pt x="74428" y="2057400"/>
                  </a:lnTo>
                  <a:lnTo>
                    <a:pt x="63017" y="2006600"/>
                  </a:lnTo>
                  <a:lnTo>
                    <a:pt x="52875" y="1955800"/>
                  </a:lnTo>
                  <a:lnTo>
                    <a:pt x="44020" y="1917700"/>
                  </a:lnTo>
                  <a:lnTo>
                    <a:pt x="36473" y="1866900"/>
                  </a:lnTo>
                  <a:lnTo>
                    <a:pt x="30254" y="1816100"/>
                  </a:lnTo>
                  <a:lnTo>
                    <a:pt x="25382" y="1778000"/>
                  </a:lnTo>
                  <a:lnTo>
                    <a:pt x="21877" y="1727200"/>
                  </a:lnTo>
                  <a:lnTo>
                    <a:pt x="19760" y="1676400"/>
                  </a:lnTo>
                  <a:lnTo>
                    <a:pt x="19050" y="1625600"/>
                  </a:lnTo>
                  <a:close/>
                </a:path>
                <a:path w="3252470" h="3251200">
                  <a:moveTo>
                    <a:pt x="1908250" y="25400"/>
                  </a:moveTo>
                  <a:lnTo>
                    <a:pt x="1769761" y="25400"/>
                  </a:lnTo>
                  <a:lnTo>
                    <a:pt x="1816886" y="38100"/>
                  </a:lnTo>
                  <a:lnTo>
                    <a:pt x="1863598" y="38100"/>
                  </a:lnTo>
                  <a:lnTo>
                    <a:pt x="1955703" y="63500"/>
                  </a:lnTo>
                  <a:lnTo>
                    <a:pt x="2001056" y="63500"/>
                  </a:lnTo>
                  <a:lnTo>
                    <a:pt x="2134081" y="101600"/>
                  </a:lnTo>
                  <a:lnTo>
                    <a:pt x="2177345" y="127000"/>
                  </a:lnTo>
                  <a:lnTo>
                    <a:pt x="2262136" y="152400"/>
                  </a:lnTo>
                  <a:lnTo>
                    <a:pt x="2303624" y="177800"/>
                  </a:lnTo>
                  <a:lnTo>
                    <a:pt x="2344480" y="190500"/>
                  </a:lnTo>
                  <a:lnTo>
                    <a:pt x="2384684" y="215900"/>
                  </a:lnTo>
                  <a:lnTo>
                    <a:pt x="2424217" y="241300"/>
                  </a:lnTo>
                  <a:lnTo>
                    <a:pt x="2463059" y="254000"/>
                  </a:lnTo>
                  <a:lnTo>
                    <a:pt x="2501189" y="279400"/>
                  </a:lnTo>
                  <a:lnTo>
                    <a:pt x="2538588" y="304800"/>
                  </a:lnTo>
                  <a:lnTo>
                    <a:pt x="2575236" y="330200"/>
                  </a:lnTo>
                  <a:lnTo>
                    <a:pt x="2611114" y="355600"/>
                  </a:lnTo>
                  <a:lnTo>
                    <a:pt x="2646200" y="393700"/>
                  </a:lnTo>
                  <a:lnTo>
                    <a:pt x="2680476" y="419100"/>
                  </a:lnTo>
                  <a:lnTo>
                    <a:pt x="2713921" y="444500"/>
                  </a:lnTo>
                  <a:lnTo>
                    <a:pt x="2746515" y="482600"/>
                  </a:lnTo>
                  <a:lnTo>
                    <a:pt x="2778240" y="508000"/>
                  </a:lnTo>
                  <a:lnTo>
                    <a:pt x="2809074" y="546100"/>
                  </a:lnTo>
                  <a:lnTo>
                    <a:pt x="2838998" y="571500"/>
                  </a:lnTo>
                  <a:lnTo>
                    <a:pt x="2867992" y="609600"/>
                  </a:lnTo>
                  <a:lnTo>
                    <a:pt x="2896036" y="647700"/>
                  </a:lnTo>
                  <a:lnTo>
                    <a:pt x="2923111" y="685800"/>
                  </a:lnTo>
                  <a:lnTo>
                    <a:pt x="2949196" y="723900"/>
                  </a:lnTo>
                  <a:lnTo>
                    <a:pt x="2974271" y="762000"/>
                  </a:lnTo>
                  <a:lnTo>
                    <a:pt x="2998317" y="800100"/>
                  </a:lnTo>
                  <a:lnTo>
                    <a:pt x="3021314" y="838200"/>
                  </a:lnTo>
                  <a:lnTo>
                    <a:pt x="3043241" y="876300"/>
                  </a:lnTo>
                  <a:lnTo>
                    <a:pt x="3064080" y="914400"/>
                  </a:lnTo>
                  <a:lnTo>
                    <a:pt x="3083809" y="952500"/>
                  </a:lnTo>
                  <a:lnTo>
                    <a:pt x="3102410" y="990600"/>
                  </a:lnTo>
                  <a:lnTo>
                    <a:pt x="3119863" y="1041400"/>
                  </a:lnTo>
                  <a:lnTo>
                    <a:pt x="3136146" y="1079500"/>
                  </a:lnTo>
                  <a:lnTo>
                    <a:pt x="3151241" y="1117600"/>
                  </a:lnTo>
                  <a:lnTo>
                    <a:pt x="3165128" y="1168400"/>
                  </a:lnTo>
                  <a:lnTo>
                    <a:pt x="3177787" y="1206500"/>
                  </a:lnTo>
                  <a:lnTo>
                    <a:pt x="3189198" y="1257300"/>
                  </a:lnTo>
                  <a:lnTo>
                    <a:pt x="3199340" y="1308100"/>
                  </a:lnTo>
                  <a:lnTo>
                    <a:pt x="3208195" y="1346200"/>
                  </a:lnTo>
                  <a:lnTo>
                    <a:pt x="3215742" y="1397000"/>
                  </a:lnTo>
                  <a:lnTo>
                    <a:pt x="3221961" y="1435100"/>
                  </a:lnTo>
                  <a:lnTo>
                    <a:pt x="3226833" y="1485900"/>
                  </a:lnTo>
                  <a:lnTo>
                    <a:pt x="3230338" y="1536700"/>
                  </a:lnTo>
                  <a:lnTo>
                    <a:pt x="3232455" y="1587500"/>
                  </a:lnTo>
                  <a:lnTo>
                    <a:pt x="3233166" y="1625600"/>
                  </a:lnTo>
                  <a:lnTo>
                    <a:pt x="3232455" y="1676400"/>
                  </a:lnTo>
                  <a:lnTo>
                    <a:pt x="3230337" y="1727200"/>
                  </a:lnTo>
                  <a:lnTo>
                    <a:pt x="3226832" y="1778000"/>
                  </a:lnTo>
                  <a:lnTo>
                    <a:pt x="3221960" y="1816100"/>
                  </a:lnTo>
                  <a:lnTo>
                    <a:pt x="3215739" y="1866900"/>
                  </a:lnTo>
                  <a:lnTo>
                    <a:pt x="3208191" y="1917700"/>
                  </a:lnTo>
                  <a:lnTo>
                    <a:pt x="3199335" y="1955800"/>
                  </a:lnTo>
                  <a:lnTo>
                    <a:pt x="3189191" y="2006600"/>
                  </a:lnTo>
                  <a:lnTo>
                    <a:pt x="3177778" y="2057400"/>
                  </a:lnTo>
                  <a:lnTo>
                    <a:pt x="3165118" y="2095500"/>
                  </a:lnTo>
                  <a:lnTo>
                    <a:pt x="3151229" y="2133600"/>
                  </a:lnTo>
                  <a:lnTo>
                    <a:pt x="3136132" y="2184400"/>
                  </a:lnTo>
                  <a:lnTo>
                    <a:pt x="3119846" y="2222500"/>
                  </a:lnTo>
                  <a:lnTo>
                    <a:pt x="3102392" y="2273300"/>
                  </a:lnTo>
                  <a:lnTo>
                    <a:pt x="3083789" y="2311400"/>
                  </a:lnTo>
                  <a:lnTo>
                    <a:pt x="3064057" y="2349500"/>
                  </a:lnTo>
                  <a:lnTo>
                    <a:pt x="3043216" y="2387600"/>
                  </a:lnTo>
                  <a:lnTo>
                    <a:pt x="3021286" y="2425700"/>
                  </a:lnTo>
                  <a:lnTo>
                    <a:pt x="2998287" y="2463800"/>
                  </a:lnTo>
                  <a:lnTo>
                    <a:pt x="2974239" y="2501899"/>
                  </a:lnTo>
                  <a:lnTo>
                    <a:pt x="2949161" y="2539999"/>
                  </a:lnTo>
                  <a:lnTo>
                    <a:pt x="2923074" y="2578099"/>
                  </a:lnTo>
                  <a:lnTo>
                    <a:pt x="2895997" y="2616199"/>
                  </a:lnTo>
                  <a:lnTo>
                    <a:pt x="2867951" y="2654299"/>
                  </a:lnTo>
                  <a:lnTo>
                    <a:pt x="2838955" y="2679699"/>
                  </a:lnTo>
                  <a:lnTo>
                    <a:pt x="2809029" y="2717799"/>
                  </a:lnTo>
                  <a:lnTo>
                    <a:pt x="2778193" y="2755899"/>
                  </a:lnTo>
                  <a:lnTo>
                    <a:pt x="2746467" y="2781299"/>
                  </a:lnTo>
                  <a:lnTo>
                    <a:pt x="2713871" y="2819399"/>
                  </a:lnTo>
                  <a:lnTo>
                    <a:pt x="2680424" y="2844799"/>
                  </a:lnTo>
                  <a:lnTo>
                    <a:pt x="2646147" y="2870199"/>
                  </a:lnTo>
                  <a:lnTo>
                    <a:pt x="2611060" y="2895599"/>
                  </a:lnTo>
                  <a:lnTo>
                    <a:pt x="2575182" y="2933699"/>
                  </a:lnTo>
                  <a:lnTo>
                    <a:pt x="2538533" y="2959099"/>
                  </a:lnTo>
                  <a:lnTo>
                    <a:pt x="2501133" y="2984499"/>
                  </a:lnTo>
                  <a:lnTo>
                    <a:pt x="2463003" y="3009899"/>
                  </a:lnTo>
                  <a:lnTo>
                    <a:pt x="2424161" y="3022599"/>
                  </a:lnTo>
                  <a:lnTo>
                    <a:pt x="2384628" y="3047999"/>
                  </a:lnTo>
                  <a:lnTo>
                    <a:pt x="2344424" y="3073399"/>
                  </a:lnTo>
                  <a:lnTo>
                    <a:pt x="2303569" y="3086099"/>
                  </a:lnTo>
                  <a:lnTo>
                    <a:pt x="2262082" y="3111499"/>
                  </a:lnTo>
                  <a:lnTo>
                    <a:pt x="2177294" y="3136899"/>
                  </a:lnTo>
                  <a:lnTo>
                    <a:pt x="2134032" y="3162299"/>
                  </a:lnTo>
                  <a:lnTo>
                    <a:pt x="2001016" y="3200399"/>
                  </a:lnTo>
                  <a:lnTo>
                    <a:pt x="1955666" y="3200399"/>
                  </a:lnTo>
                  <a:lnTo>
                    <a:pt x="1863569" y="3225799"/>
                  </a:lnTo>
                  <a:lnTo>
                    <a:pt x="1816862" y="3225799"/>
                  </a:lnTo>
                  <a:lnTo>
                    <a:pt x="1769743" y="3238499"/>
                  </a:lnTo>
                  <a:lnTo>
                    <a:pt x="1908217" y="3238499"/>
                  </a:lnTo>
                  <a:lnTo>
                    <a:pt x="2131396" y="3174999"/>
                  </a:lnTo>
                  <a:lnTo>
                    <a:pt x="2217057" y="3149599"/>
                  </a:lnTo>
                  <a:lnTo>
                    <a:pt x="2259038" y="3124199"/>
                  </a:lnTo>
                  <a:lnTo>
                    <a:pt x="2300426" y="3111499"/>
                  </a:lnTo>
                  <a:lnTo>
                    <a:pt x="2341203" y="3086099"/>
                  </a:lnTo>
                  <a:lnTo>
                    <a:pt x="2381350" y="3073399"/>
                  </a:lnTo>
                  <a:lnTo>
                    <a:pt x="2420848" y="3047999"/>
                  </a:lnTo>
                  <a:lnTo>
                    <a:pt x="2459677" y="3022599"/>
                  </a:lnTo>
                  <a:lnTo>
                    <a:pt x="2497819" y="3009899"/>
                  </a:lnTo>
                  <a:lnTo>
                    <a:pt x="2535255" y="2984499"/>
                  </a:lnTo>
                  <a:lnTo>
                    <a:pt x="2571964" y="2959099"/>
                  </a:lnTo>
                  <a:lnTo>
                    <a:pt x="2607930" y="2933699"/>
                  </a:lnTo>
                  <a:lnTo>
                    <a:pt x="2643131" y="2895599"/>
                  </a:lnTo>
                  <a:lnTo>
                    <a:pt x="2677550" y="2870199"/>
                  </a:lnTo>
                  <a:lnTo>
                    <a:pt x="2711166" y="2844799"/>
                  </a:lnTo>
                  <a:lnTo>
                    <a:pt x="2743962" y="2806699"/>
                  </a:lnTo>
                  <a:lnTo>
                    <a:pt x="2775918" y="2781299"/>
                  </a:lnTo>
                  <a:lnTo>
                    <a:pt x="2807015" y="2743199"/>
                  </a:lnTo>
                  <a:lnTo>
                    <a:pt x="2837233" y="2717799"/>
                  </a:lnTo>
                  <a:lnTo>
                    <a:pt x="2866555" y="2679699"/>
                  </a:lnTo>
                  <a:lnTo>
                    <a:pt x="2894960" y="2654299"/>
                  </a:lnTo>
                  <a:lnTo>
                    <a:pt x="2922429" y="2616199"/>
                  </a:lnTo>
                  <a:lnTo>
                    <a:pt x="2948945" y="2578099"/>
                  </a:lnTo>
                  <a:lnTo>
                    <a:pt x="2974487" y="2539999"/>
                  </a:lnTo>
                  <a:lnTo>
                    <a:pt x="2999036" y="2501899"/>
                  </a:lnTo>
                  <a:lnTo>
                    <a:pt x="3022574" y="2463800"/>
                  </a:lnTo>
                  <a:lnTo>
                    <a:pt x="3045080" y="2425700"/>
                  </a:lnTo>
                  <a:lnTo>
                    <a:pt x="3066538" y="2387600"/>
                  </a:lnTo>
                  <a:lnTo>
                    <a:pt x="3086926" y="2349500"/>
                  </a:lnTo>
                  <a:lnTo>
                    <a:pt x="3106226" y="2311400"/>
                  </a:lnTo>
                  <a:lnTo>
                    <a:pt x="3124420" y="2260600"/>
                  </a:lnTo>
                  <a:lnTo>
                    <a:pt x="3141487" y="2222500"/>
                  </a:lnTo>
                  <a:lnTo>
                    <a:pt x="3157409" y="2184400"/>
                  </a:lnTo>
                  <a:lnTo>
                    <a:pt x="3172167" y="2133600"/>
                  </a:lnTo>
                  <a:lnTo>
                    <a:pt x="3185742" y="2095500"/>
                  </a:lnTo>
                  <a:lnTo>
                    <a:pt x="3198115" y="2044700"/>
                  </a:lnTo>
                  <a:lnTo>
                    <a:pt x="3209266" y="2006600"/>
                  </a:lnTo>
                  <a:lnTo>
                    <a:pt x="3219176" y="1955800"/>
                  </a:lnTo>
                  <a:lnTo>
                    <a:pt x="3227827" y="1917700"/>
                  </a:lnTo>
                  <a:lnTo>
                    <a:pt x="3235200" y="1866900"/>
                  </a:lnTo>
                  <a:lnTo>
                    <a:pt x="3241275" y="1816100"/>
                  </a:lnTo>
                  <a:lnTo>
                    <a:pt x="3246033" y="1778000"/>
                  </a:lnTo>
                  <a:lnTo>
                    <a:pt x="3249455" y="1727200"/>
                  </a:lnTo>
                  <a:lnTo>
                    <a:pt x="3251522" y="1676400"/>
                  </a:lnTo>
                  <a:lnTo>
                    <a:pt x="3252216" y="1625600"/>
                  </a:lnTo>
                  <a:lnTo>
                    <a:pt x="3251522" y="1587500"/>
                  </a:lnTo>
                  <a:lnTo>
                    <a:pt x="3249455" y="1536700"/>
                  </a:lnTo>
                  <a:lnTo>
                    <a:pt x="3246034" y="1485900"/>
                  </a:lnTo>
                  <a:lnTo>
                    <a:pt x="3241276" y="1447800"/>
                  </a:lnTo>
                  <a:lnTo>
                    <a:pt x="3235203" y="1397000"/>
                  </a:lnTo>
                  <a:lnTo>
                    <a:pt x="3227831" y="1346200"/>
                  </a:lnTo>
                  <a:lnTo>
                    <a:pt x="3219182" y="1308100"/>
                  </a:lnTo>
                  <a:lnTo>
                    <a:pt x="3209272" y="1257300"/>
                  </a:lnTo>
                  <a:lnTo>
                    <a:pt x="3198123" y="1219200"/>
                  </a:lnTo>
                  <a:lnTo>
                    <a:pt x="3185752" y="1168400"/>
                  </a:lnTo>
                  <a:lnTo>
                    <a:pt x="3172179" y="1130300"/>
                  </a:lnTo>
                  <a:lnTo>
                    <a:pt x="3157423" y="1079500"/>
                  </a:lnTo>
                  <a:lnTo>
                    <a:pt x="3141503" y="1041400"/>
                  </a:lnTo>
                  <a:lnTo>
                    <a:pt x="3124438" y="1003300"/>
                  </a:lnTo>
                  <a:lnTo>
                    <a:pt x="3106246" y="952500"/>
                  </a:lnTo>
                  <a:lnTo>
                    <a:pt x="3086948" y="914400"/>
                  </a:lnTo>
                  <a:lnTo>
                    <a:pt x="3066562" y="876300"/>
                  </a:lnTo>
                  <a:lnTo>
                    <a:pt x="3045107" y="838200"/>
                  </a:lnTo>
                  <a:lnTo>
                    <a:pt x="3022602" y="800100"/>
                  </a:lnTo>
                  <a:lnTo>
                    <a:pt x="2999067" y="762000"/>
                  </a:lnTo>
                  <a:lnTo>
                    <a:pt x="2974520" y="723900"/>
                  </a:lnTo>
                  <a:lnTo>
                    <a:pt x="2948980" y="685800"/>
                  </a:lnTo>
                  <a:lnTo>
                    <a:pt x="2922467" y="647700"/>
                  </a:lnTo>
                  <a:lnTo>
                    <a:pt x="2895000" y="609600"/>
                  </a:lnTo>
                  <a:lnTo>
                    <a:pt x="2866597" y="584200"/>
                  </a:lnTo>
                  <a:lnTo>
                    <a:pt x="2837277" y="546100"/>
                  </a:lnTo>
                  <a:lnTo>
                    <a:pt x="2807060" y="508000"/>
                  </a:lnTo>
                  <a:lnTo>
                    <a:pt x="2775966" y="482600"/>
                  </a:lnTo>
                  <a:lnTo>
                    <a:pt x="2744011" y="444500"/>
                  </a:lnTo>
                  <a:lnTo>
                    <a:pt x="2711217" y="419100"/>
                  </a:lnTo>
                  <a:lnTo>
                    <a:pt x="2677602" y="393700"/>
                  </a:lnTo>
                  <a:lnTo>
                    <a:pt x="2643184" y="368300"/>
                  </a:lnTo>
                  <a:lnTo>
                    <a:pt x="2607984" y="330200"/>
                  </a:lnTo>
                  <a:lnTo>
                    <a:pt x="2572020" y="304800"/>
                  </a:lnTo>
                  <a:lnTo>
                    <a:pt x="2535310" y="279400"/>
                  </a:lnTo>
                  <a:lnTo>
                    <a:pt x="2497875" y="254000"/>
                  </a:lnTo>
                  <a:lnTo>
                    <a:pt x="2459734" y="241300"/>
                  </a:lnTo>
                  <a:lnTo>
                    <a:pt x="2420904" y="215900"/>
                  </a:lnTo>
                  <a:lnTo>
                    <a:pt x="2381406" y="190500"/>
                  </a:lnTo>
                  <a:lnTo>
                    <a:pt x="2341259" y="165100"/>
                  </a:lnTo>
                  <a:lnTo>
                    <a:pt x="2300481" y="152400"/>
                  </a:lnTo>
                  <a:lnTo>
                    <a:pt x="2259091" y="127000"/>
                  </a:lnTo>
                  <a:lnTo>
                    <a:pt x="2043639" y="63500"/>
                  </a:lnTo>
                  <a:lnTo>
                    <a:pt x="1908250" y="25400"/>
                  </a:lnTo>
                  <a:close/>
                </a:path>
                <a:path w="3252470" h="3251200">
                  <a:moveTo>
                    <a:pt x="0" y="1625600"/>
                  </a:moveTo>
                  <a:lnTo>
                    <a:pt x="0" y="1638300"/>
                  </a:lnTo>
                  <a:lnTo>
                    <a:pt x="173" y="1638300"/>
                  </a:lnTo>
                  <a:lnTo>
                    <a:pt x="0" y="1625600"/>
                  </a:lnTo>
                  <a:close/>
                </a:path>
                <a:path w="3252470" h="3251200">
                  <a:moveTo>
                    <a:pt x="1482454" y="25400"/>
                  </a:moveTo>
                  <a:lnTo>
                    <a:pt x="1343998" y="25400"/>
                  </a:lnTo>
                  <a:lnTo>
                    <a:pt x="1208619" y="63500"/>
                  </a:lnTo>
                  <a:lnTo>
                    <a:pt x="993177" y="127000"/>
                  </a:lnTo>
                  <a:lnTo>
                    <a:pt x="951789" y="152400"/>
                  </a:lnTo>
                  <a:lnTo>
                    <a:pt x="911012" y="165100"/>
                  </a:lnTo>
                  <a:lnTo>
                    <a:pt x="870865" y="190500"/>
                  </a:lnTo>
                  <a:lnTo>
                    <a:pt x="831367" y="215900"/>
                  </a:lnTo>
                  <a:lnTo>
                    <a:pt x="792538" y="241300"/>
                  </a:lnTo>
                  <a:lnTo>
                    <a:pt x="754396" y="254000"/>
                  </a:lnTo>
                  <a:lnTo>
                    <a:pt x="716960" y="279400"/>
                  </a:lnTo>
                  <a:lnTo>
                    <a:pt x="680251" y="304800"/>
                  </a:lnTo>
                  <a:lnTo>
                    <a:pt x="644285" y="330200"/>
                  </a:lnTo>
                  <a:lnTo>
                    <a:pt x="609084" y="368300"/>
                  </a:lnTo>
                  <a:lnTo>
                    <a:pt x="574665" y="393700"/>
                  </a:lnTo>
                  <a:lnTo>
                    <a:pt x="541049" y="419100"/>
                  </a:lnTo>
                  <a:lnTo>
                    <a:pt x="508253" y="444500"/>
                  </a:lnTo>
                  <a:lnTo>
                    <a:pt x="476297" y="482600"/>
                  </a:lnTo>
                  <a:lnTo>
                    <a:pt x="445200" y="508000"/>
                  </a:lnTo>
                  <a:lnTo>
                    <a:pt x="414982" y="546100"/>
                  </a:lnTo>
                  <a:lnTo>
                    <a:pt x="385660" y="584200"/>
                  </a:lnTo>
                  <a:lnTo>
                    <a:pt x="357255" y="609600"/>
                  </a:lnTo>
                  <a:lnTo>
                    <a:pt x="329786" y="647700"/>
                  </a:lnTo>
                  <a:lnTo>
                    <a:pt x="303270" y="685800"/>
                  </a:lnTo>
                  <a:lnTo>
                    <a:pt x="277728" y="723900"/>
                  </a:lnTo>
                  <a:lnTo>
                    <a:pt x="253179" y="762000"/>
                  </a:lnTo>
                  <a:lnTo>
                    <a:pt x="229641" y="800100"/>
                  </a:lnTo>
                  <a:lnTo>
                    <a:pt x="207135" y="838200"/>
                  </a:lnTo>
                  <a:lnTo>
                    <a:pt x="185677" y="876300"/>
                  </a:lnTo>
                  <a:lnTo>
                    <a:pt x="165289" y="914400"/>
                  </a:lnTo>
                  <a:lnTo>
                    <a:pt x="145989" y="952500"/>
                  </a:lnTo>
                  <a:lnTo>
                    <a:pt x="127795" y="1003300"/>
                  </a:lnTo>
                  <a:lnTo>
                    <a:pt x="110728" y="1041400"/>
                  </a:lnTo>
                  <a:lnTo>
                    <a:pt x="94806" y="1079500"/>
                  </a:lnTo>
                  <a:lnTo>
                    <a:pt x="80048" y="1130300"/>
                  </a:lnTo>
                  <a:lnTo>
                    <a:pt x="66473" y="1168400"/>
                  </a:lnTo>
                  <a:lnTo>
                    <a:pt x="54100" y="1219200"/>
                  </a:lnTo>
                  <a:lnTo>
                    <a:pt x="42949" y="1257300"/>
                  </a:lnTo>
                  <a:lnTo>
                    <a:pt x="33039" y="1308100"/>
                  </a:lnTo>
                  <a:lnTo>
                    <a:pt x="24388" y="1346200"/>
                  </a:lnTo>
                  <a:lnTo>
                    <a:pt x="17015" y="1397000"/>
                  </a:lnTo>
                  <a:lnTo>
                    <a:pt x="10940" y="1447800"/>
                  </a:lnTo>
                  <a:lnTo>
                    <a:pt x="6182" y="1485900"/>
                  </a:lnTo>
                  <a:lnTo>
                    <a:pt x="2760" y="1536700"/>
                  </a:lnTo>
                  <a:lnTo>
                    <a:pt x="693" y="1587500"/>
                  </a:lnTo>
                  <a:lnTo>
                    <a:pt x="0" y="1625600"/>
                  </a:lnTo>
                  <a:lnTo>
                    <a:pt x="19050" y="1625600"/>
                  </a:lnTo>
                  <a:lnTo>
                    <a:pt x="19760" y="1587500"/>
                  </a:lnTo>
                  <a:lnTo>
                    <a:pt x="21877" y="1536700"/>
                  </a:lnTo>
                  <a:lnTo>
                    <a:pt x="25382" y="1485900"/>
                  </a:lnTo>
                  <a:lnTo>
                    <a:pt x="30254" y="1435100"/>
                  </a:lnTo>
                  <a:lnTo>
                    <a:pt x="36473" y="1397000"/>
                  </a:lnTo>
                  <a:lnTo>
                    <a:pt x="44020" y="1346200"/>
                  </a:lnTo>
                  <a:lnTo>
                    <a:pt x="52875" y="1308100"/>
                  </a:lnTo>
                  <a:lnTo>
                    <a:pt x="63017" y="1257300"/>
                  </a:lnTo>
                  <a:lnTo>
                    <a:pt x="74428" y="1206500"/>
                  </a:lnTo>
                  <a:lnTo>
                    <a:pt x="87087" y="1168400"/>
                  </a:lnTo>
                  <a:lnTo>
                    <a:pt x="100974" y="1117600"/>
                  </a:lnTo>
                  <a:lnTo>
                    <a:pt x="116069" y="1079500"/>
                  </a:lnTo>
                  <a:lnTo>
                    <a:pt x="132352" y="1041400"/>
                  </a:lnTo>
                  <a:lnTo>
                    <a:pt x="149805" y="990600"/>
                  </a:lnTo>
                  <a:lnTo>
                    <a:pt x="168406" y="952500"/>
                  </a:lnTo>
                  <a:lnTo>
                    <a:pt x="188135" y="914400"/>
                  </a:lnTo>
                  <a:lnTo>
                    <a:pt x="208974" y="876300"/>
                  </a:lnTo>
                  <a:lnTo>
                    <a:pt x="230901" y="838200"/>
                  </a:lnTo>
                  <a:lnTo>
                    <a:pt x="253898" y="800100"/>
                  </a:lnTo>
                  <a:lnTo>
                    <a:pt x="277944" y="762000"/>
                  </a:lnTo>
                  <a:lnTo>
                    <a:pt x="303019" y="723900"/>
                  </a:lnTo>
                  <a:lnTo>
                    <a:pt x="329104" y="685800"/>
                  </a:lnTo>
                  <a:lnTo>
                    <a:pt x="356179" y="647700"/>
                  </a:lnTo>
                  <a:lnTo>
                    <a:pt x="384223" y="609600"/>
                  </a:lnTo>
                  <a:lnTo>
                    <a:pt x="413217" y="571500"/>
                  </a:lnTo>
                  <a:lnTo>
                    <a:pt x="443141" y="546100"/>
                  </a:lnTo>
                  <a:lnTo>
                    <a:pt x="473975" y="508000"/>
                  </a:lnTo>
                  <a:lnTo>
                    <a:pt x="505700" y="482600"/>
                  </a:lnTo>
                  <a:lnTo>
                    <a:pt x="538294" y="444500"/>
                  </a:lnTo>
                  <a:lnTo>
                    <a:pt x="571739" y="419100"/>
                  </a:lnTo>
                  <a:lnTo>
                    <a:pt x="606015" y="393700"/>
                  </a:lnTo>
                  <a:lnTo>
                    <a:pt x="641101" y="355600"/>
                  </a:lnTo>
                  <a:lnTo>
                    <a:pt x="676979" y="330200"/>
                  </a:lnTo>
                  <a:lnTo>
                    <a:pt x="713627" y="304800"/>
                  </a:lnTo>
                  <a:lnTo>
                    <a:pt x="751026" y="279400"/>
                  </a:lnTo>
                  <a:lnTo>
                    <a:pt x="789156" y="254000"/>
                  </a:lnTo>
                  <a:lnTo>
                    <a:pt x="827998" y="241300"/>
                  </a:lnTo>
                  <a:lnTo>
                    <a:pt x="867531" y="215900"/>
                  </a:lnTo>
                  <a:lnTo>
                    <a:pt x="907735" y="190500"/>
                  </a:lnTo>
                  <a:lnTo>
                    <a:pt x="948591" y="177800"/>
                  </a:lnTo>
                  <a:lnTo>
                    <a:pt x="990079" y="152400"/>
                  </a:lnTo>
                  <a:lnTo>
                    <a:pt x="1074870" y="127000"/>
                  </a:lnTo>
                  <a:lnTo>
                    <a:pt x="1118134" y="101600"/>
                  </a:lnTo>
                  <a:lnTo>
                    <a:pt x="1251159" y="63500"/>
                  </a:lnTo>
                  <a:lnTo>
                    <a:pt x="1296512" y="63500"/>
                  </a:lnTo>
                  <a:lnTo>
                    <a:pt x="1388617" y="38100"/>
                  </a:lnTo>
                  <a:lnTo>
                    <a:pt x="1435329" y="38100"/>
                  </a:lnTo>
                  <a:lnTo>
                    <a:pt x="1482454" y="25400"/>
                  </a:lnTo>
                  <a:close/>
                </a:path>
                <a:path w="3252470" h="3251200">
                  <a:moveTo>
                    <a:pt x="1626108" y="0"/>
                  </a:moveTo>
                  <a:lnTo>
                    <a:pt x="1578165" y="0"/>
                  </a:lnTo>
                  <a:lnTo>
                    <a:pt x="1530567" y="12700"/>
                  </a:lnTo>
                  <a:lnTo>
                    <a:pt x="1436480" y="12700"/>
                  </a:lnTo>
                  <a:lnTo>
                    <a:pt x="1390028" y="25400"/>
                  </a:lnTo>
                  <a:lnTo>
                    <a:pt x="1626108" y="25400"/>
                  </a:lnTo>
                  <a:lnTo>
                    <a:pt x="1626108" y="0"/>
                  </a:lnTo>
                  <a:close/>
                </a:path>
                <a:path w="3252470" h="3251200">
                  <a:moveTo>
                    <a:pt x="1674056" y="0"/>
                  </a:moveTo>
                  <a:lnTo>
                    <a:pt x="1626108" y="0"/>
                  </a:lnTo>
                  <a:lnTo>
                    <a:pt x="1626108" y="25400"/>
                  </a:lnTo>
                  <a:lnTo>
                    <a:pt x="1862215" y="25400"/>
                  </a:lnTo>
                  <a:lnTo>
                    <a:pt x="1815759" y="12700"/>
                  </a:lnTo>
                  <a:lnTo>
                    <a:pt x="1721661" y="12700"/>
                  </a:lnTo>
                  <a:lnTo>
                    <a:pt x="1674056" y="0"/>
                  </a:lnTo>
                  <a:close/>
                </a:path>
              </a:pathLst>
            </a:custGeom>
            <a:solidFill>
              <a:srgbClr val="7DAFDE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8" name="object 8"/>
            <p:cNvSpPr/>
            <p:nvPr/>
          </p:nvSpPr>
          <p:spPr>
            <a:xfrm>
              <a:off x="5114544" y="4631436"/>
              <a:ext cx="3234055" cy="3232785"/>
            </a:xfrm>
            <a:custGeom>
              <a:avLst/>
              <a:gdLst/>
              <a:ahLst/>
              <a:cxnLst/>
              <a:rect l="l" t="t" r="r" b="b"/>
              <a:pathLst>
                <a:path w="3234054" h="3232784">
                  <a:moveTo>
                    <a:pt x="1616963" y="0"/>
                  </a:moveTo>
                  <a:lnTo>
                    <a:pt x="1568422" y="714"/>
                  </a:lnTo>
                  <a:lnTo>
                    <a:pt x="1520236" y="2843"/>
                  </a:lnTo>
                  <a:lnTo>
                    <a:pt x="1472426" y="6368"/>
                  </a:lnTo>
                  <a:lnTo>
                    <a:pt x="1425011" y="11269"/>
                  </a:lnTo>
                  <a:lnTo>
                    <a:pt x="1378012" y="17524"/>
                  </a:lnTo>
                  <a:lnTo>
                    <a:pt x="1331448" y="25115"/>
                  </a:lnTo>
                  <a:lnTo>
                    <a:pt x="1285340" y="34021"/>
                  </a:lnTo>
                  <a:lnTo>
                    <a:pt x="1239707" y="44223"/>
                  </a:lnTo>
                  <a:lnTo>
                    <a:pt x="1194570" y="55700"/>
                  </a:lnTo>
                  <a:lnTo>
                    <a:pt x="1149949" y="68432"/>
                  </a:lnTo>
                  <a:lnTo>
                    <a:pt x="1105863" y="82399"/>
                  </a:lnTo>
                  <a:lnTo>
                    <a:pt x="1062332" y="97582"/>
                  </a:lnTo>
                  <a:lnTo>
                    <a:pt x="1019378" y="113960"/>
                  </a:lnTo>
                  <a:lnTo>
                    <a:pt x="977019" y="131513"/>
                  </a:lnTo>
                  <a:lnTo>
                    <a:pt x="935275" y="150221"/>
                  </a:lnTo>
                  <a:lnTo>
                    <a:pt x="894167" y="170065"/>
                  </a:lnTo>
                  <a:lnTo>
                    <a:pt x="853715" y="191024"/>
                  </a:lnTo>
                  <a:lnTo>
                    <a:pt x="813939" y="213078"/>
                  </a:lnTo>
                  <a:lnTo>
                    <a:pt x="774858" y="236207"/>
                  </a:lnTo>
                  <a:lnTo>
                    <a:pt x="736492" y="260392"/>
                  </a:lnTo>
                  <a:lnTo>
                    <a:pt x="698863" y="285611"/>
                  </a:lnTo>
                  <a:lnTo>
                    <a:pt x="661989" y="311846"/>
                  </a:lnTo>
                  <a:lnTo>
                    <a:pt x="625890" y="339077"/>
                  </a:lnTo>
                  <a:lnTo>
                    <a:pt x="590587" y="367282"/>
                  </a:lnTo>
                  <a:lnTo>
                    <a:pt x="556100" y="396443"/>
                  </a:lnTo>
                  <a:lnTo>
                    <a:pt x="522449" y="426539"/>
                  </a:lnTo>
                  <a:lnTo>
                    <a:pt x="489653" y="457550"/>
                  </a:lnTo>
                  <a:lnTo>
                    <a:pt x="457733" y="489456"/>
                  </a:lnTo>
                  <a:lnTo>
                    <a:pt x="426709" y="522237"/>
                  </a:lnTo>
                  <a:lnTo>
                    <a:pt x="396600" y="555874"/>
                  </a:lnTo>
                  <a:lnTo>
                    <a:pt x="367427" y="590345"/>
                  </a:lnTo>
                  <a:lnTo>
                    <a:pt x="339210" y="625632"/>
                  </a:lnTo>
                  <a:lnTo>
                    <a:pt x="311968" y="661714"/>
                  </a:lnTo>
                  <a:lnTo>
                    <a:pt x="285723" y="698571"/>
                  </a:lnTo>
                  <a:lnTo>
                    <a:pt x="260492" y="736184"/>
                  </a:lnTo>
                  <a:lnTo>
                    <a:pt x="236298" y="774531"/>
                  </a:lnTo>
                  <a:lnTo>
                    <a:pt x="213159" y="813594"/>
                  </a:lnTo>
                  <a:lnTo>
                    <a:pt x="191096" y="853351"/>
                  </a:lnTo>
                  <a:lnTo>
                    <a:pt x="170129" y="893784"/>
                  </a:lnTo>
                  <a:lnTo>
                    <a:pt x="150278" y="934872"/>
                  </a:lnTo>
                  <a:lnTo>
                    <a:pt x="131562" y="976595"/>
                  </a:lnTo>
                  <a:lnTo>
                    <a:pt x="114002" y="1018933"/>
                  </a:lnTo>
                  <a:lnTo>
                    <a:pt x="97618" y="1061867"/>
                  </a:lnTo>
                  <a:lnTo>
                    <a:pt x="82430" y="1105375"/>
                  </a:lnTo>
                  <a:lnTo>
                    <a:pt x="68457" y="1149438"/>
                  </a:lnTo>
                  <a:lnTo>
                    <a:pt x="55720" y="1194037"/>
                  </a:lnTo>
                  <a:lnTo>
                    <a:pt x="44239" y="1239151"/>
                  </a:lnTo>
                  <a:lnTo>
                    <a:pt x="34034" y="1284759"/>
                  </a:lnTo>
                  <a:lnTo>
                    <a:pt x="25124" y="1330843"/>
                  </a:lnTo>
                  <a:lnTo>
                    <a:pt x="17531" y="1377382"/>
                  </a:lnTo>
                  <a:lnTo>
                    <a:pt x="11273" y="1424356"/>
                  </a:lnTo>
                  <a:lnTo>
                    <a:pt x="6371" y="1471745"/>
                  </a:lnTo>
                  <a:lnTo>
                    <a:pt x="2844" y="1519528"/>
                  </a:lnTo>
                  <a:lnTo>
                    <a:pt x="714" y="1567687"/>
                  </a:lnTo>
                  <a:lnTo>
                    <a:pt x="0" y="1616202"/>
                  </a:lnTo>
                  <a:lnTo>
                    <a:pt x="714" y="1664716"/>
                  </a:lnTo>
                  <a:lnTo>
                    <a:pt x="2844" y="1712875"/>
                  </a:lnTo>
                  <a:lnTo>
                    <a:pt x="6371" y="1760658"/>
                  </a:lnTo>
                  <a:lnTo>
                    <a:pt x="11273" y="1808047"/>
                  </a:lnTo>
                  <a:lnTo>
                    <a:pt x="17531" y="1855021"/>
                  </a:lnTo>
                  <a:lnTo>
                    <a:pt x="25124" y="1901560"/>
                  </a:lnTo>
                  <a:lnTo>
                    <a:pt x="34034" y="1947644"/>
                  </a:lnTo>
                  <a:lnTo>
                    <a:pt x="44239" y="1993252"/>
                  </a:lnTo>
                  <a:lnTo>
                    <a:pt x="55720" y="2038366"/>
                  </a:lnTo>
                  <a:lnTo>
                    <a:pt x="68457" y="2082965"/>
                  </a:lnTo>
                  <a:lnTo>
                    <a:pt x="82430" y="2127028"/>
                  </a:lnTo>
                  <a:lnTo>
                    <a:pt x="97618" y="2170536"/>
                  </a:lnTo>
                  <a:lnTo>
                    <a:pt x="114002" y="2213470"/>
                  </a:lnTo>
                  <a:lnTo>
                    <a:pt x="131562" y="2255808"/>
                  </a:lnTo>
                  <a:lnTo>
                    <a:pt x="150278" y="2297531"/>
                  </a:lnTo>
                  <a:lnTo>
                    <a:pt x="170129" y="2338619"/>
                  </a:lnTo>
                  <a:lnTo>
                    <a:pt x="191096" y="2379052"/>
                  </a:lnTo>
                  <a:lnTo>
                    <a:pt x="213159" y="2418809"/>
                  </a:lnTo>
                  <a:lnTo>
                    <a:pt x="236298" y="2457872"/>
                  </a:lnTo>
                  <a:lnTo>
                    <a:pt x="260492" y="2496219"/>
                  </a:lnTo>
                  <a:lnTo>
                    <a:pt x="285723" y="2533832"/>
                  </a:lnTo>
                  <a:lnTo>
                    <a:pt x="311968" y="2570689"/>
                  </a:lnTo>
                  <a:lnTo>
                    <a:pt x="339210" y="2606771"/>
                  </a:lnTo>
                  <a:lnTo>
                    <a:pt x="367427" y="2642058"/>
                  </a:lnTo>
                  <a:lnTo>
                    <a:pt x="396600" y="2676529"/>
                  </a:lnTo>
                  <a:lnTo>
                    <a:pt x="426709" y="2710166"/>
                  </a:lnTo>
                  <a:lnTo>
                    <a:pt x="457733" y="2742947"/>
                  </a:lnTo>
                  <a:lnTo>
                    <a:pt x="489653" y="2774853"/>
                  </a:lnTo>
                  <a:lnTo>
                    <a:pt x="522449" y="2805864"/>
                  </a:lnTo>
                  <a:lnTo>
                    <a:pt x="556100" y="2835960"/>
                  </a:lnTo>
                  <a:lnTo>
                    <a:pt x="590587" y="2865121"/>
                  </a:lnTo>
                  <a:lnTo>
                    <a:pt x="625890" y="2893326"/>
                  </a:lnTo>
                  <a:lnTo>
                    <a:pt x="661989" y="2920557"/>
                  </a:lnTo>
                  <a:lnTo>
                    <a:pt x="698863" y="2946792"/>
                  </a:lnTo>
                  <a:lnTo>
                    <a:pt x="736492" y="2972011"/>
                  </a:lnTo>
                  <a:lnTo>
                    <a:pt x="774858" y="2996196"/>
                  </a:lnTo>
                  <a:lnTo>
                    <a:pt x="813939" y="3019325"/>
                  </a:lnTo>
                  <a:lnTo>
                    <a:pt x="853715" y="3041379"/>
                  </a:lnTo>
                  <a:lnTo>
                    <a:pt x="894167" y="3062338"/>
                  </a:lnTo>
                  <a:lnTo>
                    <a:pt x="935275" y="3082182"/>
                  </a:lnTo>
                  <a:lnTo>
                    <a:pt x="977019" y="3100890"/>
                  </a:lnTo>
                  <a:lnTo>
                    <a:pt x="1019378" y="3118443"/>
                  </a:lnTo>
                  <a:lnTo>
                    <a:pt x="1062332" y="3134821"/>
                  </a:lnTo>
                  <a:lnTo>
                    <a:pt x="1105863" y="3150004"/>
                  </a:lnTo>
                  <a:lnTo>
                    <a:pt x="1149949" y="3163971"/>
                  </a:lnTo>
                  <a:lnTo>
                    <a:pt x="1194570" y="3176703"/>
                  </a:lnTo>
                  <a:lnTo>
                    <a:pt x="1239707" y="3188180"/>
                  </a:lnTo>
                  <a:lnTo>
                    <a:pt x="1285340" y="3198382"/>
                  </a:lnTo>
                  <a:lnTo>
                    <a:pt x="1331448" y="3207288"/>
                  </a:lnTo>
                  <a:lnTo>
                    <a:pt x="1378012" y="3214879"/>
                  </a:lnTo>
                  <a:lnTo>
                    <a:pt x="1425011" y="3221134"/>
                  </a:lnTo>
                  <a:lnTo>
                    <a:pt x="1472426" y="3226035"/>
                  </a:lnTo>
                  <a:lnTo>
                    <a:pt x="1520236" y="3229560"/>
                  </a:lnTo>
                  <a:lnTo>
                    <a:pt x="1568422" y="3231689"/>
                  </a:lnTo>
                  <a:lnTo>
                    <a:pt x="1616963" y="3232404"/>
                  </a:lnTo>
                  <a:lnTo>
                    <a:pt x="1665505" y="3231689"/>
                  </a:lnTo>
                  <a:lnTo>
                    <a:pt x="1713691" y="3229560"/>
                  </a:lnTo>
                  <a:lnTo>
                    <a:pt x="1761501" y="3226035"/>
                  </a:lnTo>
                  <a:lnTo>
                    <a:pt x="1808916" y="3221134"/>
                  </a:lnTo>
                  <a:lnTo>
                    <a:pt x="1855915" y="3214879"/>
                  </a:lnTo>
                  <a:lnTo>
                    <a:pt x="1902479" y="3207288"/>
                  </a:lnTo>
                  <a:lnTo>
                    <a:pt x="1948587" y="3198382"/>
                  </a:lnTo>
                  <a:lnTo>
                    <a:pt x="1994220" y="3188180"/>
                  </a:lnTo>
                  <a:lnTo>
                    <a:pt x="2039357" y="3176703"/>
                  </a:lnTo>
                  <a:lnTo>
                    <a:pt x="2083978" y="3163971"/>
                  </a:lnTo>
                  <a:lnTo>
                    <a:pt x="2128064" y="3150004"/>
                  </a:lnTo>
                  <a:lnTo>
                    <a:pt x="2171595" y="3134821"/>
                  </a:lnTo>
                  <a:lnTo>
                    <a:pt x="2214549" y="3118443"/>
                  </a:lnTo>
                  <a:lnTo>
                    <a:pt x="2256908" y="3100890"/>
                  </a:lnTo>
                  <a:lnTo>
                    <a:pt x="2298652" y="3082182"/>
                  </a:lnTo>
                  <a:lnTo>
                    <a:pt x="2339760" y="3062338"/>
                  </a:lnTo>
                  <a:lnTo>
                    <a:pt x="2380212" y="3041379"/>
                  </a:lnTo>
                  <a:lnTo>
                    <a:pt x="2419988" y="3019325"/>
                  </a:lnTo>
                  <a:lnTo>
                    <a:pt x="2459069" y="2996196"/>
                  </a:lnTo>
                  <a:lnTo>
                    <a:pt x="2497435" y="2972011"/>
                  </a:lnTo>
                  <a:lnTo>
                    <a:pt x="2535064" y="2946792"/>
                  </a:lnTo>
                  <a:lnTo>
                    <a:pt x="2571938" y="2920557"/>
                  </a:lnTo>
                  <a:lnTo>
                    <a:pt x="2608037" y="2893326"/>
                  </a:lnTo>
                  <a:lnTo>
                    <a:pt x="2643340" y="2865121"/>
                  </a:lnTo>
                  <a:lnTo>
                    <a:pt x="2677827" y="2835960"/>
                  </a:lnTo>
                  <a:lnTo>
                    <a:pt x="2711478" y="2805864"/>
                  </a:lnTo>
                  <a:lnTo>
                    <a:pt x="2744274" y="2774853"/>
                  </a:lnTo>
                  <a:lnTo>
                    <a:pt x="2776194" y="2742947"/>
                  </a:lnTo>
                  <a:lnTo>
                    <a:pt x="2807218" y="2710166"/>
                  </a:lnTo>
                  <a:lnTo>
                    <a:pt x="2837327" y="2676529"/>
                  </a:lnTo>
                  <a:lnTo>
                    <a:pt x="2866500" y="2642058"/>
                  </a:lnTo>
                  <a:lnTo>
                    <a:pt x="2894717" y="2606771"/>
                  </a:lnTo>
                  <a:lnTo>
                    <a:pt x="2921959" y="2570689"/>
                  </a:lnTo>
                  <a:lnTo>
                    <a:pt x="2948204" y="2533832"/>
                  </a:lnTo>
                  <a:lnTo>
                    <a:pt x="2973435" y="2496219"/>
                  </a:lnTo>
                  <a:lnTo>
                    <a:pt x="2997629" y="2457872"/>
                  </a:lnTo>
                  <a:lnTo>
                    <a:pt x="3020768" y="2418809"/>
                  </a:lnTo>
                  <a:lnTo>
                    <a:pt x="3042831" y="2379052"/>
                  </a:lnTo>
                  <a:lnTo>
                    <a:pt x="3063798" y="2338619"/>
                  </a:lnTo>
                  <a:lnTo>
                    <a:pt x="3083649" y="2297531"/>
                  </a:lnTo>
                  <a:lnTo>
                    <a:pt x="3102365" y="2255808"/>
                  </a:lnTo>
                  <a:lnTo>
                    <a:pt x="3119925" y="2213470"/>
                  </a:lnTo>
                  <a:lnTo>
                    <a:pt x="3136309" y="2170536"/>
                  </a:lnTo>
                  <a:lnTo>
                    <a:pt x="3151497" y="2127028"/>
                  </a:lnTo>
                  <a:lnTo>
                    <a:pt x="3165470" y="2082965"/>
                  </a:lnTo>
                  <a:lnTo>
                    <a:pt x="3178207" y="2038366"/>
                  </a:lnTo>
                  <a:lnTo>
                    <a:pt x="3189688" y="1993252"/>
                  </a:lnTo>
                  <a:lnTo>
                    <a:pt x="3199893" y="1947644"/>
                  </a:lnTo>
                  <a:lnTo>
                    <a:pt x="3208803" y="1901560"/>
                  </a:lnTo>
                  <a:lnTo>
                    <a:pt x="3216396" y="1855021"/>
                  </a:lnTo>
                  <a:lnTo>
                    <a:pt x="3222654" y="1808047"/>
                  </a:lnTo>
                  <a:lnTo>
                    <a:pt x="3227556" y="1760658"/>
                  </a:lnTo>
                  <a:lnTo>
                    <a:pt x="3231083" y="1712875"/>
                  </a:lnTo>
                  <a:lnTo>
                    <a:pt x="3233213" y="1664716"/>
                  </a:lnTo>
                  <a:lnTo>
                    <a:pt x="3233928" y="1616202"/>
                  </a:lnTo>
                  <a:lnTo>
                    <a:pt x="3233213" y="1567687"/>
                  </a:lnTo>
                  <a:lnTo>
                    <a:pt x="3231082" y="1519528"/>
                  </a:lnTo>
                  <a:lnTo>
                    <a:pt x="3227555" y="1471745"/>
                  </a:lnTo>
                  <a:lnTo>
                    <a:pt x="3222652" y="1424356"/>
                  </a:lnTo>
                  <a:lnTo>
                    <a:pt x="3216393" y="1377382"/>
                  </a:lnTo>
                  <a:lnTo>
                    <a:pt x="3208799" y="1330843"/>
                  </a:lnTo>
                  <a:lnTo>
                    <a:pt x="3199888" y="1284759"/>
                  </a:lnTo>
                  <a:lnTo>
                    <a:pt x="3189681" y="1239151"/>
                  </a:lnTo>
                  <a:lnTo>
                    <a:pt x="3178198" y="1194037"/>
                  </a:lnTo>
                  <a:lnTo>
                    <a:pt x="3165460" y="1149438"/>
                  </a:lnTo>
                  <a:lnTo>
                    <a:pt x="3151485" y="1105375"/>
                  </a:lnTo>
                  <a:lnTo>
                    <a:pt x="3136295" y="1061867"/>
                  </a:lnTo>
                  <a:lnTo>
                    <a:pt x="3119909" y="1018933"/>
                  </a:lnTo>
                  <a:lnTo>
                    <a:pt x="3102346" y="976595"/>
                  </a:lnTo>
                  <a:lnTo>
                    <a:pt x="3083629" y="934872"/>
                  </a:lnTo>
                  <a:lnTo>
                    <a:pt x="3063775" y="893784"/>
                  </a:lnTo>
                  <a:lnTo>
                    <a:pt x="3042805" y="853351"/>
                  </a:lnTo>
                  <a:lnTo>
                    <a:pt x="3020740" y="813594"/>
                  </a:lnTo>
                  <a:lnTo>
                    <a:pt x="2997599" y="774531"/>
                  </a:lnTo>
                  <a:lnTo>
                    <a:pt x="2973403" y="736184"/>
                  </a:lnTo>
                  <a:lnTo>
                    <a:pt x="2948170" y="698571"/>
                  </a:lnTo>
                  <a:lnTo>
                    <a:pt x="2921922" y="661714"/>
                  </a:lnTo>
                  <a:lnTo>
                    <a:pt x="2894678" y="625632"/>
                  </a:lnTo>
                  <a:lnTo>
                    <a:pt x="2866459" y="590345"/>
                  </a:lnTo>
                  <a:lnTo>
                    <a:pt x="2837284" y="555874"/>
                  </a:lnTo>
                  <a:lnTo>
                    <a:pt x="2807173" y="522237"/>
                  </a:lnTo>
                  <a:lnTo>
                    <a:pt x="2776147" y="489456"/>
                  </a:lnTo>
                  <a:lnTo>
                    <a:pt x="2744225" y="457550"/>
                  </a:lnTo>
                  <a:lnTo>
                    <a:pt x="2711428" y="426539"/>
                  </a:lnTo>
                  <a:lnTo>
                    <a:pt x="2677775" y="396443"/>
                  </a:lnTo>
                  <a:lnTo>
                    <a:pt x="2643287" y="367282"/>
                  </a:lnTo>
                  <a:lnTo>
                    <a:pt x="2607983" y="339077"/>
                  </a:lnTo>
                  <a:lnTo>
                    <a:pt x="2571884" y="311846"/>
                  </a:lnTo>
                  <a:lnTo>
                    <a:pt x="2535009" y="285611"/>
                  </a:lnTo>
                  <a:lnTo>
                    <a:pt x="2497379" y="260392"/>
                  </a:lnTo>
                  <a:lnTo>
                    <a:pt x="2459013" y="236207"/>
                  </a:lnTo>
                  <a:lnTo>
                    <a:pt x="2419932" y="213078"/>
                  </a:lnTo>
                  <a:lnTo>
                    <a:pt x="2380156" y="191024"/>
                  </a:lnTo>
                  <a:lnTo>
                    <a:pt x="2339704" y="170065"/>
                  </a:lnTo>
                  <a:lnTo>
                    <a:pt x="2298597" y="150221"/>
                  </a:lnTo>
                  <a:lnTo>
                    <a:pt x="2256854" y="131513"/>
                  </a:lnTo>
                  <a:lnTo>
                    <a:pt x="2214497" y="113960"/>
                  </a:lnTo>
                  <a:lnTo>
                    <a:pt x="2171544" y="97582"/>
                  </a:lnTo>
                  <a:lnTo>
                    <a:pt x="2128016" y="82399"/>
                  </a:lnTo>
                  <a:lnTo>
                    <a:pt x="2083932" y="68432"/>
                  </a:lnTo>
                  <a:lnTo>
                    <a:pt x="2039313" y="55700"/>
                  </a:lnTo>
                  <a:lnTo>
                    <a:pt x="1994180" y="44223"/>
                  </a:lnTo>
                  <a:lnTo>
                    <a:pt x="1948550" y="34021"/>
                  </a:lnTo>
                  <a:lnTo>
                    <a:pt x="1902446" y="25115"/>
                  </a:lnTo>
                  <a:lnTo>
                    <a:pt x="1855887" y="17524"/>
                  </a:lnTo>
                  <a:lnTo>
                    <a:pt x="1808892" y="11269"/>
                  </a:lnTo>
                  <a:lnTo>
                    <a:pt x="1761483" y="6368"/>
                  </a:lnTo>
                  <a:lnTo>
                    <a:pt x="1713678" y="2843"/>
                  </a:lnTo>
                  <a:lnTo>
                    <a:pt x="1665498" y="714"/>
                  </a:lnTo>
                  <a:lnTo>
                    <a:pt x="1616963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9" name="object 9"/>
            <p:cNvSpPr/>
            <p:nvPr/>
          </p:nvSpPr>
          <p:spPr>
            <a:xfrm>
              <a:off x="5105400" y="4621657"/>
              <a:ext cx="3252470" cy="3251200"/>
            </a:xfrm>
            <a:custGeom>
              <a:avLst/>
              <a:gdLst/>
              <a:ahLst/>
              <a:cxnLst/>
              <a:rect l="l" t="t" r="r" b="b"/>
              <a:pathLst>
                <a:path w="3252470" h="3251200">
                  <a:moveTo>
                    <a:pt x="1862187" y="3238500"/>
                  </a:moveTo>
                  <a:lnTo>
                    <a:pt x="1390028" y="3238500"/>
                  </a:lnTo>
                  <a:lnTo>
                    <a:pt x="1436480" y="3251200"/>
                  </a:lnTo>
                  <a:lnTo>
                    <a:pt x="1815735" y="3251200"/>
                  </a:lnTo>
                  <a:lnTo>
                    <a:pt x="1862187" y="3238500"/>
                  </a:lnTo>
                  <a:close/>
                </a:path>
                <a:path w="3252470" h="3251200">
                  <a:moveTo>
                    <a:pt x="19050" y="1625600"/>
                  </a:moveTo>
                  <a:lnTo>
                    <a:pt x="19050" y="1638300"/>
                  </a:lnTo>
                  <a:lnTo>
                    <a:pt x="173" y="1638300"/>
                  </a:lnTo>
                  <a:lnTo>
                    <a:pt x="693" y="1676400"/>
                  </a:lnTo>
                  <a:lnTo>
                    <a:pt x="2760" y="1727200"/>
                  </a:lnTo>
                  <a:lnTo>
                    <a:pt x="6182" y="1778000"/>
                  </a:lnTo>
                  <a:lnTo>
                    <a:pt x="10940" y="1816100"/>
                  </a:lnTo>
                  <a:lnTo>
                    <a:pt x="17015" y="1866900"/>
                  </a:lnTo>
                  <a:lnTo>
                    <a:pt x="24388" y="1917700"/>
                  </a:lnTo>
                  <a:lnTo>
                    <a:pt x="33039" y="1955800"/>
                  </a:lnTo>
                  <a:lnTo>
                    <a:pt x="42949" y="2006600"/>
                  </a:lnTo>
                  <a:lnTo>
                    <a:pt x="54100" y="2044700"/>
                  </a:lnTo>
                  <a:lnTo>
                    <a:pt x="66473" y="2095500"/>
                  </a:lnTo>
                  <a:lnTo>
                    <a:pt x="80048" y="2133600"/>
                  </a:lnTo>
                  <a:lnTo>
                    <a:pt x="94806" y="2184400"/>
                  </a:lnTo>
                  <a:lnTo>
                    <a:pt x="110728" y="2222500"/>
                  </a:lnTo>
                  <a:lnTo>
                    <a:pt x="127795" y="2260600"/>
                  </a:lnTo>
                  <a:lnTo>
                    <a:pt x="145989" y="2311400"/>
                  </a:lnTo>
                  <a:lnTo>
                    <a:pt x="165289" y="2349500"/>
                  </a:lnTo>
                  <a:lnTo>
                    <a:pt x="185677" y="2387600"/>
                  </a:lnTo>
                  <a:lnTo>
                    <a:pt x="207135" y="2425700"/>
                  </a:lnTo>
                  <a:lnTo>
                    <a:pt x="229641" y="2463800"/>
                  </a:lnTo>
                  <a:lnTo>
                    <a:pt x="253179" y="2501900"/>
                  </a:lnTo>
                  <a:lnTo>
                    <a:pt x="277728" y="2540000"/>
                  </a:lnTo>
                  <a:lnTo>
                    <a:pt x="303270" y="2578100"/>
                  </a:lnTo>
                  <a:lnTo>
                    <a:pt x="329786" y="2616200"/>
                  </a:lnTo>
                  <a:lnTo>
                    <a:pt x="357255" y="2654300"/>
                  </a:lnTo>
                  <a:lnTo>
                    <a:pt x="385660" y="2679700"/>
                  </a:lnTo>
                  <a:lnTo>
                    <a:pt x="414982" y="2717800"/>
                  </a:lnTo>
                  <a:lnTo>
                    <a:pt x="445200" y="2743200"/>
                  </a:lnTo>
                  <a:lnTo>
                    <a:pt x="476297" y="2781300"/>
                  </a:lnTo>
                  <a:lnTo>
                    <a:pt x="508253" y="2806700"/>
                  </a:lnTo>
                  <a:lnTo>
                    <a:pt x="541049" y="2844800"/>
                  </a:lnTo>
                  <a:lnTo>
                    <a:pt x="574665" y="2870200"/>
                  </a:lnTo>
                  <a:lnTo>
                    <a:pt x="609084" y="2895600"/>
                  </a:lnTo>
                  <a:lnTo>
                    <a:pt x="644285" y="2933700"/>
                  </a:lnTo>
                  <a:lnTo>
                    <a:pt x="680251" y="2959100"/>
                  </a:lnTo>
                  <a:lnTo>
                    <a:pt x="716960" y="2984500"/>
                  </a:lnTo>
                  <a:lnTo>
                    <a:pt x="754396" y="3009900"/>
                  </a:lnTo>
                  <a:lnTo>
                    <a:pt x="792538" y="3022600"/>
                  </a:lnTo>
                  <a:lnTo>
                    <a:pt x="831367" y="3048000"/>
                  </a:lnTo>
                  <a:lnTo>
                    <a:pt x="870865" y="3073400"/>
                  </a:lnTo>
                  <a:lnTo>
                    <a:pt x="911012" y="3086100"/>
                  </a:lnTo>
                  <a:lnTo>
                    <a:pt x="951789" y="3111500"/>
                  </a:lnTo>
                  <a:lnTo>
                    <a:pt x="993177" y="3124200"/>
                  </a:lnTo>
                  <a:lnTo>
                    <a:pt x="1035158" y="3149600"/>
                  </a:lnTo>
                  <a:lnTo>
                    <a:pt x="1120819" y="3175000"/>
                  </a:lnTo>
                  <a:lnTo>
                    <a:pt x="1343998" y="3238500"/>
                  </a:lnTo>
                  <a:lnTo>
                    <a:pt x="1482454" y="3238500"/>
                  </a:lnTo>
                  <a:lnTo>
                    <a:pt x="1435329" y="3225800"/>
                  </a:lnTo>
                  <a:lnTo>
                    <a:pt x="1388617" y="3225800"/>
                  </a:lnTo>
                  <a:lnTo>
                    <a:pt x="1296512" y="3200400"/>
                  </a:lnTo>
                  <a:lnTo>
                    <a:pt x="1251159" y="3200400"/>
                  </a:lnTo>
                  <a:lnTo>
                    <a:pt x="1118134" y="3162300"/>
                  </a:lnTo>
                  <a:lnTo>
                    <a:pt x="1074870" y="3136900"/>
                  </a:lnTo>
                  <a:lnTo>
                    <a:pt x="990079" y="3111500"/>
                  </a:lnTo>
                  <a:lnTo>
                    <a:pt x="948591" y="3086100"/>
                  </a:lnTo>
                  <a:lnTo>
                    <a:pt x="907735" y="3073400"/>
                  </a:lnTo>
                  <a:lnTo>
                    <a:pt x="867531" y="3048000"/>
                  </a:lnTo>
                  <a:lnTo>
                    <a:pt x="827998" y="3022600"/>
                  </a:lnTo>
                  <a:lnTo>
                    <a:pt x="789156" y="3009900"/>
                  </a:lnTo>
                  <a:lnTo>
                    <a:pt x="751026" y="2984500"/>
                  </a:lnTo>
                  <a:lnTo>
                    <a:pt x="713627" y="2959100"/>
                  </a:lnTo>
                  <a:lnTo>
                    <a:pt x="676979" y="2933700"/>
                  </a:lnTo>
                  <a:lnTo>
                    <a:pt x="641101" y="2895600"/>
                  </a:lnTo>
                  <a:lnTo>
                    <a:pt x="606015" y="2870200"/>
                  </a:lnTo>
                  <a:lnTo>
                    <a:pt x="571739" y="2844800"/>
                  </a:lnTo>
                  <a:lnTo>
                    <a:pt x="538294" y="2819400"/>
                  </a:lnTo>
                  <a:lnTo>
                    <a:pt x="505700" y="2781300"/>
                  </a:lnTo>
                  <a:lnTo>
                    <a:pt x="473975" y="2755900"/>
                  </a:lnTo>
                  <a:lnTo>
                    <a:pt x="443141" y="2717800"/>
                  </a:lnTo>
                  <a:lnTo>
                    <a:pt x="413217" y="2679700"/>
                  </a:lnTo>
                  <a:lnTo>
                    <a:pt x="384223" y="2654300"/>
                  </a:lnTo>
                  <a:lnTo>
                    <a:pt x="356179" y="2616200"/>
                  </a:lnTo>
                  <a:lnTo>
                    <a:pt x="329104" y="2578100"/>
                  </a:lnTo>
                  <a:lnTo>
                    <a:pt x="303019" y="2540000"/>
                  </a:lnTo>
                  <a:lnTo>
                    <a:pt x="277944" y="2501900"/>
                  </a:lnTo>
                  <a:lnTo>
                    <a:pt x="253898" y="2463800"/>
                  </a:lnTo>
                  <a:lnTo>
                    <a:pt x="230901" y="2425700"/>
                  </a:lnTo>
                  <a:lnTo>
                    <a:pt x="208974" y="2387600"/>
                  </a:lnTo>
                  <a:lnTo>
                    <a:pt x="188135" y="2349500"/>
                  </a:lnTo>
                  <a:lnTo>
                    <a:pt x="168406" y="2311400"/>
                  </a:lnTo>
                  <a:lnTo>
                    <a:pt x="149805" y="2273300"/>
                  </a:lnTo>
                  <a:lnTo>
                    <a:pt x="132352" y="2222500"/>
                  </a:lnTo>
                  <a:lnTo>
                    <a:pt x="116069" y="2184400"/>
                  </a:lnTo>
                  <a:lnTo>
                    <a:pt x="100974" y="2133600"/>
                  </a:lnTo>
                  <a:lnTo>
                    <a:pt x="87087" y="2095500"/>
                  </a:lnTo>
                  <a:lnTo>
                    <a:pt x="74428" y="2057400"/>
                  </a:lnTo>
                  <a:lnTo>
                    <a:pt x="63017" y="2006600"/>
                  </a:lnTo>
                  <a:lnTo>
                    <a:pt x="52875" y="1955800"/>
                  </a:lnTo>
                  <a:lnTo>
                    <a:pt x="44020" y="1917700"/>
                  </a:lnTo>
                  <a:lnTo>
                    <a:pt x="36473" y="1866900"/>
                  </a:lnTo>
                  <a:lnTo>
                    <a:pt x="30254" y="1816100"/>
                  </a:lnTo>
                  <a:lnTo>
                    <a:pt x="25382" y="1778000"/>
                  </a:lnTo>
                  <a:lnTo>
                    <a:pt x="21877" y="1727200"/>
                  </a:lnTo>
                  <a:lnTo>
                    <a:pt x="19760" y="1676400"/>
                  </a:lnTo>
                  <a:lnTo>
                    <a:pt x="19050" y="1625600"/>
                  </a:lnTo>
                  <a:close/>
                </a:path>
                <a:path w="3252470" h="3251200">
                  <a:moveTo>
                    <a:pt x="1908250" y="25400"/>
                  </a:moveTo>
                  <a:lnTo>
                    <a:pt x="1769761" y="25400"/>
                  </a:lnTo>
                  <a:lnTo>
                    <a:pt x="1816886" y="38100"/>
                  </a:lnTo>
                  <a:lnTo>
                    <a:pt x="1863598" y="38100"/>
                  </a:lnTo>
                  <a:lnTo>
                    <a:pt x="1955703" y="63500"/>
                  </a:lnTo>
                  <a:lnTo>
                    <a:pt x="2001056" y="63500"/>
                  </a:lnTo>
                  <a:lnTo>
                    <a:pt x="2134081" y="101600"/>
                  </a:lnTo>
                  <a:lnTo>
                    <a:pt x="2177345" y="127000"/>
                  </a:lnTo>
                  <a:lnTo>
                    <a:pt x="2262136" y="152400"/>
                  </a:lnTo>
                  <a:lnTo>
                    <a:pt x="2303624" y="177800"/>
                  </a:lnTo>
                  <a:lnTo>
                    <a:pt x="2344480" y="190500"/>
                  </a:lnTo>
                  <a:lnTo>
                    <a:pt x="2384684" y="215900"/>
                  </a:lnTo>
                  <a:lnTo>
                    <a:pt x="2424217" y="241300"/>
                  </a:lnTo>
                  <a:lnTo>
                    <a:pt x="2463059" y="254000"/>
                  </a:lnTo>
                  <a:lnTo>
                    <a:pt x="2501189" y="279400"/>
                  </a:lnTo>
                  <a:lnTo>
                    <a:pt x="2538588" y="304800"/>
                  </a:lnTo>
                  <a:lnTo>
                    <a:pt x="2575236" y="330200"/>
                  </a:lnTo>
                  <a:lnTo>
                    <a:pt x="2611114" y="355600"/>
                  </a:lnTo>
                  <a:lnTo>
                    <a:pt x="2646200" y="393700"/>
                  </a:lnTo>
                  <a:lnTo>
                    <a:pt x="2680476" y="419100"/>
                  </a:lnTo>
                  <a:lnTo>
                    <a:pt x="2713921" y="444500"/>
                  </a:lnTo>
                  <a:lnTo>
                    <a:pt x="2746515" y="482600"/>
                  </a:lnTo>
                  <a:lnTo>
                    <a:pt x="2778240" y="508000"/>
                  </a:lnTo>
                  <a:lnTo>
                    <a:pt x="2809074" y="546100"/>
                  </a:lnTo>
                  <a:lnTo>
                    <a:pt x="2838998" y="571500"/>
                  </a:lnTo>
                  <a:lnTo>
                    <a:pt x="2867992" y="609600"/>
                  </a:lnTo>
                  <a:lnTo>
                    <a:pt x="2896036" y="647700"/>
                  </a:lnTo>
                  <a:lnTo>
                    <a:pt x="2923111" y="685800"/>
                  </a:lnTo>
                  <a:lnTo>
                    <a:pt x="2949196" y="723900"/>
                  </a:lnTo>
                  <a:lnTo>
                    <a:pt x="2974271" y="762000"/>
                  </a:lnTo>
                  <a:lnTo>
                    <a:pt x="2998317" y="800100"/>
                  </a:lnTo>
                  <a:lnTo>
                    <a:pt x="3021314" y="838200"/>
                  </a:lnTo>
                  <a:lnTo>
                    <a:pt x="3043241" y="876300"/>
                  </a:lnTo>
                  <a:lnTo>
                    <a:pt x="3064080" y="914400"/>
                  </a:lnTo>
                  <a:lnTo>
                    <a:pt x="3083809" y="952500"/>
                  </a:lnTo>
                  <a:lnTo>
                    <a:pt x="3102410" y="990600"/>
                  </a:lnTo>
                  <a:lnTo>
                    <a:pt x="3119863" y="1041400"/>
                  </a:lnTo>
                  <a:lnTo>
                    <a:pt x="3136146" y="1079500"/>
                  </a:lnTo>
                  <a:lnTo>
                    <a:pt x="3151241" y="1117600"/>
                  </a:lnTo>
                  <a:lnTo>
                    <a:pt x="3165128" y="1168400"/>
                  </a:lnTo>
                  <a:lnTo>
                    <a:pt x="3177787" y="1206500"/>
                  </a:lnTo>
                  <a:lnTo>
                    <a:pt x="3189198" y="1257300"/>
                  </a:lnTo>
                  <a:lnTo>
                    <a:pt x="3199340" y="1308100"/>
                  </a:lnTo>
                  <a:lnTo>
                    <a:pt x="3208195" y="1346200"/>
                  </a:lnTo>
                  <a:lnTo>
                    <a:pt x="3215742" y="1397000"/>
                  </a:lnTo>
                  <a:lnTo>
                    <a:pt x="3221961" y="1435100"/>
                  </a:lnTo>
                  <a:lnTo>
                    <a:pt x="3226833" y="1485900"/>
                  </a:lnTo>
                  <a:lnTo>
                    <a:pt x="3230338" y="1536700"/>
                  </a:lnTo>
                  <a:lnTo>
                    <a:pt x="3232455" y="1587500"/>
                  </a:lnTo>
                  <a:lnTo>
                    <a:pt x="3233166" y="1625600"/>
                  </a:lnTo>
                  <a:lnTo>
                    <a:pt x="3232455" y="1676400"/>
                  </a:lnTo>
                  <a:lnTo>
                    <a:pt x="3230337" y="1727200"/>
                  </a:lnTo>
                  <a:lnTo>
                    <a:pt x="3226832" y="1778000"/>
                  </a:lnTo>
                  <a:lnTo>
                    <a:pt x="3221960" y="1816100"/>
                  </a:lnTo>
                  <a:lnTo>
                    <a:pt x="3215739" y="1866900"/>
                  </a:lnTo>
                  <a:lnTo>
                    <a:pt x="3208191" y="1917700"/>
                  </a:lnTo>
                  <a:lnTo>
                    <a:pt x="3199335" y="1955800"/>
                  </a:lnTo>
                  <a:lnTo>
                    <a:pt x="3189191" y="2006600"/>
                  </a:lnTo>
                  <a:lnTo>
                    <a:pt x="3177778" y="2057400"/>
                  </a:lnTo>
                  <a:lnTo>
                    <a:pt x="3165118" y="2095500"/>
                  </a:lnTo>
                  <a:lnTo>
                    <a:pt x="3151229" y="2133600"/>
                  </a:lnTo>
                  <a:lnTo>
                    <a:pt x="3136132" y="2184400"/>
                  </a:lnTo>
                  <a:lnTo>
                    <a:pt x="3119846" y="2222500"/>
                  </a:lnTo>
                  <a:lnTo>
                    <a:pt x="3102392" y="2273300"/>
                  </a:lnTo>
                  <a:lnTo>
                    <a:pt x="3083789" y="2311400"/>
                  </a:lnTo>
                  <a:lnTo>
                    <a:pt x="3064057" y="2349500"/>
                  </a:lnTo>
                  <a:lnTo>
                    <a:pt x="3043216" y="2387600"/>
                  </a:lnTo>
                  <a:lnTo>
                    <a:pt x="3021286" y="2425700"/>
                  </a:lnTo>
                  <a:lnTo>
                    <a:pt x="2998287" y="2463800"/>
                  </a:lnTo>
                  <a:lnTo>
                    <a:pt x="2974239" y="2501900"/>
                  </a:lnTo>
                  <a:lnTo>
                    <a:pt x="2949161" y="2540000"/>
                  </a:lnTo>
                  <a:lnTo>
                    <a:pt x="2923074" y="2578100"/>
                  </a:lnTo>
                  <a:lnTo>
                    <a:pt x="2895997" y="2616200"/>
                  </a:lnTo>
                  <a:lnTo>
                    <a:pt x="2867951" y="2654300"/>
                  </a:lnTo>
                  <a:lnTo>
                    <a:pt x="2838955" y="2679700"/>
                  </a:lnTo>
                  <a:lnTo>
                    <a:pt x="2809029" y="2717800"/>
                  </a:lnTo>
                  <a:lnTo>
                    <a:pt x="2778193" y="2755900"/>
                  </a:lnTo>
                  <a:lnTo>
                    <a:pt x="2746467" y="2781300"/>
                  </a:lnTo>
                  <a:lnTo>
                    <a:pt x="2713871" y="2819400"/>
                  </a:lnTo>
                  <a:lnTo>
                    <a:pt x="2680424" y="2844800"/>
                  </a:lnTo>
                  <a:lnTo>
                    <a:pt x="2646147" y="2870200"/>
                  </a:lnTo>
                  <a:lnTo>
                    <a:pt x="2611060" y="2895600"/>
                  </a:lnTo>
                  <a:lnTo>
                    <a:pt x="2575182" y="2933700"/>
                  </a:lnTo>
                  <a:lnTo>
                    <a:pt x="2538533" y="2959100"/>
                  </a:lnTo>
                  <a:lnTo>
                    <a:pt x="2501133" y="2984500"/>
                  </a:lnTo>
                  <a:lnTo>
                    <a:pt x="2463003" y="3009900"/>
                  </a:lnTo>
                  <a:lnTo>
                    <a:pt x="2424161" y="3022600"/>
                  </a:lnTo>
                  <a:lnTo>
                    <a:pt x="2384628" y="3048000"/>
                  </a:lnTo>
                  <a:lnTo>
                    <a:pt x="2344424" y="3073400"/>
                  </a:lnTo>
                  <a:lnTo>
                    <a:pt x="2303569" y="3086100"/>
                  </a:lnTo>
                  <a:lnTo>
                    <a:pt x="2262082" y="3111500"/>
                  </a:lnTo>
                  <a:lnTo>
                    <a:pt x="2177294" y="3136900"/>
                  </a:lnTo>
                  <a:lnTo>
                    <a:pt x="2134032" y="3162300"/>
                  </a:lnTo>
                  <a:lnTo>
                    <a:pt x="2001016" y="3200400"/>
                  </a:lnTo>
                  <a:lnTo>
                    <a:pt x="1955666" y="3200400"/>
                  </a:lnTo>
                  <a:lnTo>
                    <a:pt x="1863569" y="3225800"/>
                  </a:lnTo>
                  <a:lnTo>
                    <a:pt x="1816862" y="3225800"/>
                  </a:lnTo>
                  <a:lnTo>
                    <a:pt x="1769743" y="3238500"/>
                  </a:lnTo>
                  <a:lnTo>
                    <a:pt x="1908217" y="3238500"/>
                  </a:lnTo>
                  <a:lnTo>
                    <a:pt x="2131396" y="3175000"/>
                  </a:lnTo>
                  <a:lnTo>
                    <a:pt x="2217057" y="3149600"/>
                  </a:lnTo>
                  <a:lnTo>
                    <a:pt x="2259038" y="3124200"/>
                  </a:lnTo>
                  <a:lnTo>
                    <a:pt x="2300426" y="3111500"/>
                  </a:lnTo>
                  <a:lnTo>
                    <a:pt x="2341203" y="3086100"/>
                  </a:lnTo>
                  <a:lnTo>
                    <a:pt x="2381350" y="3073400"/>
                  </a:lnTo>
                  <a:lnTo>
                    <a:pt x="2420848" y="3048000"/>
                  </a:lnTo>
                  <a:lnTo>
                    <a:pt x="2459677" y="3022600"/>
                  </a:lnTo>
                  <a:lnTo>
                    <a:pt x="2497819" y="3009900"/>
                  </a:lnTo>
                  <a:lnTo>
                    <a:pt x="2535255" y="2984500"/>
                  </a:lnTo>
                  <a:lnTo>
                    <a:pt x="2571964" y="2959100"/>
                  </a:lnTo>
                  <a:lnTo>
                    <a:pt x="2607930" y="2933700"/>
                  </a:lnTo>
                  <a:lnTo>
                    <a:pt x="2643131" y="2895600"/>
                  </a:lnTo>
                  <a:lnTo>
                    <a:pt x="2677550" y="2870200"/>
                  </a:lnTo>
                  <a:lnTo>
                    <a:pt x="2711166" y="2844800"/>
                  </a:lnTo>
                  <a:lnTo>
                    <a:pt x="2743962" y="2806700"/>
                  </a:lnTo>
                  <a:lnTo>
                    <a:pt x="2775918" y="2781300"/>
                  </a:lnTo>
                  <a:lnTo>
                    <a:pt x="2807015" y="2743200"/>
                  </a:lnTo>
                  <a:lnTo>
                    <a:pt x="2837233" y="2717800"/>
                  </a:lnTo>
                  <a:lnTo>
                    <a:pt x="2866555" y="2679700"/>
                  </a:lnTo>
                  <a:lnTo>
                    <a:pt x="2894960" y="2654300"/>
                  </a:lnTo>
                  <a:lnTo>
                    <a:pt x="2922429" y="2616200"/>
                  </a:lnTo>
                  <a:lnTo>
                    <a:pt x="2948945" y="2578100"/>
                  </a:lnTo>
                  <a:lnTo>
                    <a:pt x="2974487" y="2540000"/>
                  </a:lnTo>
                  <a:lnTo>
                    <a:pt x="2999036" y="2501900"/>
                  </a:lnTo>
                  <a:lnTo>
                    <a:pt x="3022574" y="2463800"/>
                  </a:lnTo>
                  <a:lnTo>
                    <a:pt x="3045080" y="2425700"/>
                  </a:lnTo>
                  <a:lnTo>
                    <a:pt x="3066538" y="2387600"/>
                  </a:lnTo>
                  <a:lnTo>
                    <a:pt x="3086926" y="2349500"/>
                  </a:lnTo>
                  <a:lnTo>
                    <a:pt x="3106226" y="2311400"/>
                  </a:lnTo>
                  <a:lnTo>
                    <a:pt x="3124420" y="2260600"/>
                  </a:lnTo>
                  <a:lnTo>
                    <a:pt x="3141487" y="2222500"/>
                  </a:lnTo>
                  <a:lnTo>
                    <a:pt x="3157409" y="2184400"/>
                  </a:lnTo>
                  <a:lnTo>
                    <a:pt x="3172167" y="2133600"/>
                  </a:lnTo>
                  <a:lnTo>
                    <a:pt x="3185742" y="2095500"/>
                  </a:lnTo>
                  <a:lnTo>
                    <a:pt x="3198115" y="2044700"/>
                  </a:lnTo>
                  <a:lnTo>
                    <a:pt x="3209266" y="2006600"/>
                  </a:lnTo>
                  <a:lnTo>
                    <a:pt x="3219176" y="1955800"/>
                  </a:lnTo>
                  <a:lnTo>
                    <a:pt x="3227827" y="1917700"/>
                  </a:lnTo>
                  <a:lnTo>
                    <a:pt x="3235200" y="1866900"/>
                  </a:lnTo>
                  <a:lnTo>
                    <a:pt x="3241275" y="1816100"/>
                  </a:lnTo>
                  <a:lnTo>
                    <a:pt x="3246033" y="1778000"/>
                  </a:lnTo>
                  <a:lnTo>
                    <a:pt x="3249455" y="1727200"/>
                  </a:lnTo>
                  <a:lnTo>
                    <a:pt x="3251522" y="1676400"/>
                  </a:lnTo>
                  <a:lnTo>
                    <a:pt x="3252216" y="1625600"/>
                  </a:lnTo>
                  <a:lnTo>
                    <a:pt x="3251522" y="1587500"/>
                  </a:lnTo>
                  <a:lnTo>
                    <a:pt x="3249455" y="1536700"/>
                  </a:lnTo>
                  <a:lnTo>
                    <a:pt x="3246034" y="1485900"/>
                  </a:lnTo>
                  <a:lnTo>
                    <a:pt x="3241276" y="1447800"/>
                  </a:lnTo>
                  <a:lnTo>
                    <a:pt x="3235203" y="1397000"/>
                  </a:lnTo>
                  <a:lnTo>
                    <a:pt x="3227831" y="1346200"/>
                  </a:lnTo>
                  <a:lnTo>
                    <a:pt x="3219182" y="1308100"/>
                  </a:lnTo>
                  <a:lnTo>
                    <a:pt x="3209272" y="1257300"/>
                  </a:lnTo>
                  <a:lnTo>
                    <a:pt x="3198123" y="1219200"/>
                  </a:lnTo>
                  <a:lnTo>
                    <a:pt x="3185752" y="1168400"/>
                  </a:lnTo>
                  <a:lnTo>
                    <a:pt x="3172179" y="1130300"/>
                  </a:lnTo>
                  <a:lnTo>
                    <a:pt x="3157423" y="1079500"/>
                  </a:lnTo>
                  <a:lnTo>
                    <a:pt x="3141503" y="1041400"/>
                  </a:lnTo>
                  <a:lnTo>
                    <a:pt x="3124438" y="1003300"/>
                  </a:lnTo>
                  <a:lnTo>
                    <a:pt x="3106246" y="952500"/>
                  </a:lnTo>
                  <a:lnTo>
                    <a:pt x="3086948" y="914400"/>
                  </a:lnTo>
                  <a:lnTo>
                    <a:pt x="3066562" y="876300"/>
                  </a:lnTo>
                  <a:lnTo>
                    <a:pt x="3045107" y="838200"/>
                  </a:lnTo>
                  <a:lnTo>
                    <a:pt x="3022602" y="800100"/>
                  </a:lnTo>
                  <a:lnTo>
                    <a:pt x="2999067" y="762000"/>
                  </a:lnTo>
                  <a:lnTo>
                    <a:pt x="2974520" y="723900"/>
                  </a:lnTo>
                  <a:lnTo>
                    <a:pt x="2948980" y="685800"/>
                  </a:lnTo>
                  <a:lnTo>
                    <a:pt x="2922467" y="647700"/>
                  </a:lnTo>
                  <a:lnTo>
                    <a:pt x="2895000" y="609600"/>
                  </a:lnTo>
                  <a:lnTo>
                    <a:pt x="2866597" y="584200"/>
                  </a:lnTo>
                  <a:lnTo>
                    <a:pt x="2837277" y="546100"/>
                  </a:lnTo>
                  <a:lnTo>
                    <a:pt x="2807060" y="508000"/>
                  </a:lnTo>
                  <a:lnTo>
                    <a:pt x="2775965" y="482600"/>
                  </a:lnTo>
                  <a:lnTo>
                    <a:pt x="2744011" y="444500"/>
                  </a:lnTo>
                  <a:lnTo>
                    <a:pt x="2711217" y="419100"/>
                  </a:lnTo>
                  <a:lnTo>
                    <a:pt x="2677602" y="393700"/>
                  </a:lnTo>
                  <a:lnTo>
                    <a:pt x="2643184" y="368300"/>
                  </a:lnTo>
                  <a:lnTo>
                    <a:pt x="2607984" y="330200"/>
                  </a:lnTo>
                  <a:lnTo>
                    <a:pt x="2572020" y="304800"/>
                  </a:lnTo>
                  <a:lnTo>
                    <a:pt x="2535310" y="279400"/>
                  </a:lnTo>
                  <a:lnTo>
                    <a:pt x="2497875" y="254000"/>
                  </a:lnTo>
                  <a:lnTo>
                    <a:pt x="2459734" y="241300"/>
                  </a:lnTo>
                  <a:lnTo>
                    <a:pt x="2420904" y="215900"/>
                  </a:lnTo>
                  <a:lnTo>
                    <a:pt x="2381406" y="190500"/>
                  </a:lnTo>
                  <a:lnTo>
                    <a:pt x="2341259" y="165100"/>
                  </a:lnTo>
                  <a:lnTo>
                    <a:pt x="2300481" y="152400"/>
                  </a:lnTo>
                  <a:lnTo>
                    <a:pt x="2259091" y="127000"/>
                  </a:lnTo>
                  <a:lnTo>
                    <a:pt x="2043639" y="63500"/>
                  </a:lnTo>
                  <a:lnTo>
                    <a:pt x="1908250" y="25400"/>
                  </a:lnTo>
                  <a:close/>
                </a:path>
                <a:path w="3252470" h="3251200">
                  <a:moveTo>
                    <a:pt x="0" y="1625600"/>
                  </a:moveTo>
                  <a:lnTo>
                    <a:pt x="0" y="1638300"/>
                  </a:lnTo>
                  <a:lnTo>
                    <a:pt x="173" y="1638300"/>
                  </a:lnTo>
                  <a:lnTo>
                    <a:pt x="0" y="1625600"/>
                  </a:lnTo>
                  <a:close/>
                </a:path>
                <a:path w="3252470" h="3251200">
                  <a:moveTo>
                    <a:pt x="1482454" y="25400"/>
                  </a:moveTo>
                  <a:lnTo>
                    <a:pt x="1343998" y="25400"/>
                  </a:lnTo>
                  <a:lnTo>
                    <a:pt x="1208619" y="63500"/>
                  </a:lnTo>
                  <a:lnTo>
                    <a:pt x="993177" y="127000"/>
                  </a:lnTo>
                  <a:lnTo>
                    <a:pt x="951789" y="152400"/>
                  </a:lnTo>
                  <a:lnTo>
                    <a:pt x="911012" y="165100"/>
                  </a:lnTo>
                  <a:lnTo>
                    <a:pt x="870865" y="190500"/>
                  </a:lnTo>
                  <a:lnTo>
                    <a:pt x="831367" y="215900"/>
                  </a:lnTo>
                  <a:lnTo>
                    <a:pt x="792538" y="241300"/>
                  </a:lnTo>
                  <a:lnTo>
                    <a:pt x="754396" y="254000"/>
                  </a:lnTo>
                  <a:lnTo>
                    <a:pt x="716960" y="279400"/>
                  </a:lnTo>
                  <a:lnTo>
                    <a:pt x="680251" y="304800"/>
                  </a:lnTo>
                  <a:lnTo>
                    <a:pt x="644285" y="330200"/>
                  </a:lnTo>
                  <a:lnTo>
                    <a:pt x="609084" y="368300"/>
                  </a:lnTo>
                  <a:lnTo>
                    <a:pt x="574665" y="393700"/>
                  </a:lnTo>
                  <a:lnTo>
                    <a:pt x="541049" y="419100"/>
                  </a:lnTo>
                  <a:lnTo>
                    <a:pt x="508253" y="444500"/>
                  </a:lnTo>
                  <a:lnTo>
                    <a:pt x="476297" y="482600"/>
                  </a:lnTo>
                  <a:lnTo>
                    <a:pt x="445200" y="508000"/>
                  </a:lnTo>
                  <a:lnTo>
                    <a:pt x="414982" y="546100"/>
                  </a:lnTo>
                  <a:lnTo>
                    <a:pt x="385660" y="584200"/>
                  </a:lnTo>
                  <a:lnTo>
                    <a:pt x="357255" y="609600"/>
                  </a:lnTo>
                  <a:lnTo>
                    <a:pt x="329786" y="647700"/>
                  </a:lnTo>
                  <a:lnTo>
                    <a:pt x="303270" y="685800"/>
                  </a:lnTo>
                  <a:lnTo>
                    <a:pt x="277728" y="723900"/>
                  </a:lnTo>
                  <a:lnTo>
                    <a:pt x="253179" y="762000"/>
                  </a:lnTo>
                  <a:lnTo>
                    <a:pt x="229641" y="800100"/>
                  </a:lnTo>
                  <a:lnTo>
                    <a:pt x="207135" y="838200"/>
                  </a:lnTo>
                  <a:lnTo>
                    <a:pt x="185677" y="876300"/>
                  </a:lnTo>
                  <a:lnTo>
                    <a:pt x="165289" y="914400"/>
                  </a:lnTo>
                  <a:lnTo>
                    <a:pt x="145989" y="952500"/>
                  </a:lnTo>
                  <a:lnTo>
                    <a:pt x="127795" y="1003300"/>
                  </a:lnTo>
                  <a:lnTo>
                    <a:pt x="110728" y="1041400"/>
                  </a:lnTo>
                  <a:lnTo>
                    <a:pt x="94806" y="1079500"/>
                  </a:lnTo>
                  <a:lnTo>
                    <a:pt x="80048" y="1130300"/>
                  </a:lnTo>
                  <a:lnTo>
                    <a:pt x="66473" y="1168400"/>
                  </a:lnTo>
                  <a:lnTo>
                    <a:pt x="54100" y="1219200"/>
                  </a:lnTo>
                  <a:lnTo>
                    <a:pt x="42949" y="1257300"/>
                  </a:lnTo>
                  <a:lnTo>
                    <a:pt x="33039" y="1308100"/>
                  </a:lnTo>
                  <a:lnTo>
                    <a:pt x="24388" y="1346200"/>
                  </a:lnTo>
                  <a:lnTo>
                    <a:pt x="17015" y="1397000"/>
                  </a:lnTo>
                  <a:lnTo>
                    <a:pt x="10940" y="1447800"/>
                  </a:lnTo>
                  <a:lnTo>
                    <a:pt x="6182" y="1485900"/>
                  </a:lnTo>
                  <a:lnTo>
                    <a:pt x="2760" y="1536700"/>
                  </a:lnTo>
                  <a:lnTo>
                    <a:pt x="693" y="1587500"/>
                  </a:lnTo>
                  <a:lnTo>
                    <a:pt x="0" y="1625600"/>
                  </a:lnTo>
                  <a:lnTo>
                    <a:pt x="19050" y="1625600"/>
                  </a:lnTo>
                  <a:lnTo>
                    <a:pt x="19760" y="1587500"/>
                  </a:lnTo>
                  <a:lnTo>
                    <a:pt x="21877" y="1536700"/>
                  </a:lnTo>
                  <a:lnTo>
                    <a:pt x="25382" y="1485900"/>
                  </a:lnTo>
                  <a:lnTo>
                    <a:pt x="30254" y="1435100"/>
                  </a:lnTo>
                  <a:lnTo>
                    <a:pt x="36473" y="1397000"/>
                  </a:lnTo>
                  <a:lnTo>
                    <a:pt x="44020" y="1346200"/>
                  </a:lnTo>
                  <a:lnTo>
                    <a:pt x="52875" y="1308100"/>
                  </a:lnTo>
                  <a:lnTo>
                    <a:pt x="63017" y="1257300"/>
                  </a:lnTo>
                  <a:lnTo>
                    <a:pt x="74428" y="1206500"/>
                  </a:lnTo>
                  <a:lnTo>
                    <a:pt x="87087" y="1168400"/>
                  </a:lnTo>
                  <a:lnTo>
                    <a:pt x="100974" y="1117600"/>
                  </a:lnTo>
                  <a:lnTo>
                    <a:pt x="116069" y="1079500"/>
                  </a:lnTo>
                  <a:lnTo>
                    <a:pt x="132352" y="1041400"/>
                  </a:lnTo>
                  <a:lnTo>
                    <a:pt x="149805" y="990600"/>
                  </a:lnTo>
                  <a:lnTo>
                    <a:pt x="168406" y="952500"/>
                  </a:lnTo>
                  <a:lnTo>
                    <a:pt x="188135" y="914400"/>
                  </a:lnTo>
                  <a:lnTo>
                    <a:pt x="208974" y="876300"/>
                  </a:lnTo>
                  <a:lnTo>
                    <a:pt x="230901" y="838200"/>
                  </a:lnTo>
                  <a:lnTo>
                    <a:pt x="253898" y="800100"/>
                  </a:lnTo>
                  <a:lnTo>
                    <a:pt x="277944" y="762000"/>
                  </a:lnTo>
                  <a:lnTo>
                    <a:pt x="303019" y="723900"/>
                  </a:lnTo>
                  <a:lnTo>
                    <a:pt x="329104" y="685800"/>
                  </a:lnTo>
                  <a:lnTo>
                    <a:pt x="356179" y="647700"/>
                  </a:lnTo>
                  <a:lnTo>
                    <a:pt x="384223" y="609600"/>
                  </a:lnTo>
                  <a:lnTo>
                    <a:pt x="413217" y="571500"/>
                  </a:lnTo>
                  <a:lnTo>
                    <a:pt x="443141" y="546100"/>
                  </a:lnTo>
                  <a:lnTo>
                    <a:pt x="473975" y="508000"/>
                  </a:lnTo>
                  <a:lnTo>
                    <a:pt x="505700" y="482600"/>
                  </a:lnTo>
                  <a:lnTo>
                    <a:pt x="538294" y="444500"/>
                  </a:lnTo>
                  <a:lnTo>
                    <a:pt x="571739" y="419100"/>
                  </a:lnTo>
                  <a:lnTo>
                    <a:pt x="606015" y="393700"/>
                  </a:lnTo>
                  <a:lnTo>
                    <a:pt x="641101" y="355600"/>
                  </a:lnTo>
                  <a:lnTo>
                    <a:pt x="676979" y="330200"/>
                  </a:lnTo>
                  <a:lnTo>
                    <a:pt x="713627" y="304800"/>
                  </a:lnTo>
                  <a:lnTo>
                    <a:pt x="751026" y="279400"/>
                  </a:lnTo>
                  <a:lnTo>
                    <a:pt x="789156" y="254000"/>
                  </a:lnTo>
                  <a:lnTo>
                    <a:pt x="827998" y="241300"/>
                  </a:lnTo>
                  <a:lnTo>
                    <a:pt x="867531" y="215900"/>
                  </a:lnTo>
                  <a:lnTo>
                    <a:pt x="907735" y="190500"/>
                  </a:lnTo>
                  <a:lnTo>
                    <a:pt x="948591" y="177800"/>
                  </a:lnTo>
                  <a:lnTo>
                    <a:pt x="990079" y="152400"/>
                  </a:lnTo>
                  <a:lnTo>
                    <a:pt x="1074870" y="127000"/>
                  </a:lnTo>
                  <a:lnTo>
                    <a:pt x="1118134" y="101600"/>
                  </a:lnTo>
                  <a:lnTo>
                    <a:pt x="1251159" y="63500"/>
                  </a:lnTo>
                  <a:lnTo>
                    <a:pt x="1296512" y="63500"/>
                  </a:lnTo>
                  <a:lnTo>
                    <a:pt x="1388617" y="38100"/>
                  </a:lnTo>
                  <a:lnTo>
                    <a:pt x="1435329" y="38100"/>
                  </a:lnTo>
                  <a:lnTo>
                    <a:pt x="1482454" y="25400"/>
                  </a:lnTo>
                  <a:close/>
                </a:path>
                <a:path w="3252470" h="3251200">
                  <a:moveTo>
                    <a:pt x="1626107" y="0"/>
                  </a:moveTo>
                  <a:lnTo>
                    <a:pt x="1578165" y="0"/>
                  </a:lnTo>
                  <a:lnTo>
                    <a:pt x="1530567" y="12700"/>
                  </a:lnTo>
                  <a:lnTo>
                    <a:pt x="1436480" y="12700"/>
                  </a:lnTo>
                  <a:lnTo>
                    <a:pt x="1390028" y="25400"/>
                  </a:lnTo>
                  <a:lnTo>
                    <a:pt x="1626107" y="25400"/>
                  </a:lnTo>
                  <a:lnTo>
                    <a:pt x="1626107" y="0"/>
                  </a:lnTo>
                  <a:close/>
                </a:path>
                <a:path w="3252470" h="3251200">
                  <a:moveTo>
                    <a:pt x="1674056" y="0"/>
                  </a:moveTo>
                  <a:lnTo>
                    <a:pt x="1626107" y="0"/>
                  </a:lnTo>
                  <a:lnTo>
                    <a:pt x="1626107" y="25400"/>
                  </a:lnTo>
                  <a:lnTo>
                    <a:pt x="1862215" y="25400"/>
                  </a:lnTo>
                  <a:lnTo>
                    <a:pt x="1815759" y="12700"/>
                  </a:lnTo>
                  <a:lnTo>
                    <a:pt x="1721661" y="12700"/>
                  </a:lnTo>
                  <a:lnTo>
                    <a:pt x="1674056" y="0"/>
                  </a:lnTo>
                  <a:close/>
                </a:path>
              </a:pathLst>
            </a:custGeom>
            <a:solidFill>
              <a:srgbClr val="7DAFDE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0" name="object 10"/>
            <p:cNvSpPr/>
            <p:nvPr/>
          </p:nvSpPr>
          <p:spPr>
            <a:xfrm>
              <a:off x="9313163" y="4631436"/>
              <a:ext cx="3232785" cy="3232785"/>
            </a:xfrm>
            <a:custGeom>
              <a:avLst/>
              <a:gdLst/>
              <a:ahLst/>
              <a:cxnLst/>
              <a:rect l="l" t="t" r="r" b="b"/>
              <a:pathLst>
                <a:path w="3232784" h="3232784">
                  <a:moveTo>
                    <a:pt x="1616202" y="0"/>
                  </a:moveTo>
                  <a:lnTo>
                    <a:pt x="1567687" y="714"/>
                  </a:lnTo>
                  <a:lnTo>
                    <a:pt x="1519528" y="2843"/>
                  </a:lnTo>
                  <a:lnTo>
                    <a:pt x="1471745" y="6368"/>
                  </a:lnTo>
                  <a:lnTo>
                    <a:pt x="1424356" y="11269"/>
                  </a:lnTo>
                  <a:lnTo>
                    <a:pt x="1377382" y="17524"/>
                  </a:lnTo>
                  <a:lnTo>
                    <a:pt x="1330843" y="25115"/>
                  </a:lnTo>
                  <a:lnTo>
                    <a:pt x="1284759" y="34021"/>
                  </a:lnTo>
                  <a:lnTo>
                    <a:pt x="1239151" y="44223"/>
                  </a:lnTo>
                  <a:lnTo>
                    <a:pt x="1194037" y="55700"/>
                  </a:lnTo>
                  <a:lnTo>
                    <a:pt x="1149438" y="68432"/>
                  </a:lnTo>
                  <a:lnTo>
                    <a:pt x="1105375" y="82399"/>
                  </a:lnTo>
                  <a:lnTo>
                    <a:pt x="1061867" y="97582"/>
                  </a:lnTo>
                  <a:lnTo>
                    <a:pt x="1018933" y="113960"/>
                  </a:lnTo>
                  <a:lnTo>
                    <a:pt x="976595" y="131513"/>
                  </a:lnTo>
                  <a:lnTo>
                    <a:pt x="934872" y="150221"/>
                  </a:lnTo>
                  <a:lnTo>
                    <a:pt x="893784" y="170065"/>
                  </a:lnTo>
                  <a:lnTo>
                    <a:pt x="853351" y="191024"/>
                  </a:lnTo>
                  <a:lnTo>
                    <a:pt x="813594" y="213078"/>
                  </a:lnTo>
                  <a:lnTo>
                    <a:pt x="774531" y="236207"/>
                  </a:lnTo>
                  <a:lnTo>
                    <a:pt x="736184" y="260392"/>
                  </a:lnTo>
                  <a:lnTo>
                    <a:pt x="698571" y="285611"/>
                  </a:lnTo>
                  <a:lnTo>
                    <a:pt x="661714" y="311846"/>
                  </a:lnTo>
                  <a:lnTo>
                    <a:pt x="625632" y="339077"/>
                  </a:lnTo>
                  <a:lnTo>
                    <a:pt x="590345" y="367282"/>
                  </a:lnTo>
                  <a:lnTo>
                    <a:pt x="555874" y="396443"/>
                  </a:lnTo>
                  <a:lnTo>
                    <a:pt x="522237" y="426539"/>
                  </a:lnTo>
                  <a:lnTo>
                    <a:pt x="489456" y="457550"/>
                  </a:lnTo>
                  <a:lnTo>
                    <a:pt x="457550" y="489456"/>
                  </a:lnTo>
                  <a:lnTo>
                    <a:pt x="426539" y="522237"/>
                  </a:lnTo>
                  <a:lnTo>
                    <a:pt x="396443" y="555874"/>
                  </a:lnTo>
                  <a:lnTo>
                    <a:pt x="367282" y="590345"/>
                  </a:lnTo>
                  <a:lnTo>
                    <a:pt x="339077" y="625632"/>
                  </a:lnTo>
                  <a:lnTo>
                    <a:pt x="311846" y="661714"/>
                  </a:lnTo>
                  <a:lnTo>
                    <a:pt x="285611" y="698571"/>
                  </a:lnTo>
                  <a:lnTo>
                    <a:pt x="260392" y="736184"/>
                  </a:lnTo>
                  <a:lnTo>
                    <a:pt x="236207" y="774531"/>
                  </a:lnTo>
                  <a:lnTo>
                    <a:pt x="213078" y="813594"/>
                  </a:lnTo>
                  <a:lnTo>
                    <a:pt x="191024" y="853351"/>
                  </a:lnTo>
                  <a:lnTo>
                    <a:pt x="170065" y="893784"/>
                  </a:lnTo>
                  <a:lnTo>
                    <a:pt x="150221" y="934872"/>
                  </a:lnTo>
                  <a:lnTo>
                    <a:pt x="131513" y="976595"/>
                  </a:lnTo>
                  <a:lnTo>
                    <a:pt x="113960" y="1018933"/>
                  </a:lnTo>
                  <a:lnTo>
                    <a:pt x="97582" y="1061867"/>
                  </a:lnTo>
                  <a:lnTo>
                    <a:pt x="82399" y="1105375"/>
                  </a:lnTo>
                  <a:lnTo>
                    <a:pt x="68432" y="1149438"/>
                  </a:lnTo>
                  <a:lnTo>
                    <a:pt x="55700" y="1194037"/>
                  </a:lnTo>
                  <a:lnTo>
                    <a:pt x="44223" y="1239151"/>
                  </a:lnTo>
                  <a:lnTo>
                    <a:pt x="34021" y="1284759"/>
                  </a:lnTo>
                  <a:lnTo>
                    <a:pt x="25115" y="1330843"/>
                  </a:lnTo>
                  <a:lnTo>
                    <a:pt x="17524" y="1377382"/>
                  </a:lnTo>
                  <a:lnTo>
                    <a:pt x="11269" y="1424356"/>
                  </a:lnTo>
                  <a:lnTo>
                    <a:pt x="6368" y="1471745"/>
                  </a:lnTo>
                  <a:lnTo>
                    <a:pt x="2843" y="1519528"/>
                  </a:lnTo>
                  <a:lnTo>
                    <a:pt x="714" y="1567687"/>
                  </a:lnTo>
                  <a:lnTo>
                    <a:pt x="0" y="1616202"/>
                  </a:lnTo>
                  <a:lnTo>
                    <a:pt x="714" y="1664716"/>
                  </a:lnTo>
                  <a:lnTo>
                    <a:pt x="2843" y="1712875"/>
                  </a:lnTo>
                  <a:lnTo>
                    <a:pt x="6367" y="1760658"/>
                  </a:lnTo>
                  <a:lnTo>
                    <a:pt x="11267" y="1808047"/>
                  </a:lnTo>
                  <a:lnTo>
                    <a:pt x="17521" y="1855021"/>
                  </a:lnTo>
                  <a:lnTo>
                    <a:pt x="25111" y="1901560"/>
                  </a:lnTo>
                  <a:lnTo>
                    <a:pt x="34016" y="1947644"/>
                  </a:lnTo>
                  <a:lnTo>
                    <a:pt x="44216" y="1993252"/>
                  </a:lnTo>
                  <a:lnTo>
                    <a:pt x="55691" y="2038366"/>
                  </a:lnTo>
                  <a:lnTo>
                    <a:pt x="68421" y="2082965"/>
                  </a:lnTo>
                  <a:lnTo>
                    <a:pt x="82387" y="2127028"/>
                  </a:lnTo>
                  <a:lnTo>
                    <a:pt x="97568" y="2170536"/>
                  </a:lnTo>
                  <a:lnTo>
                    <a:pt x="113943" y="2213470"/>
                  </a:lnTo>
                  <a:lnTo>
                    <a:pt x="131494" y="2255808"/>
                  </a:lnTo>
                  <a:lnTo>
                    <a:pt x="150201" y="2297531"/>
                  </a:lnTo>
                  <a:lnTo>
                    <a:pt x="170042" y="2338619"/>
                  </a:lnTo>
                  <a:lnTo>
                    <a:pt x="190998" y="2379052"/>
                  </a:lnTo>
                  <a:lnTo>
                    <a:pt x="213050" y="2418809"/>
                  </a:lnTo>
                  <a:lnTo>
                    <a:pt x="236177" y="2457872"/>
                  </a:lnTo>
                  <a:lnTo>
                    <a:pt x="260360" y="2496219"/>
                  </a:lnTo>
                  <a:lnTo>
                    <a:pt x="285577" y="2533832"/>
                  </a:lnTo>
                  <a:lnTo>
                    <a:pt x="311810" y="2570689"/>
                  </a:lnTo>
                  <a:lnTo>
                    <a:pt x="339038" y="2606771"/>
                  </a:lnTo>
                  <a:lnTo>
                    <a:pt x="367241" y="2642058"/>
                  </a:lnTo>
                  <a:lnTo>
                    <a:pt x="396400" y="2676529"/>
                  </a:lnTo>
                  <a:lnTo>
                    <a:pt x="426494" y="2710166"/>
                  </a:lnTo>
                  <a:lnTo>
                    <a:pt x="457503" y="2742947"/>
                  </a:lnTo>
                  <a:lnTo>
                    <a:pt x="489407" y="2774853"/>
                  </a:lnTo>
                  <a:lnTo>
                    <a:pt x="522187" y="2805864"/>
                  </a:lnTo>
                  <a:lnTo>
                    <a:pt x="555822" y="2835960"/>
                  </a:lnTo>
                  <a:lnTo>
                    <a:pt x="590293" y="2865121"/>
                  </a:lnTo>
                  <a:lnTo>
                    <a:pt x="625578" y="2893326"/>
                  </a:lnTo>
                  <a:lnTo>
                    <a:pt x="661659" y="2920557"/>
                  </a:lnTo>
                  <a:lnTo>
                    <a:pt x="698516" y="2946792"/>
                  </a:lnTo>
                  <a:lnTo>
                    <a:pt x="736128" y="2972011"/>
                  </a:lnTo>
                  <a:lnTo>
                    <a:pt x="774475" y="2996196"/>
                  </a:lnTo>
                  <a:lnTo>
                    <a:pt x="813537" y="3019325"/>
                  </a:lnTo>
                  <a:lnTo>
                    <a:pt x="853295" y="3041379"/>
                  </a:lnTo>
                  <a:lnTo>
                    <a:pt x="893728" y="3062338"/>
                  </a:lnTo>
                  <a:lnTo>
                    <a:pt x="934817" y="3082182"/>
                  </a:lnTo>
                  <a:lnTo>
                    <a:pt x="976541" y="3100890"/>
                  </a:lnTo>
                  <a:lnTo>
                    <a:pt x="1018881" y="3118443"/>
                  </a:lnTo>
                  <a:lnTo>
                    <a:pt x="1061816" y="3134821"/>
                  </a:lnTo>
                  <a:lnTo>
                    <a:pt x="1105326" y="3150004"/>
                  </a:lnTo>
                  <a:lnTo>
                    <a:pt x="1149392" y="3163971"/>
                  </a:lnTo>
                  <a:lnTo>
                    <a:pt x="1193993" y="3176703"/>
                  </a:lnTo>
                  <a:lnTo>
                    <a:pt x="1239110" y="3188180"/>
                  </a:lnTo>
                  <a:lnTo>
                    <a:pt x="1284722" y="3198382"/>
                  </a:lnTo>
                  <a:lnTo>
                    <a:pt x="1330810" y="3207288"/>
                  </a:lnTo>
                  <a:lnTo>
                    <a:pt x="1377353" y="3214879"/>
                  </a:lnTo>
                  <a:lnTo>
                    <a:pt x="1424332" y="3221134"/>
                  </a:lnTo>
                  <a:lnTo>
                    <a:pt x="1471726" y="3226035"/>
                  </a:lnTo>
                  <a:lnTo>
                    <a:pt x="1519516" y="3229560"/>
                  </a:lnTo>
                  <a:lnTo>
                    <a:pt x="1567681" y="3231689"/>
                  </a:lnTo>
                  <a:lnTo>
                    <a:pt x="1616202" y="3232404"/>
                  </a:lnTo>
                  <a:lnTo>
                    <a:pt x="1664716" y="3231689"/>
                  </a:lnTo>
                  <a:lnTo>
                    <a:pt x="1712875" y="3229560"/>
                  </a:lnTo>
                  <a:lnTo>
                    <a:pt x="1760658" y="3226035"/>
                  </a:lnTo>
                  <a:lnTo>
                    <a:pt x="1808047" y="3221134"/>
                  </a:lnTo>
                  <a:lnTo>
                    <a:pt x="1855021" y="3214879"/>
                  </a:lnTo>
                  <a:lnTo>
                    <a:pt x="1901560" y="3207288"/>
                  </a:lnTo>
                  <a:lnTo>
                    <a:pt x="1947644" y="3198382"/>
                  </a:lnTo>
                  <a:lnTo>
                    <a:pt x="1993252" y="3188180"/>
                  </a:lnTo>
                  <a:lnTo>
                    <a:pt x="2038366" y="3176703"/>
                  </a:lnTo>
                  <a:lnTo>
                    <a:pt x="2082965" y="3163971"/>
                  </a:lnTo>
                  <a:lnTo>
                    <a:pt x="2127028" y="3150004"/>
                  </a:lnTo>
                  <a:lnTo>
                    <a:pt x="2170536" y="3134821"/>
                  </a:lnTo>
                  <a:lnTo>
                    <a:pt x="2213470" y="3118443"/>
                  </a:lnTo>
                  <a:lnTo>
                    <a:pt x="2255808" y="3100890"/>
                  </a:lnTo>
                  <a:lnTo>
                    <a:pt x="2297531" y="3082182"/>
                  </a:lnTo>
                  <a:lnTo>
                    <a:pt x="2338619" y="3062338"/>
                  </a:lnTo>
                  <a:lnTo>
                    <a:pt x="2379052" y="3041379"/>
                  </a:lnTo>
                  <a:lnTo>
                    <a:pt x="2418809" y="3019325"/>
                  </a:lnTo>
                  <a:lnTo>
                    <a:pt x="2457872" y="2996196"/>
                  </a:lnTo>
                  <a:lnTo>
                    <a:pt x="2496219" y="2972011"/>
                  </a:lnTo>
                  <a:lnTo>
                    <a:pt x="2533832" y="2946792"/>
                  </a:lnTo>
                  <a:lnTo>
                    <a:pt x="2570689" y="2920557"/>
                  </a:lnTo>
                  <a:lnTo>
                    <a:pt x="2606771" y="2893326"/>
                  </a:lnTo>
                  <a:lnTo>
                    <a:pt x="2642058" y="2865121"/>
                  </a:lnTo>
                  <a:lnTo>
                    <a:pt x="2676529" y="2835960"/>
                  </a:lnTo>
                  <a:lnTo>
                    <a:pt x="2710166" y="2805864"/>
                  </a:lnTo>
                  <a:lnTo>
                    <a:pt x="2742947" y="2774853"/>
                  </a:lnTo>
                  <a:lnTo>
                    <a:pt x="2774853" y="2742947"/>
                  </a:lnTo>
                  <a:lnTo>
                    <a:pt x="2805864" y="2710166"/>
                  </a:lnTo>
                  <a:lnTo>
                    <a:pt x="2835960" y="2676529"/>
                  </a:lnTo>
                  <a:lnTo>
                    <a:pt x="2865121" y="2642058"/>
                  </a:lnTo>
                  <a:lnTo>
                    <a:pt x="2893326" y="2606771"/>
                  </a:lnTo>
                  <a:lnTo>
                    <a:pt x="2920557" y="2570689"/>
                  </a:lnTo>
                  <a:lnTo>
                    <a:pt x="2946792" y="2533832"/>
                  </a:lnTo>
                  <a:lnTo>
                    <a:pt x="2972011" y="2496219"/>
                  </a:lnTo>
                  <a:lnTo>
                    <a:pt x="2996196" y="2457872"/>
                  </a:lnTo>
                  <a:lnTo>
                    <a:pt x="3019325" y="2418809"/>
                  </a:lnTo>
                  <a:lnTo>
                    <a:pt x="3041379" y="2379052"/>
                  </a:lnTo>
                  <a:lnTo>
                    <a:pt x="3062338" y="2338619"/>
                  </a:lnTo>
                  <a:lnTo>
                    <a:pt x="3082182" y="2297531"/>
                  </a:lnTo>
                  <a:lnTo>
                    <a:pt x="3100890" y="2255808"/>
                  </a:lnTo>
                  <a:lnTo>
                    <a:pt x="3118443" y="2213470"/>
                  </a:lnTo>
                  <a:lnTo>
                    <a:pt x="3134821" y="2170536"/>
                  </a:lnTo>
                  <a:lnTo>
                    <a:pt x="3150004" y="2127028"/>
                  </a:lnTo>
                  <a:lnTo>
                    <a:pt x="3163971" y="2082965"/>
                  </a:lnTo>
                  <a:lnTo>
                    <a:pt x="3176703" y="2038366"/>
                  </a:lnTo>
                  <a:lnTo>
                    <a:pt x="3188180" y="1993252"/>
                  </a:lnTo>
                  <a:lnTo>
                    <a:pt x="3198382" y="1947644"/>
                  </a:lnTo>
                  <a:lnTo>
                    <a:pt x="3207288" y="1901560"/>
                  </a:lnTo>
                  <a:lnTo>
                    <a:pt x="3214879" y="1855021"/>
                  </a:lnTo>
                  <a:lnTo>
                    <a:pt x="3221134" y="1808047"/>
                  </a:lnTo>
                  <a:lnTo>
                    <a:pt x="3226035" y="1760658"/>
                  </a:lnTo>
                  <a:lnTo>
                    <a:pt x="3229560" y="1712875"/>
                  </a:lnTo>
                  <a:lnTo>
                    <a:pt x="3231689" y="1664716"/>
                  </a:lnTo>
                  <a:lnTo>
                    <a:pt x="3232404" y="1616202"/>
                  </a:lnTo>
                  <a:lnTo>
                    <a:pt x="3231689" y="1567687"/>
                  </a:lnTo>
                  <a:lnTo>
                    <a:pt x="3229560" y="1519528"/>
                  </a:lnTo>
                  <a:lnTo>
                    <a:pt x="3226035" y="1471745"/>
                  </a:lnTo>
                  <a:lnTo>
                    <a:pt x="3221134" y="1424356"/>
                  </a:lnTo>
                  <a:lnTo>
                    <a:pt x="3214879" y="1377382"/>
                  </a:lnTo>
                  <a:lnTo>
                    <a:pt x="3207288" y="1330843"/>
                  </a:lnTo>
                  <a:lnTo>
                    <a:pt x="3198382" y="1284759"/>
                  </a:lnTo>
                  <a:lnTo>
                    <a:pt x="3188180" y="1239151"/>
                  </a:lnTo>
                  <a:lnTo>
                    <a:pt x="3176703" y="1194037"/>
                  </a:lnTo>
                  <a:lnTo>
                    <a:pt x="3163971" y="1149438"/>
                  </a:lnTo>
                  <a:lnTo>
                    <a:pt x="3150004" y="1105375"/>
                  </a:lnTo>
                  <a:lnTo>
                    <a:pt x="3134821" y="1061867"/>
                  </a:lnTo>
                  <a:lnTo>
                    <a:pt x="3118443" y="1018933"/>
                  </a:lnTo>
                  <a:lnTo>
                    <a:pt x="3100890" y="976595"/>
                  </a:lnTo>
                  <a:lnTo>
                    <a:pt x="3082182" y="934872"/>
                  </a:lnTo>
                  <a:lnTo>
                    <a:pt x="3062338" y="893784"/>
                  </a:lnTo>
                  <a:lnTo>
                    <a:pt x="3041379" y="853351"/>
                  </a:lnTo>
                  <a:lnTo>
                    <a:pt x="3019325" y="813594"/>
                  </a:lnTo>
                  <a:lnTo>
                    <a:pt x="2996196" y="774531"/>
                  </a:lnTo>
                  <a:lnTo>
                    <a:pt x="2972011" y="736184"/>
                  </a:lnTo>
                  <a:lnTo>
                    <a:pt x="2946792" y="698571"/>
                  </a:lnTo>
                  <a:lnTo>
                    <a:pt x="2920557" y="661714"/>
                  </a:lnTo>
                  <a:lnTo>
                    <a:pt x="2893326" y="625632"/>
                  </a:lnTo>
                  <a:lnTo>
                    <a:pt x="2865121" y="590345"/>
                  </a:lnTo>
                  <a:lnTo>
                    <a:pt x="2835960" y="555874"/>
                  </a:lnTo>
                  <a:lnTo>
                    <a:pt x="2805864" y="522237"/>
                  </a:lnTo>
                  <a:lnTo>
                    <a:pt x="2774853" y="489456"/>
                  </a:lnTo>
                  <a:lnTo>
                    <a:pt x="2742947" y="457550"/>
                  </a:lnTo>
                  <a:lnTo>
                    <a:pt x="2710166" y="426539"/>
                  </a:lnTo>
                  <a:lnTo>
                    <a:pt x="2676529" y="396443"/>
                  </a:lnTo>
                  <a:lnTo>
                    <a:pt x="2642058" y="367282"/>
                  </a:lnTo>
                  <a:lnTo>
                    <a:pt x="2606771" y="339077"/>
                  </a:lnTo>
                  <a:lnTo>
                    <a:pt x="2570689" y="311846"/>
                  </a:lnTo>
                  <a:lnTo>
                    <a:pt x="2533832" y="285611"/>
                  </a:lnTo>
                  <a:lnTo>
                    <a:pt x="2496219" y="260392"/>
                  </a:lnTo>
                  <a:lnTo>
                    <a:pt x="2457872" y="236207"/>
                  </a:lnTo>
                  <a:lnTo>
                    <a:pt x="2418809" y="213078"/>
                  </a:lnTo>
                  <a:lnTo>
                    <a:pt x="2379052" y="191024"/>
                  </a:lnTo>
                  <a:lnTo>
                    <a:pt x="2338619" y="170065"/>
                  </a:lnTo>
                  <a:lnTo>
                    <a:pt x="2297531" y="150221"/>
                  </a:lnTo>
                  <a:lnTo>
                    <a:pt x="2255808" y="131513"/>
                  </a:lnTo>
                  <a:lnTo>
                    <a:pt x="2213470" y="113960"/>
                  </a:lnTo>
                  <a:lnTo>
                    <a:pt x="2170536" y="97582"/>
                  </a:lnTo>
                  <a:lnTo>
                    <a:pt x="2127028" y="82399"/>
                  </a:lnTo>
                  <a:lnTo>
                    <a:pt x="2082965" y="68432"/>
                  </a:lnTo>
                  <a:lnTo>
                    <a:pt x="2038366" y="55700"/>
                  </a:lnTo>
                  <a:lnTo>
                    <a:pt x="1993252" y="44223"/>
                  </a:lnTo>
                  <a:lnTo>
                    <a:pt x="1947644" y="34021"/>
                  </a:lnTo>
                  <a:lnTo>
                    <a:pt x="1901560" y="25115"/>
                  </a:lnTo>
                  <a:lnTo>
                    <a:pt x="1855021" y="17524"/>
                  </a:lnTo>
                  <a:lnTo>
                    <a:pt x="1808047" y="11269"/>
                  </a:lnTo>
                  <a:lnTo>
                    <a:pt x="1760658" y="6368"/>
                  </a:lnTo>
                  <a:lnTo>
                    <a:pt x="1712875" y="2843"/>
                  </a:lnTo>
                  <a:lnTo>
                    <a:pt x="1664716" y="714"/>
                  </a:lnTo>
                  <a:lnTo>
                    <a:pt x="1616202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1" name="object 11"/>
            <p:cNvSpPr/>
            <p:nvPr/>
          </p:nvSpPr>
          <p:spPr>
            <a:xfrm>
              <a:off x="9302496" y="4621657"/>
              <a:ext cx="3252470" cy="3251200"/>
            </a:xfrm>
            <a:custGeom>
              <a:avLst/>
              <a:gdLst/>
              <a:ahLst/>
              <a:cxnLst/>
              <a:rect l="l" t="t" r="r" b="b"/>
              <a:pathLst>
                <a:path w="3252470" h="3251200">
                  <a:moveTo>
                    <a:pt x="1862187" y="3238500"/>
                  </a:moveTo>
                  <a:lnTo>
                    <a:pt x="1390028" y="3238500"/>
                  </a:lnTo>
                  <a:lnTo>
                    <a:pt x="1436480" y="3251200"/>
                  </a:lnTo>
                  <a:lnTo>
                    <a:pt x="1815735" y="3251200"/>
                  </a:lnTo>
                  <a:lnTo>
                    <a:pt x="1862187" y="3238500"/>
                  </a:lnTo>
                  <a:close/>
                </a:path>
                <a:path w="3252470" h="3251200">
                  <a:moveTo>
                    <a:pt x="19050" y="1625600"/>
                  </a:moveTo>
                  <a:lnTo>
                    <a:pt x="19050" y="1638300"/>
                  </a:lnTo>
                  <a:lnTo>
                    <a:pt x="173" y="1638300"/>
                  </a:lnTo>
                  <a:lnTo>
                    <a:pt x="693" y="1676400"/>
                  </a:lnTo>
                  <a:lnTo>
                    <a:pt x="2760" y="1727200"/>
                  </a:lnTo>
                  <a:lnTo>
                    <a:pt x="6182" y="1778000"/>
                  </a:lnTo>
                  <a:lnTo>
                    <a:pt x="10940" y="1816100"/>
                  </a:lnTo>
                  <a:lnTo>
                    <a:pt x="17015" y="1866900"/>
                  </a:lnTo>
                  <a:lnTo>
                    <a:pt x="24388" y="1917700"/>
                  </a:lnTo>
                  <a:lnTo>
                    <a:pt x="33039" y="1955800"/>
                  </a:lnTo>
                  <a:lnTo>
                    <a:pt x="42949" y="2006600"/>
                  </a:lnTo>
                  <a:lnTo>
                    <a:pt x="54100" y="2044700"/>
                  </a:lnTo>
                  <a:lnTo>
                    <a:pt x="66473" y="2095500"/>
                  </a:lnTo>
                  <a:lnTo>
                    <a:pt x="80048" y="2133600"/>
                  </a:lnTo>
                  <a:lnTo>
                    <a:pt x="94806" y="2184400"/>
                  </a:lnTo>
                  <a:lnTo>
                    <a:pt x="110728" y="2222500"/>
                  </a:lnTo>
                  <a:lnTo>
                    <a:pt x="127795" y="2260600"/>
                  </a:lnTo>
                  <a:lnTo>
                    <a:pt x="145989" y="2311400"/>
                  </a:lnTo>
                  <a:lnTo>
                    <a:pt x="165289" y="2349500"/>
                  </a:lnTo>
                  <a:lnTo>
                    <a:pt x="185677" y="2387600"/>
                  </a:lnTo>
                  <a:lnTo>
                    <a:pt x="207135" y="2425700"/>
                  </a:lnTo>
                  <a:lnTo>
                    <a:pt x="229641" y="2463800"/>
                  </a:lnTo>
                  <a:lnTo>
                    <a:pt x="253179" y="2501900"/>
                  </a:lnTo>
                  <a:lnTo>
                    <a:pt x="277728" y="2540000"/>
                  </a:lnTo>
                  <a:lnTo>
                    <a:pt x="303270" y="2578100"/>
                  </a:lnTo>
                  <a:lnTo>
                    <a:pt x="329786" y="2616200"/>
                  </a:lnTo>
                  <a:lnTo>
                    <a:pt x="357255" y="2654300"/>
                  </a:lnTo>
                  <a:lnTo>
                    <a:pt x="385660" y="2679700"/>
                  </a:lnTo>
                  <a:lnTo>
                    <a:pt x="414982" y="2717800"/>
                  </a:lnTo>
                  <a:lnTo>
                    <a:pt x="445200" y="2743200"/>
                  </a:lnTo>
                  <a:lnTo>
                    <a:pt x="476297" y="2781300"/>
                  </a:lnTo>
                  <a:lnTo>
                    <a:pt x="508253" y="2806700"/>
                  </a:lnTo>
                  <a:lnTo>
                    <a:pt x="541049" y="2844800"/>
                  </a:lnTo>
                  <a:lnTo>
                    <a:pt x="574665" y="2870200"/>
                  </a:lnTo>
                  <a:lnTo>
                    <a:pt x="609084" y="2895600"/>
                  </a:lnTo>
                  <a:lnTo>
                    <a:pt x="644285" y="2933700"/>
                  </a:lnTo>
                  <a:lnTo>
                    <a:pt x="680251" y="2959100"/>
                  </a:lnTo>
                  <a:lnTo>
                    <a:pt x="716960" y="2984500"/>
                  </a:lnTo>
                  <a:lnTo>
                    <a:pt x="754396" y="3009900"/>
                  </a:lnTo>
                  <a:lnTo>
                    <a:pt x="792538" y="3022600"/>
                  </a:lnTo>
                  <a:lnTo>
                    <a:pt x="831367" y="3048000"/>
                  </a:lnTo>
                  <a:lnTo>
                    <a:pt x="870865" y="3073400"/>
                  </a:lnTo>
                  <a:lnTo>
                    <a:pt x="911012" y="3086100"/>
                  </a:lnTo>
                  <a:lnTo>
                    <a:pt x="951789" y="3111500"/>
                  </a:lnTo>
                  <a:lnTo>
                    <a:pt x="993177" y="3124200"/>
                  </a:lnTo>
                  <a:lnTo>
                    <a:pt x="1035158" y="3149600"/>
                  </a:lnTo>
                  <a:lnTo>
                    <a:pt x="1120819" y="3175000"/>
                  </a:lnTo>
                  <a:lnTo>
                    <a:pt x="1343998" y="3238500"/>
                  </a:lnTo>
                  <a:lnTo>
                    <a:pt x="1482454" y="3238500"/>
                  </a:lnTo>
                  <a:lnTo>
                    <a:pt x="1435329" y="3225800"/>
                  </a:lnTo>
                  <a:lnTo>
                    <a:pt x="1388617" y="3225800"/>
                  </a:lnTo>
                  <a:lnTo>
                    <a:pt x="1296512" y="3200400"/>
                  </a:lnTo>
                  <a:lnTo>
                    <a:pt x="1251159" y="3200400"/>
                  </a:lnTo>
                  <a:lnTo>
                    <a:pt x="1118134" y="3162300"/>
                  </a:lnTo>
                  <a:lnTo>
                    <a:pt x="1074870" y="3136900"/>
                  </a:lnTo>
                  <a:lnTo>
                    <a:pt x="990079" y="3111500"/>
                  </a:lnTo>
                  <a:lnTo>
                    <a:pt x="948591" y="3086100"/>
                  </a:lnTo>
                  <a:lnTo>
                    <a:pt x="907735" y="3073400"/>
                  </a:lnTo>
                  <a:lnTo>
                    <a:pt x="867531" y="3048000"/>
                  </a:lnTo>
                  <a:lnTo>
                    <a:pt x="827998" y="3022600"/>
                  </a:lnTo>
                  <a:lnTo>
                    <a:pt x="789156" y="3009900"/>
                  </a:lnTo>
                  <a:lnTo>
                    <a:pt x="751026" y="2984500"/>
                  </a:lnTo>
                  <a:lnTo>
                    <a:pt x="713627" y="2959100"/>
                  </a:lnTo>
                  <a:lnTo>
                    <a:pt x="676979" y="2933700"/>
                  </a:lnTo>
                  <a:lnTo>
                    <a:pt x="641101" y="2895600"/>
                  </a:lnTo>
                  <a:lnTo>
                    <a:pt x="606015" y="2870200"/>
                  </a:lnTo>
                  <a:lnTo>
                    <a:pt x="571739" y="2844800"/>
                  </a:lnTo>
                  <a:lnTo>
                    <a:pt x="538294" y="2819400"/>
                  </a:lnTo>
                  <a:lnTo>
                    <a:pt x="505700" y="2781300"/>
                  </a:lnTo>
                  <a:lnTo>
                    <a:pt x="473975" y="2755900"/>
                  </a:lnTo>
                  <a:lnTo>
                    <a:pt x="443141" y="2717800"/>
                  </a:lnTo>
                  <a:lnTo>
                    <a:pt x="413217" y="2679700"/>
                  </a:lnTo>
                  <a:lnTo>
                    <a:pt x="384223" y="2654300"/>
                  </a:lnTo>
                  <a:lnTo>
                    <a:pt x="356179" y="2616200"/>
                  </a:lnTo>
                  <a:lnTo>
                    <a:pt x="329104" y="2578100"/>
                  </a:lnTo>
                  <a:lnTo>
                    <a:pt x="303019" y="2540000"/>
                  </a:lnTo>
                  <a:lnTo>
                    <a:pt x="277944" y="2501900"/>
                  </a:lnTo>
                  <a:lnTo>
                    <a:pt x="253898" y="2463800"/>
                  </a:lnTo>
                  <a:lnTo>
                    <a:pt x="230901" y="2425700"/>
                  </a:lnTo>
                  <a:lnTo>
                    <a:pt x="208974" y="2387600"/>
                  </a:lnTo>
                  <a:lnTo>
                    <a:pt x="188135" y="2349500"/>
                  </a:lnTo>
                  <a:lnTo>
                    <a:pt x="168406" y="2311400"/>
                  </a:lnTo>
                  <a:lnTo>
                    <a:pt x="149805" y="2273300"/>
                  </a:lnTo>
                  <a:lnTo>
                    <a:pt x="132352" y="2222500"/>
                  </a:lnTo>
                  <a:lnTo>
                    <a:pt x="116069" y="2184400"/>
                  </a:lnTo>
                  <a:lnTo>
                    <a:pt x="100974" y="2133600"/>
                  </a:lnTo>
                  <a:lnTo>
                    <a:pt x="87087" y="2095500"/>
                  </a:lnTo>
                  <a:lnTo>
                    <a:pt x="74428" y="2057400"/>
                  </a:lnTo>
                  <a:lnTo>
                    <a:pt x="63017" y="2006600"/>
                  </a:lnTo>
                  <a:lnTo>
                    <a:pt x="52875" y="1955800"/>
                  </a:lnTo>
                  <a:lnTo>
                    <a:pt x="44020" y="1917700"/>
                  </a:lnTo>
                  <a:lnTo>
                    <a:pt x="36473" y="1866900"/>
                  </a:lnTo>
                  <a:lnTo>
                    <a:pt x="30254" y="1816100"/>
                  </a:lnTo>
                  <a:lnTo>
                    <a:pt x="25382" y="1778000"/>
                  </a:lnTo>
                  <a:lnTo>
                    <a:pt x="21877" y="1727200"/>
                  </a:lnTo>
                  <a:lnTo>
                    <a:pt x="19760" y="1676400"/>
                  </a:lnTo>
                  <a:lnTo>
                    <a:pt x="19050" y="1625600"/>
                  </a:lnTo>
                  <a:close/>
                </a:path>
                <a:path w="3252470" h="3251200">
                  <a:moveTo>
                    <a:pt x="1908250" y="25400"/>
                  </a:moveTo>
                  <a:lnTo>
                    <a:pt x="1769761" y="25400"/>
                  </a:lnTo>
                  <a:lnTo>
                    <a:pt x="1816886" y="38100"/>
                  </a:lnTo>
                  <a:lnTo>
                    <a:pt x="1863598" y="38100"/>
                  </a:lnTo>
                  <a:lnTo>
                    <a:pt x="1955703" y="63500"/>
                  </a:lnTo>
                  <a:lnTo>
                    <a:pt x="2001056" y="63500"/>
                  </a:lnTo>
                  <a:lnTo>
                    <a:pt x="2134081" y="101600"/>
                  </a:lnTo>
                  <a:lnTo>
                    <a:pt x="2177345" y="127000"/>
                  </a:lnTo>
                  <a:lnTo>
                    <a:pt x="2262136" y="152400"/>
                  </a:lnTo>
                  <a:lnTo>
                    <a:pt x="2303624" y="177800"/>
                  </a:lnTo>
                  <a:lnTo>
                    <a:pt x="2344480" y="190500"/>
                  </a:lnTo>
                  <a:lnTo>
                    <a:pt x="2384684" y="215900"/>
                  </a:lnTo>
                  <a:lnTo>
                    <a:pt x="2424217" y="241300"/>
                  </a:lnTo>
                  <a:lnTo>
                    <a:pt x="2463059" y="254000"/>
                  </a:lnTo>
                  <a:lnTo>
                    <a:pt x="2501189" y="279400"/>
                  </a:lnTo>
                  <a:lnTo>
                    <a:pt x="2538588" y="304800"/>
                  </a:lnTo>
                  <a:lnTo>
                    <a:pt x="2575236" y="330200"/>
                  </a:lnTo>
                  <a:lnTo>
                    <a:pt x="2611114" y="355600"/>
                  </a:lnTo>
                  <a:lnTo>
                    <a:pt x="2646200" y="393700"/>
                  </a:lnTo>
                  <a:lnTo>
                    <a:pt x="2680476" y="419100"/>
                  </a:lnTo>
                  <a:lnTo>
                    <a:pt x="2713921" y="444500"/>
                  </a:lnTo>
                  <a:lnTo>
                    <a:pt x="2746515" y="482600"/>
                  </a:lnTo>
                  <a:lnTo>
                    <a:pt x="2778240" y="508000"/>
                  </a:lnTo>
                  <a:lnTo>
                    <a:pt x="2809074" y="546100"/>
                  </a:lnTo>
                  <a:lnTo>
                    <a:pt x="2838998" y="571500"/>
                  </a:lnTo>
                  <a:lnTo>
                    <a:pt x="2867992" y="609600"/>
                  </a:lnTo>
                  <a:lnTo>
                    <a:pt x="2896036" y="647700"/>
                  </a:lnTo>
                  <a:lnTo>
                    <a:pt x="2923111" y="685800"/>
                  </a:lnTo>
                  <a:lnTo>
                    <a:pt x="2949196" y="723900"/>
                  </a:lnTo>
                  <a:lnTo>
                    <a:pt x="2974271" y="762000"/>
                  </a:lnTo>
                  <a:lnTo>
                    <a:pt x="2998317" y="800100"/>
                  </a:lnTo>
                  <a:lnTo>
                    <a:pt x="3021314" y="838200"/>
                  </a:lnTo>
                  <a:lnTo>
                    <a:pt x="3043241" y="876300"/>
                  </a:lnTo>
                  <a:lnTo>
                    <a:pt x="3064080" y="914400"/>
                  </a:lnTo>
                  <a:lnTo>
                    <a:pt x="3083809" y="952500"/>
                  </a:lnTo>
                  <a:lnTo>
                    <a:pt x="3102410" y="990600"/>
                  </a:lnTo>
                  <a:lnTo>
                    <a:pt x="3119863" y="1041400"/>
                  </a:lnTo>
                  <a:lnTo>
                    <a:pt x="3136146" y="1079500"/>
                  </a:lnTo>
                  <a:lnTo>
                    <a:pt x="3151241" y="1117600"/>
                  </a:lnTo>
                  <a:lnTo>
                    <a:pt x="3165128" y="1168400"/>
                  </a:lnTo>
                  <a:lnTo>
                    <a:pt x="3177787" y="1206500"/>
                  </a:lnTo>
                  <a:lnTo>
                    <a:pt x="3189198" y="1257300"/>
                  </a:lnTo>
                  <a:lnTo>
                    <a:pt x="3199340" y="1308100"/>
                  </a:lnTo>
                  <a:lnTo>
                    <a:pt x="3208195" y="1346200"/>
                  </a:lnTo>
                  <a:lnTo>
                    <a:pt x="3215742" y="1397000"/>
                  </a:lnTo>
                  <a:lnTo>
                    <a:pt x="3221961" y="1435100"/>
                  </a:lnTo>
                  <a:lnTo>
                    <a:pt x="3226833" y="1485900"/>
                  </a:lnTo>
                  <a:lnTo>
                    <a:pt x="3230338" y="1536700"/>
                  </a:lnTo>
                  <a:lnTo>
                    <a:pt x="3232455" y="1587500"/>
                  </a:lnTo>
                  <a:lnTo>
                    <a:pt x="3233165" y="1625600"/>
                  </a:lnTo>
                  <a:lnTo>
                    <a:pt x="3232455" y="1676400"/>
                  </a:lnTo>
                  <a:lnTo>
                    <a:pt x="3230337" y="1727200"/>
                  </a:lnTo>
                  <a:lnTo>
                    <a:pt x="3226832" y="1778000"/>
                  </a:lnTo>
                  <a:lnTo>
                    <a:pt x="3221960" y="1816100"/>
                  </a:lnTo>
                  <a:lnTo>
                    <a:pt x="3215739" y="1866900"/>
                  </a:lnTo>
                  <a:lnTo>
                    <a:pt x="3208191" y="1917700"/>
                  </a:lnTo>
                  <a:lnTo>
                    <a:pt x="3199335" y="1955800"/>
                  </a:lnTo>
                  <a:lnTo>
                    <a:pt x="3189191" y="2006600"/>
                  </a:lnTo>
                  <a:lnTo>
                    <a:pt x="3177778" y="2057400"/>
                  </a:lnTo>
                  <a:lnTo>
                    <a:pt x="3165118" y="2095500"/>
                  </a:lnTo>
                  <a:lnTo>
                    <a:pt x="3151229" y="2133600"/>
                  </a:lnTo>
                  <a:lnTo>
                    <a:pt x="3136132" y="2184400"/>
                  </a:lnTo>
                  <a:lnTo>
                    <a:pt x="3119846" y="2222500"/>
                  </a:lnTo>
                  <a:lnTo>
                    <a:pt x="3102392" y="2273300"/>
                  </a:lnTo>
                  <a:lnTo>
                    <a:pt x="3083789" y="2311400"/>
                  </a:lnTo>
                  <a:lnTo>
                    <a:pt x="3064057" y="2349500"/>
                  </a:lnTo>
                  <a:lnTo>
                    <a:pt x="3043216" y="2387600"/>
                  </a:lnTo>
                  <a:lnTo>
                    <a:pt x="3021286" y="2425700"/>
                  </a:lnTo>
                  <a:lnTo>
                    <a:pt x="2998287" y="2463800"/>
                  </a:lnTo>
                  <a:lnTo>
                    <a:pt x="2974239" y="2501900"/>
                  </a:lnTo>
                  <a:lnTo>
                    <a:pt x="2949161" y="2540000"/>
                  </a:lnTo>
                  <a:lnTo>
                    <a:pt x="2923074" y="2578100"/>
                  </a:lnTo>
                  <a:lnTo>
                    <a:pt x="2895997" y="2616200"/>
                  </a:lnTo>
                  <a:lnTo>
                    <a:pt x="2867951" y="2654300"/>
                  </a:lnTo>
                  <a:lnTo>
                    <a:pt x="2838955" y="2679700"/>
                  </a:lnTo>
                  <a:lnTo>
                    <a:pt x="2809029" y="2717800"/>
                  </a:lnTo>
                  <a:lnTo>
                    <a:pt x="2778193" y="2755900"/>
                  </a:lnTo>
                  <a:lnTo>
                    <a:pt x="2746467" y="2781300"/>
                  </a:lnTo>
                  <a:lnTo>
                    <a:pt x="2713871" y="2819400"/>
                  </a:lnTo>
                  <a:lnTo>
                    <a:pt x="2680424" y="2844800"/>
                  </a:lnTo>
                  <a:lnTo>
                    <a:pt x="2646147" y="2870200"/>
                  </a:lnTo>
                  <a:lnTo>
                    <a:pt x="2611060" y="2895600"/>
                  </a:lnTo>
                  <a:lnTo>
                    <a:pt x="2575182" y="2933700"/>
                  </a:lnTo>
                  <a:lnTo>
                    <a:pt x="2538533" y="2959100"/>
                  </a:lnTo>
                  <a:lnTo>
                    <a:pt x="2501133" y="2984500"/>
                  </a:lnTo>
                  <a:lnTo>
                    <a:pt x="2463003" y="3009900"/>
                  </a:lnTo>
                  <a:lnTo>
                    <a:pt x="2424161" y="3022600"/>
                  </a:lnTo>
                  <a:lnTo>
                    <a:pt x="2384628" y="3048000"/>
                  </a:lnTo>
                  <a:lnTo>
                    <a:pt x="2344424" y="3073400"/>
                  </a:lnTo>
                  <a:lnTo>
                    <a:pt x="2303569" y="3086100"/>
                  </a:lnTo>
                  <a:lnTo>
                    <a:pt x="2262082" y="3111500"/>
                  </a:lnTo>
                  <a:lnTo>
                    <a:pt x="2177294" y="3136900"/>
                  </a:lnTo>
                  <a:lnTo>
                    <a:pt x="2134032" y="3162300"/>
                  </a:lnTo>
                  <a:lnTo>
                    <a:pt x="2001016" y="3200400"/>
                  </a:lnTo>
                  <a:lnTo>
                    <a:pt x="1955666" y="3200400"/>
                  </a:lnTo>
                  <a:lnTo>
                    <a:pt x="1863569" y="3225800"/>
                  </a:lnTo>
                  <a:lnTo>
                    <a:pt x="1816862" y="3225800"/>
                  </a:lnTo>
                  <a:lnTo>
                    <a:pt x="1769743" y="3238500"/>
                  </a:lnTo>
                  <a:lnTo>
                    <a:pt x="1908217" y="3238500"/>
                  </a:lnTo>
                  <a:lnTo>
                    <a:pt x="2131396" y="3175000"/>
                  </a:lnTo>
                  <a:lnTo>
                    <a:pt x="2217057" y="3149600"/>
                  </a:lnTo>
                  <a:lnTo>
                    <a:pt x="2259038" y="3124200"/>
                  </a:lnTo>
                  <a:lnTo>
                    <a:pt x="2300426" y="3111500"/>
                  </a:lnTo>
                  <a:lnTo>
                    <a:pt x="2341203" y="3086100"/>
                  </a:lnTo>
                  <a:lnTo>
                    <a:pt x="2381350" y="3073400"/>
                  </a:lnTo>
                  <a:lnTo>
                    <a:pt x="2420848" y="3048000"/>
                  </a:lnTo>
                  <a:lnTo>
                    <a:pt x="2459677" y="3022600"/>
                  </a:lnTo>
                  <a:lnTo>
                    <a:pt x="2497819" y="3009900"/>
                  </a:lnTo>
                  <a:lnTo>
                    <a:pt x="2535255" y="2984500"/>
                  </a:lnTo>
                  <a:lnTo>
                    <a:pt x="2571964" y="2959100"/>
                  </a:lnTo>
                  <a:lnTo>
                    <a:pt x="2607930" y="2933700"/>
                  </a:lnTo>
                  <a:lnTo>
                    <a:pt x="2643131" y="2895600"/>
                  </a:lnTo>
                  <a:lnTo>
                    <a:pt x="2677550" y="2870200"/>
                  </a:lnTo>
                  <a:lnTo>
                    <a:pt x="2711166" y="2844800"/>
                  </a:lnTo>
                  <a:lnTo>
                    <a:pt x="2743962" y="2806700"/>
                  </a:lnTo>
                  <a:lnTo>
                    <a:pt x="2775918" y="2781300"/>
                  </a:lnTo>
                  <a:lnTo>
                    <a:pt x="2807015" y="2743200"/>
                  </a:lnTo>
                  <a:lnTo>
                    <a:pt x="2837233" y="2717800"/>
                  </a:lnTo>
                  <a:lnTo>
                    <a:pt x="2866555" y="2679700"/>
                  </a:lnTo>
                  <a:lnTo>
                    <a:pt x="2894960" y="2654300"/>
                  </a:lnTo>
                  <a:lnTo>
                    <a:pt x="2922429" y="2616200"/>
                  </a:lnTo>
                  <a:lnTo>
                    <a:pt x="2948945" y="2578100"/>
                  </a:lnTo>
                  <a:lnTo>
                    <a:pt x="2974487" y="2540000"/>
                  </a:lnTo>
                  <a:lnTo>
                    <a:pt x="2999036" y="2501900"/>
                  </a:lnTo>
                  <a:lnTo>
                    <a:pt x="3022574" y="2463800"/>
                  </a:lnTo>
                  <a:lnTo>
                    <a:pt x="3045080" y="2425700"/>
                  </a:lnTo>
                  <a:lnTo>
                    <a:pt x="3066538" y="2387600"/>
                  </a:lnTo>
                  <a:lnTo>
                    <a:pt x="3086926" y="2349500"/>
                  </a:lnTo>
                  <a:lnTo>
                    <a:pt x="3106226" y="2311400"/>
                  </a:lnTo>
                  <a:lnTo>
                    <a:pt x="3124420" y="2260600"/>
                  </a:lnTo>
                  <a:lnTo>
                    <a:pt x="3141487" y="2222500"/>
                  </a:lnTo>
                  <a:lnTo>
                    <a:pt x="3157409" y="2184400"/>
                  </a:lnTo>
                  <a:lnTo>
                    <a:pt x="3172167" y="2133600"/>
                  </a:lnTo>
                  <a:lnTo>
                    <a:pt x="3185742" y="2095500"/>
                  </a:lnTo>
                  <a:lnTo>
                    <a:pt x="3198115" y="2044700"/>
                  </a:lnTo>
                  <a:lnTo>
                    <a:pt x="3209266" y="2006600"/>
                  </a:lnTo>
                  <a:lnTo>
                    <a:pt x="3219176" y="1955800"/>
                  </a:lnTo>
                  <a:lnTo>
                    <a:pt x="3227827" y="1917700"/>
                  </a:lnTo>
                  <a:lnTo>
                    <a:pt x="3235200" y="1866900"/>
                  </a:lnTo>
                  <a:lnTo>
                    <a:pt x="3241275" y="1816100"/>
                  </a:lnTo>
                  <a:lnTo>
                    <a:pt x="3246033" y="1778000"/>
                  </a:lnTo>
                  <a:lnTo>
                    <a:pt x="3249455" y="1727200"/>
                  </a:lnTo>
                  <a:lnTo>
                    <a:pt x="3251522" y="1676400"/>
                  </a:lnTo>
                  <a:lnTo>
                    <a:pt x="3252215" y="1625600"/>
                  </a:lnTo>
                  <a:lnTo>
                    <a:pt x="3251522" y="1587500"/>
                  </a:lnTo>
                  <a:lnTo>
                    <a:pt x="3249455" y="1536700"/>
                  </a:lnTo>
                  <a:lnTo>
                    <a:pt x="3246034" y="1485900"/>
                  </a:lnTo>
                  <a:lnTo>
                    <a:pt x="3241276" y="1447800"/>
                  </a:lnTo>
                  <a:lnTo>
                    <a:pt x="3235203" y="1397000"/>
                  </a:lnTo>
                  <a:lnTo>
                    <a:pt x="3227831" y="1346200"/>
                  </a:lnTo>
                  <a:lnTo>
                    <a:pt x="3219182" y="1308100"/>
                  </a:lnTo>
                  <a:lnTo>
                    <a:pt x="3209272" y="1257300"/>
                  </a:lnTo>
                  <a:lnTo>
                    <a:pt x="3198123" y="1219200"/>
                  </a:lnTo>
                  <a:lnTo>
                    <a:pt x="3185752" y="1168400"/>
                  </a:lnTo>
                  <a:lnTo>
                    <a:pt x="3172179" y="1130300"/>
                  </a:lnTo>
                  <a:lnTo>
                    <a:pt x="3157423" y="1079500"/>
                  </a:lnTo>
                  <a:lnTo>
                    <a:pt x="3141503" y="1041400"/>
                  </a:lnTo>
                  <a:lnTo>
                    <a:pt x="3124438" y="1003300"/>
                  </a:lnTo>
                  <a:lnTo>
                    <a:pt x="3106246" y="952500"/>
                  </a:lnTo>
                  <a:lnTo>
                    <a:pt x="3086948" y="914400"/>
                  </a:lnTo>
                  <a:lnTo>
                    <a:pt x="3066562" y="876300"/>
                  </a:lnTo>
                  <a:lnTo>
                    <a:pt x="3045107" y="838200"/>
                  </a:lnTo>
                  <a:lnTo>
                    <a:pt x="3022602" y="800100"/>
                  </a:lnTo>
                  <a:lnTo>
                    <a:pt x="2999067" y="762000"/>
                  </a:lnTo>
                  <a:lnTo>
                    <a:pt x="2974520" y="723900"/>
                  </a:lnTo>
                  <a:lnTo>
                    <a:pt x="2948980" y="685800"/>
                  </a:lnTo>
                  <a:lnTo>
                    <a:pt x="2922467" y="647700"/>
                  </a:lnTo>
                  <a:lnTo>
                    <a:pt x="2895000" y="609600"/>
                  </a:lnTo>
                  <a:lnTo>
                    <a:pt x="2866597" y="584200"/>
                  </a:lnTo>
                  <a:lnTo>
                    <a:pt x="2837277" y="546100"/>
                  </a:lnTo>
                  <a:lnTo>
                    <a:pt x="2807060" y="508000"/>
                  </a:lnTo>
                  <a:lnTo>
                    <a:pt x="2775965" y="482600"/>
                  </a:lnTo>
                  <a:lnTo>
                    <a:pt x="2744011" y="444500"/>
                  </a:lnTo>
                  <a:lnTo>
                    <a:pt x="2711217" y="419100"/>
                  </a:lnTo>
                  <a:lnTo>
                    <a:pt x="2677602" y="393700"/>
                  </a:lnTo>
                  <a:lnTo>
                    <a:pt x="2643184" y="368300"/>
                  </a:lnTo>
                  <a:lnTo>
                    <a:pt x="2607984" y="330200"/>
                  </a:lnTo>
                  <a:lnTo>
                    <a:pt x="2572020" y="304800"/>
                  </a:lnTo>
                  <a:lnTo>
                    <a:pt x="2535310" y="279400"/>
                  </a:lnTo>
                  <a:lnTo>
                    <a:pt x="2497875" y="254000"/>
                  </a:lnTo>
                  <a:lnTo>
                    <a:pt x="2459734" y="241300"/>
                  </a:lnTo>
                  <a:lnTo>
                    <a:pt x="2420904" y="215900"/>
                  </a:lnTo>
                  <a:lnTo>
                    <a:pt x="2381406" y="190500"/>
                  </a:lnTo>
                  <a:lnTo>
                    <a:pt x="2341259" y="165100"/>
                  </a:lnTo>
                  <a:lnTo>
                    <a:pt x="2300481" y="152400"/>
                  </a:lnTo>
                  <a:lnTo>
                    <a:pt x="2259091" y="127000"/>
                  </a:lnTo>
                  <a:lnTo>
                    <a:pt x="2043639" y="63500"/>
                  </a:lnTo>
                  <a:lnTo>
                    <a:pt x="1908250" y="25400"/>
                  </a:lnTo>
                  <a:close/>
                </a:path>
                <a:path w="3252470" h="3251200">
                  <a:moveTo>
                    <a:pt x="0" y="1625600"/>
                  </a:moveTo>
                  <a:lnTo>
                    <a:pt x="0" y="1638300"/>
                  </a:lnTo>
                  <a:lnTo>
                    <a:pt x="173" y="1638300"/>
                  </a:lnTo>
                  <a:lnTo>
                    <a:pt x="0" y="1625600"/>
                  </a:lnTo>
                  <a:close/>
                </a:path>
                <a:path w="3252470" h="3251200">
                  <a:moveTo>
                    <a:pt x="1482454" y="25400"/>
                  </a:moveTo>
                  <a:lnTo>
                    <a:pt x="1343998" y="25400"/>
                  </a:lnTo>
                  <a:lnTo>
                    <a:pt x="1208619" y="63500"/>
                  </a:lnTo>
                  <a:lnTo>
                    <a:pt x="993177" y="127000"/>
                  </a:lnTo>
                  <a:lnTo>
                    <a:pt x="951789" y="152400"/>
                  </a:lnTo>
                  <a:lnTo>
                    <a:pt x="911012" y="165100"/>
                  </a:lnTo>
                  <a:lnTo>
                    <a:pt x="870865" y="190500"/>
                  </a:lnTo>
                  <a:lnTo>
                    <a:pt x="831367" y="215900"/>
                  </a:lnTo>
                  <a:lnTo>
                    <a:pt x="792538" y="241300"/>
                  </a:lnTo>
                  <a:lnTo>
                    <a:pt x="754396" y="254000"/>
                  </a:lnTo>
                  <a:lnTo>
                    <a:pt x="716960" y="279400"/>
                  </a:lnTo>
                  <a:lnTo>
                    <a:pt x="680251" y="304800"/>
                  </a:lnTo>
                  <a:lnTo>
                    <a:pt x="644285" y="330200"/>
                  </a:lnTo>
                  <a:lnTo>
                    <a:pt x="609084" y="368300"/>
                  </a:lnTo>
                  <a:lnTo>
                    <a:pt x="574665" y="393700"/>
                  </a:lnTo>
                  <a:lnTo>
                    <a:pt x="541049" y="419100"/>
                  </a:lnTo>
                  <a:lnTo>
                    <a:pt x="508253" y="444500"/>
                  </a:lnTo>
                  <a:lnTo>
                    <a:pt x="476297" y="482600"/>
                  </a:lnTo>
                  <a:lnTo>
                    <a:pt x="445200" y="508000"/>
                  </a:lnTo>
                  <a:lnTo>
                    <a:pt x="414982" y="546100"/>
                  </a:lnTo>
                  <a:lnTo>
                    <a:pt x="385660" y="584200"/>
                  </a:lnTo>
                  <a:lnTo>
                    <a:pt x="357255" y="609600"/>
                  </a:lnTo>
                  <a:lnTo>
                    <a:pt x="329786" y="647700"/>
                  </a:lnTo>
                  <a:lnTo>
                    <a:pt x="303270" y="685800"/>
                  </a:lnTo>
                  <a:lnTo>
                    <a:pt x="277728" y="723900"/>
                  </a:lnTo>
                  <a:lnTo>
                    <a:pt x="253179" y="762000"/>
                  </a:lnTo>
                  <a:lnTo>
                    <a:pt x="229641" y="800100"/>
                  </a:lnTo>
                  <a:lnTo>
                    <a:pt x="207135" y="838200"/>
                  </a:lnTo>
                  <a:lnTo>
                    <a:pt x="185677" y="876300"/>
                  </a:lnTo>
                  <a:lnTo>
                    <a:pt x="165289" y="914400"/>
                  </a:lnTo>
                  <a:lnTo>
                    <a:pt x="145989" y="952500"/>
                  </a:lnTo>
                  <a:lnTo>
                    <a:pt x="127795" y="1003300"/>
                  </a:lnTo>
                  <a:lnTo>
                    <a:pt x="110728" y="1041400"/>
                  </a:lnTo>
                  <a:lnTo>
                    <a:pt x="94806" y="1079500"/>
                  </a:lnTo>
                  <a:lnTo>
                    <a:pt x="80048" y="1130300"/>
                  </a:lnTo>
                  <a:lnTo>
                    <a:pt x="66473" y="1168400"/>
                  </a:lnTo>
                  <a:lnTo>
                    <a:pt x="54100" y="1219200"/>
                  </a:lnTo>
                  <a:lnTo>
                    <a:pt x="42949" y="1257300"/>
                  </a:lnTo>
                  <a:lnTo>
                    <a:pt x="33039" y="1308100"/>
                  </a:lnTo>
                  <a:lnTo>
                    <a:pt x="24388" y="1346200"/>
                  </a:lnTo>
                  <a:lnTo>
                    <a:pt x="17015" y="1397000"/>
                  </a:lnTo>
                  <a:lnTo>
                    <a:pt x="10940" y="1447800"/>
                  </a:lnTo>
                  <a:lnTo>
                    <a:pt x="6182" y="1485900"/>
                  </a:lnTo>
                  <a:lnTo>
                    <a:pt x="2760" y="1536700"/>
                  </a:lnTo>
                  <a:lnTo>
                    <a:pt x="693" y="1587500"/>
                  </a:lnTo>
                  <a:lnTo>
                    <a:pt x="0" y="1625600"/>
                  </a:lnTo>
                  <a:lnTo>
                    <a:pt x="19050" y="1625600"/>
                  </a:lnTo>
                  <a:lnTo>
                    <a:pt x="19760" y="1587500"/>
                  </a:lnTo>
                  <a:lnTo>
                    <a:pt x="21877" y="1536700"/>
                  </a:lnTo>
                  <a:lnTo>
                    <a:pt x="25382" y="1485900"/>
                  </a:lnTo>
                  <a:lnTo>
                    <a:pt x="30254" y="1435100"/>
                  </a:lnTo>
                  <a:lnTo>
                    <a:pt x="36473" y="1397000"/>
                  </a:lnTo>
                  <a:lnTo>
                    <a:pt x="44020" y="1346200"/>
                  </a:lnTo>
                  <a:lnTo>
                    <a:pt x="52875" y="1308100"/>
                  </a:lnTo>
                  <a:lnTo>
                    <a:pt x="63017" y="1257300"/>
                  </a:lnTo>
                  <a:lnTo>
                    <a:pt x="74428" y="1206500"/>
                  </a:lnTo>
                  <a:lnTo>
                    <a:pt x="87087" y="1168400"/>
                  </a:lnTo>
                  <a:lnTo>
                    <a:pt x="100974" y="1117600"/>
                  </a:lnTo>
                  <a:lnTo>
                    <a:pt x="116069" y="1079500"/>
                  </a:lnTo>
                  <a:lnTo>
                    <a:pt x="132352" y="1041400"/>
                  </a:lnTo>
                  <a:lnTo>
                    <a:pt x="149805" y="990600"/>
                  </a:lnTo>
                  <a:lnTo>
                    <a:pt x="168406" y="952500"/>
                  </a:lnTo>
                  <a:lnTo>
                    <a:pt x="188135" y="914400"/>
                  </a:lnTo>
                  <a:lnTo>
                    <a:pt x="208974" y="876300"/>
                  </a:lnTo>
                  <a:lnTo>
                    <a:pt x="230901" y="838200"/>
                  </a:lnTo>
                  <a:lnTo>
                    <a:pt x="253898" y="800100"/>
                  </a:lnTo>
                  <a:lnTo>
                    <a:pt x="277944" y="762000"/>
                  </a:lnTo>
                  <a:lnTo>
                    <a:pt x="303019" y="723900"/>
                  </a:lnTo>
                  <a:lnTo>
                    <a:pt x="329104" y="685800"/>
                  </a:lnTo>
                  <a:lnTo>
                    <a:pt x="356179" y="647700"/>
                  </a:lnTo>
                  <a:lnTo>
                    <a:pt x="384223" y="609600"/>
                  </a:lnTo>
                  <a:lnTo>
                    <a:pt x="413217" y="571500"/>
                  </a:lnTo>
                  <a:lnTo>
                    <a:pt x="443141" y="546100"/>
                  </a:lnTo>
                  <a:lnTo>
                    <a:pt x="473975" y="508000"/>
                  </a:lnTo>
                  <a:lnTo>
                    <a:pt x="505700" y="482600"/>
                  </a:lnTo>
                  <a:lnTo>
                    <a:pt x="538294" y="444500"/>
                  </a:lnTo>
                  <a:lnTo>
                    <a:pt x="571739" y="419100"/>
                  </a:lnTo>
                  <a:lnTo>
                    <a:pt x="606015" y="393700"/>
                  </a:lnTo>
                  <a:lnTo>
                    <a:pt x="641101" y="355600"/>
                  </a:lnTo>
                  <a:lnTo>
                    <a:pt x="676979" y="330200"/>
                  </a:lnTo>
                  <a:lnTo>
                    <a:pt x="713627" y="304800"/>
                  </a:lnTo>
                  <a:lnTo>
                    <a:pt x="751026" y="279400"/>
                  </a:lnTo>
                  <a:lnTo>
                    <a:pt x="789156" y="254000"/>
                  </a:lnTo>
                  <a:lnTo>
                    <a:pt x="827998" y="241300"/>
                  </a:lnTo>
                  <a:lnTo>
                    <a:pt x="867531" y="215900"/>
                  </a:lnTo>
                  <a:lnTo>
                    <a:pt x="907735" y="190500"/>
                  </a:lnTo>
                  <a:lnTo>
                    <a:pt x="948591" y="177800"/>
                  </a:lnTo>
                  <a:lnTo>
                    <a:pt x="990079" y="152400"/>
                  </a:lnTo>
                  <a:lnTo>
                    <a:pt x="1074870" y="127000"/>
                  </a:lnTo>
                  <a:lnTo>
                    <a:pt x="1118134" y="101600"/>
                  </a:lnTo>
                  <a:lnTo>
                    <a:pt x="1251159" y="63500"/>
                  </a:lnTo>
                  <a:lnTo>
                    <a:pt x="1296512" y="63500"/>
                  </a:lnTo>
                  <a:lnTo>
                    <a:pt x="1388617" y="38100"/>
                  </a:lnTo>
                  <a:lnTo>
                    <a:pt x="1435329" y="38100"/>
                  </a:lnTo>
                  <a:lnTo>
                    <a:pt x="1482454" y="25400"/>
                  </a:lnTo>
                  <a:close/>
                </a:path>
                <a:path w="3252470" h="3251200">
                  <a:moveTo>
                    <a:pt x="1626107" y="0"/>
                  </a:moveTo>
                  <a:lnTo>
                    <a:pt x="1578165" y="0"/>
                  </a:lnTo>
                  <a:lnTo>
                    <a:pt x="1530567" y="12700"/>
                  </a:lnTo>
                  <a:lnTo>
                    <a:pt x="1436480" y="12700"/>
                  </a:lnTo>
                  <a:lnTo>
                    <a:pt x="1390028" y="25400"/>
                  </a:lnTo>
                  <a:lnTo>
                    <a:pt x="1626107" y="25400"/>
                  </a:lnTo>
                  <a:lnTo>
                    <a:pt x="1626107" y="0"/>
                  </a:lnTo>
                  <a:close/>
                </a:path>
                <a:path w="3252470" h="3251200">
                  <a:moveTo>
                    <a:pt x="1674056" y="0"/>
                  </a:moveTo>
                  <a:lnTo>
                    <a:pt x="1626107" y="0"/>
                  </a:lnTo>
                  <a:lnTo>
                    <a:pt x="1626107" y="25400"/>
                  </a:lnTo>
                  <a:lnTo>
                    <a:pt x="1862215" y="25400"/>
                  </a:lnTo>
                  <a:lnTo>
                    <a:pt x="1815759" y="12700"/>
                  </a:lnTo>
                  <a:lnTo>
                    <a:pt x="1721661" y="12700"/>
                  </a:lnTo>
                  <a:lnTo>
                    <a:pt x="1674056" y="0"/>
                  </a:lnTo>
                  <a:close/>
                </a:path>
              </a:pathLst>
            </a:custGeom>
            <a:solidFill>
              <a:srgbClr val="7DAFDE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2" name="object 12"/>
            <p:cNvSpPr/>
            <p:nvPr/>
          </p:nvSpPr>
          <p:spPr>
            <a:xfrm>
              <a:off x="13510259" y="4681728"/>
              <a:ext cx="3232785" cy="3234055"/>
            </a:xfrm>
            <a:custGeom>
              <a:avLst/>
              <a:gdLst/>
              <a:ahLst/>
              <a:cxnLst/>
              <a:rect l="l" t="t" r="r" b="b"/>
              <a:pathLst>
                <a:path w="3232784" h="3234054">
                  <a:moveTo>
                    <a:pt x="1616202" y="0"/>
                  </a:moveTo>
                  <a:lnTo>
                    <a:pt x="1567687" y="714"/>
                  </a:lnTo>
                  <a:lnTo>
                    <a:pt x="1519528" y="2844"/>
                  </a:lnTo>
                  <a:lnTo>
                    <a:pt x="1471745" y="6371"/>
                  </a:lnTo>
                  <a:lnTo>
                    <a:pt x="1424356" y="11273"/>
                  </a:lnTo>
                  <a:lnTo>
                    <a:pt x="1377382" y="17531"/>
                  </a:lnTo>
                  <a:lnTo>
                    <a:pt x="1330843" y="25124"/>
                  </a:lnTo>
                  <a:lnTo>
                    <a:pt x="1284759" y="34034"/>
                  </a:lnTo>
                  <a:lnTo>
                    <a:pt x="1239151" y="44239"/>
                  </a:lnTo>
                  <a:lnTo>
                    <a:pt x="1194037" y="55720"/>
                  </a:lnTo>
                  <a:lnTo>
                    <a:pt x="1149438" y="68457"/>
                  </a:lnTo>
                  <a:lnTo>
                    <a:pt x="1105375" y="82430"/>
                  </a:lnTo>
                  <a:lnTo>
                    <a:pt x="1061867" y="97618"/>
                  </a:lnTo>
                  <a:lnTo>
                    <a:pt x="1018933" y="114002"/>
                  </a:lnTo>
                  <a:lnTo>
                    <a:pt x="976595" y="131562"/>
                  </a:lnTo>
                  <a:lnTo>
                    <a:pt x="934872" y="150278"/>
                  </a:lnTo>
                  <a:lnTo>
                    <a:pt x="893784" y="170129"/>
                  </a:lnTo>
                  <a:lnTo>
                    <a:pt x="853351" y="191096"/>
                  </a:lnTo>
                  <a:lnTo>
                    <a:pt x="813594" y="213159"/>
                  </a:lnTo>
                  <a:lnTo>
                    <a:pt x="774531" y="236298"/>
                  </a:lnTo>
                  <a:lnTo>
                    <a:pt x="736184" y="260492"/>
                  </a:lnTo>
                  <a:lnTo>
                    <a:pt x="698571" y="285723"/>
                  </a:lnTo>
                  <a:lnTo>
                    <a:pt x="661714" y="311968"/>
                  </a:lnTo>
                  <a:lnTo>
                    <a:pt x="625632" y="339210"/>
                  </a:lnTo>
                  <a:lnTo>
                    <a:pt x="590345" y="367427"/>
                  </a:lnTo>
                  <a:lnTo>
                    <a:pt x="555874" y="396600"/>
                  </a:lnTo>
                  <a:lnTo>
                    <a:pt x="522237" y="426709"/>
                  </a:lnTo>
                  <a:lnTo>
                    <a:pt x="489456" y="457733"/>
                  </a:lnTo>
                  <a:lnTo>
                    <a:pt x="457550" y="489653"/>
                  </a:lnTo>
                  <a:lnTo>
                    <a:pt x="426539" y="522449"/>
                  </a:lnTo>
                  <a:lnTo>
                    <a:pt x="396443" y="556100"/>
                  </a:lnTo>
                  <a:lnTo>
                    <a:pt x="367282" y="590587"/>
                  </a:lnTo>
                  <a:lnTo>
                    <a:pt x="339077" y="625890"/>
                  </a:lnTo>
                  <a:lnTo>
                    <a:pt x="311846" y="661989"/>
                  </a:lnTo>
                  <a:lnTo>
                    <a:pt x="285611" y="698863"/>
                  </a:lnTo>
                  <a:lnTo>
                    <a:pt x="260392" y="736492"/>
                  </a:lnTo>
                  <a:lnTo>
                    <a:pt x="236207" y="774858"/>
                  </a:lnTo>
                  <a:lnTo>
                    <a:pt x="213078" y="813939"/>
                  </a:lnTo>
                  <a:lnTo>
                    <a:pt x="191024" y="853715"/>
                  </a:lnTo>
                  <a:lnTo>
                    <a:pt x="170065" y="894167"/>
                  </a:lnTo>
                  <a:lnTo>
                    <a:pt x="150221" y="935275"/>
                  </a:lnTo>
                  <a:lnTo>
                    <a:pt x="131513" y="977019"/>
                  </a:lnTo>
                  <a:lnTo>
                    <a:pt x="113960" y="1019378"/>
                  </a:lnTo>
                  <a:lnTo>
                    <a:pt x="97582" y="1062332"/>
                  </a:lnTo>
                  <a:lnTo>
                    <a:pt x="82399" y="1105863"/>
                  </a:lnTo>
                  <a:lnTo>
                    <a:pt x="68432" y="1149949"/>
                  </a:lnTo>
                  <a:lnTo>
                    <a:pt x="55700" y="1194570"/>
                  </a:lnTo>
                  <a:lnTo>
                    <a:pt x="44223" y="1239707"/>
                  </a:lnTo>
                  <a:lnTo>
                    <a:pt x="34021" y="1285340"/>
                  </a:lnTo>
                  <a:lnTo>
                    <a:pt x="25115" y="1331448"/>
                  </a:lnTo>
                  <a:lnTo>
                    <a:pt x="17524" y="1378012"/>
                  </a:lnTo>
                  <a:lnTo>
                    <a:pt x="11269" y="1425011"/>
                  </a:lnTo>
                  <a:lnTo>
                    <a:pt x="6368" y="1472426"/>
                  </a:lnTo>
                  <a:lnTo>
                    <a:pt x="2843" y="1520236"/>
                  </a:lnTo>
                  <a:lnTo>
                    <a:pt x="714" y="1568422"/>
                  </a:lnTo>
                  <a:lnTo>
                    <a:pt x="0" y="1616964"/>
                  </a:lnTo>
                  <a:lnTo>
                    <a:pt x="714" y="1665505"/>
                  </a:lnTo>
                  <a:lnTo>
                    <a:pt x="2843" y="1713691"/>
                  </a:lnTo>
                  <a:lnTo>
                    <a:pt x="6367" y="1761501"/>
                  </a:lnTo>
                  <a:lnTo>
                    <a:pt x="11267" y="1808916"/>
                  </a:lnTo>
                  <a:lnTo>
                    <a:pt x="17521" y="1855915"/>
                  </a:lnTo>
                  <a:lnTo>
                    <a:pt x="25111" y="1902479"/>
                  </a:lnTo>
                  <a:lnTo>
                    <a:pt x="34016" y="1948587"/>
                  </a:lnTo>
                  <a:lnTo>
                    <a:pt x="44216" y="1994220"/>
                  </a:lnTo>
                  <a:lnTo>
                    <a:pt x="55691" y="2039357"/>
                  </a:lnTo>
                  <a:lnTo>
                    <a:pt x="68421" y="2083978"/>
                  </a:lnTo>
                  <a:lnTo>
                    <a:pt x="82387" y="2128064"/>
                  </a:lnTo>
                  <a:lnTo>
                    <a:pt x="97568" y="2171595"/>
                  </a:lnTo>
                  <a:lnTo>
                    <a:pt x="113943" y="2214549"/>
                  </a:lnTo>
                  <a:lnTo>
                    <a:pt x="131494" y="2256908"/>
                  </a:lnTo>
                  <a:lnTo>
                    <a:pt x="150201" y="2298652"/>
                  </a:lnTo>
                  <a:lnTo>
                    <a:pt x="170042" y="2339760"/>
                  </a:lnTo>
                  <a:lnTo>
                    <a:pt x="190998" y="2380212"/>
                  </a:lnTo>
                  <a:lnTo>
                    <a:pt x="213050" y="2419988"/>
                  </a:lnTo>
                  <a:lnTo>
                    <a:pt x="236177" y="2459069"/>
                  </a:lnTo>
                  <a:lnTo>
                    <a:pt x="260360" y="2497435"/>
                  </a:lnTo>
                  <a:lnTo>
                    <a:pt x="285577" y="2535064"/>
                  </a:lnTo>
                  <a:lnTo>
                    <a:pt x="311810" y="2571938"/>
                  </a:lnTo>
                  <a:lnTo>
                    <a:pt x="339038" y="2608037"/>
                  </a:lnTo>
                  <a:lnTo>
                    <a:pt x="367241" y="2643340"/>
                  </a:lnTo>
                  <a:lnTo>
                    <a:pt x="396400" y="2677827"/>
                  </a:lnTo>
                  <a:lnTo>
                    <a:pt x="426494" y="2711478"/>
                  </a:lnTo>
                  <a:lnTo>
                    <a:pt x="457503" y="2744274"/>
                  </a:lnTo>
                  <a:lnTo>
                    <a:pt x="489407" y="2776194"/>
                  </a:lnTo>
                  <a:lnTo>
                    <a:pt x="522187" y="2807218"/>
                  </a:lnTo>
                  <a:lnTo>
                    <a:pt x="555822" y="2837327"/>
                  </a:lnTo>
                  <a:lnTo>
                    <a:pt x="590293" y="2866500"/>
                  </a:lnTo>
                  <a:lnTo>
                    <a:pt x="625578" y="2894717"/>
                  </a:lnTo>
                  <a:lnTo>
                    <a:pt x="661659" y="2921959"/>
                  </a:lnTo>
                  <a:lnTo>
                    <a:pt x="698516" y="2948204"/>
                  </a:lnTo>
                  <a:lnTo>
                    <a:pt x="736128" y="2973435"/>
                  </a:lnTo>
                  <a:lnTo>
                    <a:pt x="774475" y="2997629"/>
                  </a:lnTo>
                  <a:lnTo>
                    <a:pt x="813537" y="3020768"/>
                  </a:lnTo>
                  <a:lnTo>
                    <a:pt x="853295" y="3042831"/>
                  </a:lnTo>
                  <a:lnTo>
                    <a:pt x="893728" y="3063798"/>
                  </a:lnTo>
                  <a:lnTo>
                    <a:pt x="934817" y="3083649"/>
                  </a:lnTo>
                  <a:lnTo>
                    <a:pt x="976541" y="3102365"/>
                  </a:lnTo>
                  <a:lnTo>
                    <a:pt x="1018881" y="3119925"/>
                  </a:lnTo>
                  <a:lnTo>
                    <a:pt x="1061816" y="3136309"/>
                  </a:lnTo>
                  <a:lnTo>
                    <a:pt x="1105326" y="3151497"/>
                  </a:lnTo>
                  <a:lnTo>
                    <a:pt x="1149392" y="3165470"/>
                  </a:lnTo>
                  <a:lnTo>
                    <a:pt x="1193993" y="3178207"/>
                  </a:lnTo>
                  <a:lnTo>
                    <a:pt x="1239110" y="3189688"/>
                  </a:lnTo>
                  <a:lnTo>
                    <a:pt x="1284722" y="3199893"/>
                  </a:lnTo>
                  <a:lnTo>
                    <a:pt x="1330810" y="3208803"/>
                  </a:lnTo>
                  <a:lnTo>
                    <a:pt x="1377353" y="3216396"/>
                  </a:lnTo>
                  <a:lnTo>
                    <a:pt x="1424332" y="3222654"/>
                  </a:lnTo>
                  <a:lnTo>
                    <a:pt x="1471726" y="3227556"/>
                  </a:lnTo>
                  <a:lnTo>
                    <a:pt x="1519516" y="3231083"/>
                  </a:lnTo>
                  <a:lnTo>
                    <a:pt x="1567681" y="3233213"/>
                  </a:lnTo>
                  <a:lnTo>
                    <a:pt x="1616202" y="3233928"/>
                  </a:lnTo>
                  <a:lnTo>
                    <a:pt x="1664716" y="3233213"/>
                  </a:lnTo>
                  <a:lnTo>
                    <a:pt x="1712875" y="3231082"/>
                  </a:lnTo>
                  <a:lnTo>
                    <a:pt x="1760658" y="3227555"/>
                  </a:lnTo>
                  <a:lnTo>
                    <a:pt x="1808047" y="3222652"/>
                  </a:lnTo>
                  <a:lnTo>
                    <a:pt x="1855021" y="3216393"/>
                  </a:lnTo>
                  <a:lnTo>
                    <a:pt x="1901560" y="3208799"/>
                  </a:lnTo>
                  <a:lnTo>
                    <a:pt x="1947644" y="3199888"/>
                  </a:lnTo>
                  <a:lnTo>
                    <a:pt x="1993252" y="3189681"/>
                  </a:lnTo>
                  <a:lnTo>
                    <a:pt x="2038366" y="3178198"/>
                  </a:lnTo>
                  <a:lnTo>
                    <a:pt x="2082965" y="3165460"/>
                  </a:lnTo>
                  <a:lnTo>
                    <a:pt x="2127028" y="3151485"/>
                  </a:lnTo>
                  <a:lnTo>
                    <a:pt x="2170536" y="3136295"/>
                  </a:lnTo>
                  <a:lnTo>
                    <a:pt x="2213470" y="3119909"/>
                  </a:lnTo>
                  <a:lnTo>
                    <a:pt x="2255808" y="3102346"/>
                  </a:lnTo>
                  <a:lnTo>
                    <a:pt x="2297531" y="3083629"/>
                  </a:lnTo>
                  <a:lnTo>
                    <a:pt x="2338619" y="3063775"/>
                  </a:lnTo>
                  <a:lnTo>
                    <a:pt x="2379052" y="3042805"/>
                  </a:lnTo>
                  <a:lnTo>
                    <a:pt x="2418809" y="3020740"/>
                  </a:lnTo>
                  <a:lnTo>
                    <a:pt x="2457872" y="2997599"/>
                  </a:lnTo>
                  <a:lnTo>
                    <a:pt x="2496219" y="2973403"/>
                  </a:lnTo>
                  <a:lnTo>
                    <a:pt x="2533832" y="2948170"/>
                  </a:lnTo>
                  <a:lnTo>
                    <a:pt x="2570689" y="2921922"/>
                  </a:lnTo>
                  <a:lnTo>
                    <a:pt x="2606771" y="2894678"/>
                  </a:lnTo>
                  <a:lnTo>
                    <a:pt x="2642058" y="2866459"/>
                  </a:lnTo>
                  <a:lnTo>
                    <a:pt x="2676529" y="2837284"/>
                  </a:lnTo>
                  <a:lnTo>
                    <a:pt x="2710166" y="2807173"/>
                  </a:lnTo>
                  <a:lnTo>
                    <a:pt x="2742947" y="2776147"/>
                  </a:lnTo>
                  <a:lnTo>
                    <a:pt x="2774853" y="2744225"/>
                  </a:lnTo>
                  <a:lnTo>
                    <a:pt x="2805864" y="2711428"/>
                  </a:lnTo>
                  <a:lnTo>
                    <a:pt x="2835960" y="2677775"/>
                  </a:lnTo>
                  <a:lnTo>
                    <a:pt x="2865121" y="2643287"/>
                  </a:lnTo>
                  <a:lnTo>
                    <a:pt x="2893326" y="2607983"/>
                  </a:lnTo>
                  <a:lnTo>
                    <a:pt x="2920557" y="2571884"/>
                  </a:lnTo>
                  <a:lnTo>
                    <a:pt x="2946792" y="2535009"/>
                  </a:lnTo>
                  <a:lnTo>
                    <a:pt x="2972011" y="2497379"/>
                  </a:lnTo>
                  <a:lnTo>
                    <a:pt x="2996196" y="2459013"/>
                  </a:lnTo>
                  <a:lnTo>
                    <a:pt x="3019325" y="2419932"/>
                  </a:lnTo>
                  <a:lnTo>
                    <a:pt x="3041379" y="2380156"/>
                  </a:lnTo>
                  <a:lnTo>
                    <a:pt x="3062338" y="2339704"/>
                  </a:lnTo>
                  <a:lnTo>
                    <a:pt x="3082182" y="2298597"/>
                  </a:lnTo>
                  <a:lnTo>
                    <a:pt x="3100890" y="2256854"/>
                  </a:lnTo>
                  <a:lnTo>
                    <a:pt x="3118443" y="2214497"/>
                  </a:lnTo>
                  <a:lnTo>
                    <a:pt x="3134821" y="2171544"/>
                  </a:lnTo>
                  <a:lnTo>
                    <a:pt x="3150004" y="2128016"/>
                  </a:lnTo>
                  <a:lnTo>
                    <a:pt x="3163971" y="2083932"/>
                  </a:lnTo>
                  <a:lnTo>
                    <a:pt x="3176703" y="2039313"/>
                  </a:lnTo>
                  <a:lnTo>
                    <a:pt x="3188180" y="1994180"/>
                  </a:lnTo>
                  <a:lnTo>
                    <a:pt x="3198382" y="1948550"/>
                  </a:lnTo>
                  <a:lnTo>
                    <a:pt x="3207288" y="1902446"/>
                  </a:lnTo>
                  <a:lnTo>
                    <a:pt x="3214879" y="1855887"/>
                  </a:lnTo>
                  <a:lnTo>
                    <a:pt x="3221134" y="1808892"/>
                  </a:lnTo>
                  <a:lnTo>
                    <a:pt x="3226035" y="1761483"/>
                  </a:lnTo>
                  <a:lnTo>
                    <a:pt x="3229560" y="1713678"/>
                  </a:lnTo>
                  <a:lnTo>
                    <a:pt x="3231689" y="1665498"/>
                  </a:lnTo>
                  <a:lnTo>
                    <a:pt x="3232404" y="1616964"/>
                  </a:lnTo>
                  <a:lnTo>
                    <a:pt x="3231689" y="1568422"/>
                  </a:lnTo>
                  <a:lnTo>
                    <a:pt x="3229559" y="1520236"/>
                  </a:lnTo>
                  <a:lnTo>
                    <a:pt x="3226033" y="1472426"/>
                  </a:lnTo>
                  <a:lnTo>
                    <a:pt x="3221132" y="1425011"/>
                  </a:lnTo>
                  <a:lnTo>
                    <a:pt x="3214876" y="1378012"/>
                  </a:lnTo>
                  <a:lnTo>
                    <a:pt x="3207284" y="1331448"/>
                  </a:lnTo>
                  <a:lnTo>
                    <a:pt x="3198376" y="1285340"/>
                  </a:lnTo>
                  <a:lnTo>
                    <a:pt x="3188173" y="1239707"/>
                  </a:lnTo>
                  <a:lnTo>
                    <a:pt x="3176695" y="1194570"/>
                  </a:lnTo>
                  <a:lnTo>
                    <a:pt x="3163961" y="1149949"/>
                  </a:lnTo>
                  <a:lnTo>
                    <a:pt x="3149992" y="1105863"/>
                  </a:lnTo>
                  <a:lnTo>
                    <a:pt x="3134807" y="1062332"/>
                  </a:lnTo>
                  <a:lnTo>
                    <a:pt x="3118427" y="1019378"/>
                  </a:lnTo>
                  <a:lnTo>
                    <a:pt x="3100872" y="977019"/>
                  </a:lnTo>
                  <a:lnTo>
                    <a:pt x="3082161" y="935275"/>
                  </a:lnTo>
                  <a:lnTo>
                    <a:pt x="3062315" y="894167"/>
                  </a:lnTo>
                  <a:lnTo>
                    <a:pt x="3041354" y="853715"/>
                  </a:lnTo>
                  <a:lnTo>
                    <a:pt x="3019298" y="813939"/>
                  </a:lnTo>
                  <a:lnTo>
                    <a:pt x="2996166" y="774858"/>
                  </a:lnTo>
                  <a:lnTo>
                    <a:pt x="2971979" y="736492"/>
                  </a:lnTo>
                  <a:lnTo>
                    <a:pt x="2946757" y="698863"/>
                  </a:lnTo>
                  <a:lnTo>
                    <a:pt x="2920520" y="661989"/>
                  </a:lnTo>
                  <a:lnTo>
                    <a:pt x="2893288" y="625890"/>
                  </a:lnTo>
                  <a:lnTo>
                    <a:pt x="2865080" y="590587"/>
                  </a:lnTo>
                  <a:lnTo>
                    <a:pt x="2835917" y="556100"/>
                  </a:lnTo>
                  <a:lnTo>
                    <a:pt x="2805820" y="522449"/>
                  </a:lnTo>
                  <a:lnTo>
                    <a:pt x="2774807" y="489653"/>
                  </a:lnTo>
                  <a:lnTo>
                    <a:pt x="2742899" y="457733"/>
                  </a:lnTo>
                  <a:lnTo>
                    <a:pt x="2710116" y="426709"/>
                  </a:lnTo>
                  <a:lnTo>
                    <a:pt x="2676478" y="396600"/>
                  </a:lnTo>
                  <a:lnTo>
                    <a:pt x="2642005" y="367427"/>
                  </a:lnTo>
                  <a:lnTo>
                    <a:pt x="2606717" y="339210"/>
                  </a:lnTo>
                  <a:lnTo>
                    <a:pt x="2570634" y="311968"/>
                  </a:lnTo>
                  <a:lnTo>
                    <a:pt x="2533776" y="285723"/>
                  </a:lnTo>
                  <a:lnTo>
                    <a:pt x="2496163" y="260492"/>
                  </a:lnTo>
                  <a:lnTo>
                    <a:pt x="2457815" y="236298"/>
                  </a:lnTo>
                  <a:lnTo>
                    <a:pt x="2418753" y="213159"/>
                  </a:lnTo>
                  <a:lnTo>
                    <a:pt x="2378995" y="191096"/>
                  </a:lnTo>
                  <a:lnTo>
                    <a:pt x="2338563" y="170129"/>
                  </a:lnTo>
                  <a:lnTo>
                    <a:pt x="2297476" y="150278"/>
                  </a:lnTo>
                  <a:lnTo>
                    <a:pt x="2255754" y="131562"/>
                  </a:lnTo>
                  <a:lnTo>
                    <a:pt x="2213417" y="114002"/>
                  </a:lnTo>
                  <a:lnTo>
                    <a:pt x="2170486" y="97618"/>
                  </a:lnTo>
                  <a:lnTo>
                    <a:pt x="2126979" y="82430"/>
                  </a:lnTo>
                  <a:lnTo>
                    <a:pt x="2082918" y="68457"/>
                  </a:lnTo>
                  <a:lnTo>
                    <a:pt x="2038322" y="55720"/>
                  </a:lnTo>
                  <a:lnTo>
                    <a:pt x="1993212" y="44239"/>
                  </a:lnTo>
                  <a:lnTo>
                    <a:pt x="1947607" y="34034"/>
                  </a:lnTo>
                  <a:lnTo>
                    <a:pt x="1901527" y="25124"/>
                  </a:lnTo>
                  <a:lnTo>
                    <a:pt x="1854993" y="17531"/>
                  </a:lnTo>
                  <a:lnTo>
                    <a:pt x="1808024" y="11273"/>
                  </a:lnTo>
                  <a:lnTo>
                    <a:pt x="1760640" y="6371"/>
                  </a:lnTo>
                  <a:lnTo>
                    <a:pt x="1712862" y="2844"/>
                  </a:lnTo>
                  <a:lnTo>
                    <a:pt x="1664709" y="714"/>
                  </a:lnTo>
                  <a:lnTo>
                    <a:pt x="1616202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3" name="object 13"/>
            <p:cNvSpPr/>
            <p:nvPr/>
          </p:nvSpPr>
          <p:spPr>
            <a:xfrm>
              <a:off x="13501115" y="4673473"/>
              <a:ext cx="3252470" cy="3251200"/>
            </a:xfrm>
            <a:custGeom>
              <a:avLst/>
              <a:gdLst/>
              <a:ahLst/>
              <a:cxnLst/>
              <a:rect l="l" t="t" r="r" b="b"/>
              <a:pathLst>
                <a:path w="3252469" h="3251200">
                  <a:moveTo>
                    <a:pt x="1862187" y="3238500"/>
                  </a:moveTo>
                  <a:lnTo>
                    <a:pt x="1390028" y="3238500"/>
                  </a:lnTo>
                  <a:lnTo>
                    <a:pt x="1436480" y="3251200"/>
                  </a:lnTo>
                  <a:lnTo>
                    <a:pt x="1815735" y="3251200"/>
                  </a:lnTo>
                  <a:lnTo>
                    <a:pt x="1862187" y="3238500"/>
                  </a:lnTo>
                  <a:close/>
                </a:path>
                <a:path w="3252469" h="3251200">
                  <a:moveTo>
                    <a:pt x="19050" y="1625600"/>
                  </a:moveTo>
                  <a:lnTo>
                    <a:pt x="19050" y="1638300"/>
                  </a:lnTo>
                  <a:lnTo>
                    <a:pt x="173" y="1638300"/>
                  </a:lnTo>
                  <a:lnTo>
                    <a:pt x="693" y="1676400"/>
                  </a:lnTo>
                  <a:lnTo>
                    <a:pt x="2760" y="1727200"/>
                  </a:lnTo>
                  <a:lnTo>
                    <a:pt x="6182" y="1778000"/>
                  </a:lnTo>
                  <a:lnTo>
                    <a:pt x="10940" y="1816100"/>
                  </a:lnTo>
                  <a:lnTo>
                    <a:pt x="17015" y="1866900"/>
                  </a:lnTo>
                  <a:lnTo>
                    <a:pt x="24388" y="1917700"/>
                  </a:lnTo>
                  <a:lnTo>
                    <a:pt x="33039" y="1955800"/>
                  </a:lnTo>
                  <a:lnTo>
                    <a:pt x="42949" y="2006600"/>
                  </a:lnTo>
                  <a:lnTo>
                    <a:pt x="54100" y="2044700"/>
                  </a:lnTo>
                  <a:lnTo>
                    <a:pt x="66473" y="2095500"/>
                  </a:lnTo>
                  <a:lnTo>
                    <a:pt x="80048" y="2133600"/>
                  </a:lnTo>
                  <a:lnTo>
                    <a:pt x="94806" y="2184400"/>
                  </a:lnTo>
                  <a:lnTo>
                    <a:pt x="110728" y="2222500"/>
                  </a:lnTo>
                  <a:lnTo>
                    <a:pt x="127795" y="2260600"/>
                  </a:lnTo>
                  <a:lnTo>
                    <a:pt x="145989" y="2311400"/>
                  </a:lnTo>
                  <a:lnTo>
                    <a:pt x="165289" y="2349500"/>
                  </a:lnTo>
                  <a:lnTo>
                    <a:pt x="185677" y="2387600"/>
                  </a:lnTo>
                  <a:lnTo>
                    <a:pt x="207135" y="2425700"/>
                  </a:lnTo>
                  <a:lnTo>
                    <a:pt x="229641" y="2463800"/>
                  </a:lnTo>
                  <a:lnTo>
                    <a:pt x="253179" y="2501900"/>
                  </a:lnTo>
                  <a:lnTo>
                    <a:pt x="277728" y="2540000"/>
                  </a:lnTo>
                  <a:lnTo>
                    <a:pt x="303270" y="2578100"/>
                  </a:lnTo>
                  <a:lnTo>
                    <a:pt x="329786" y="2616200"/>
                  </a:lnTo>
                  <a:lnTo>
                    <a:pt x="357255" y="2654300"/>
                  </a:lnTo>
                  <a:lnTo>
                    <a:pt x="385660" y="2679700"/>
                  </a:lnTo>
                  <a:lnTo>
                    <a:pt x="414982" y="2717800"/>
                  </a:lnTo>
                  <a:lnTo>
                    <a:pt x="445200" y="2743200"/>
                  </a:lnTo>
                  <a:lnTo>
                    <a:pt x="476297" y="2781300"/>
                  </a:lnTo>
                  <a:lnTo>
                    <a:pt x="508253" y="2806700"/>
                  </a:lnTo>
                  <a:lnTo>
                    <a:pt x="541049" y="2844800"/>
                  </a:lnTo>
                  <a:lnTo>
                    <a:pt x="574665" y="2870200"/>
                  </a:lnTo>
                  <a:lnTo>
                    <a:pt x="609084" y="2895600"/>
                  </a:lnTo>
                  <a:lnTo>
                    <a:pt x="644285" y="2933700"/>
                  </a:lnTo>
                  <a:lnTo>
                    <a:pt x="680251" y="2959100"/>
                  </a:lnTo>
                  <a:lnTo>
                    <a:pt x="716960" y="2984500"/>
                  </a:lnTo>
                  <a:lnTo>
                    <a:pt x="754396" y="3009900"/>
                  </a:lnTo>
                  <a:lnTo>
                    <a:pt x="792538" y="3022600"/>
                  </a:lnTo>
                  <a:lnTo>
                    <a:pt x="831367" y="3048000"/>
                  </a:lnTo>
                  <a:lnTo>
                    <a:pt x="870865" y="3073400"/>
                  </a:lnTo>
                  <a:lnTo>
                    <a:pt x="911012" y="3086100"/>
                  </a:lnTo>
                  <a:lnTo>
                    <a:pt x="951789" y="3111500"/>
                  </a:lnTo>
                  <a:lnTo>
                    <a:pt x="993177" y="3124200"/>
                  </a:lnTo>
                  <a:lnTo>
                    <a:pt x="1035158" y="3149600"/>
                  </a:lnTo>
                  <a:lnTo>
                    <a:pt x="1120819" y="3175000"/>
                  </a:lnTo>
                  <a:lnTo>
                    <a:pt x="1343998" y="3238500"/>
                  </a:lnTo>
                  <a:lnTo>
                    <a:pt x="1482454" y="3238500"/>
                  </a:lnTo>
                  <a:lnTo>
                    <a:pt x="1435329" y="3225800"/>
                  </a:lnTo>
                  <a:lnTo>
                    <a:pt x="1388617" y="3225800"/>
                  </a:lnTo>
                  <a:lnTo>
                    <a:pt x="1296512" y="3200400"/>
                  </a:lnTo>
                  <a:lnTo>
                    <a:pt x="1251159" y="3200400"/>
                  </a:lnTo>
                  <a:lnTo>
                    <a:pt x="1118134" y="3162300"/>
                  </a:lnTo>
                  <a:lnTo>
                    <a:pt x="1074870" y="3136900"/>
                  </a:lnTo>
                  <a:lnTo>
                    <a:pt x="990079" y="3111500"/>
                  </a:lnTo>
                  <a:lnTo>
                    <a:pt x="948591" y="3086100"/>
                  </a:lnTo>
                  <a:lnTo>
                    <a:pt x="907735" y="3073400"/>
                  </a:lnTo>
                  <a:lnTo>
                    <a:pt x="867531" y="3048000"/>
                  </a:lnTo>
                  <a:lnTo>
                    <a:pt x="827998" y="3022600"/>
                  </a:lnTo>
                  <a:lnTo>
                    <a:pt x="789156" y="3009900"/>
                  </a:lnTo>
                  <a:lnTo>
                    <a:pt x="751026" y="2984500"/>
                  </a:lnTo>
                  <a:lnTo>
                    <a:pt x="713627" y="2959100"/>
                  </a:lnTo>
                  <a:lnTo>
                    <a:pt x="676979" y="2933700"/>
                  </a:lnTo>
                  <a:lnTo>
                    <a:pt x="641101" y="2895600"/>
                  </a:lnTo>
                  <a:lnTo>
                    <a:pt x="606015" y="2870200"/>
                  </a:lnTo>
                  <a:lnTo>
                    <a:pt x="571739" y="2844800"/>
                  </a:lnTo>
                  <a:lnTo>
                    <a:pt x="538294" y="2819400"/>
                  </a:lnTo>
                  <a:lnTo>
                    <a:pt x="505700" y="2781300"/>
                  </a:lnTo>
                  <a:lnTo>
                    <a:pt x="473975" y="2755900"/>
                  </a:lnTo>
                  <a:lnTo>
                    <a:pt x="443141" y="2717800"/>
                  </a:lnTo>
                  <a:lnTo>
                    <a:pt x="413217" y="2679700"/>
                  </a:lnTo>
                  <a:lnTo>
                    <a:pt x="384223" y="2654300"/>
                  </a:lnTo>
                  <a:lnTo>
                    <a:pt x="356179" y="2616200"/>
                  </a:lnTo>
                  <a:lnTo>
                    <a:pt x="329104" y="2578100"/>
                  </a:lnTo>
                  <a:lnTo>
                    <a:pt x="303019" y="2540000"/>
                  </a:lnTo>
                  <a:lnTo>
                    <a:pt x="277944" y="2501900"/>
                  </a:lnTo>
                  <a:lnTo>
                    <a:pt x="253898" y="2463800"/>
                  </a:lnTo>
                  <a:lnTo>
                    <a:pt x="230901" y="2425700"/>
                  </a:lnTo>
                  <a:lnTo>
                    <a:pt x="208974" y="2387600"/>
                  </a:lnTo>
                  <a:lnTo>
                    <a:pt x="188135" y="2349500"/>
                  </a:lnTo>
                  <a:lnTo>
                    <a:pt x="168406" y="2311400"/>
                  </a:lnTo>
                  <a:lnTo>
                    <a:pt x="149805" y="2273300"/>
                  </a:lnTo>
                  <a:lnTo>
                    <a:pt x="132352" y="2222500"/>
                  </a:lnTo>
                  <a:lnTo>
                    <a:pt x="116069" y="2184400"/>
                  </a:lnTo>
                  <a:lnTo>
                    <a:pt x="100974" y="2133600"/>
                  </a:lnTo>
                  <a:lnTo>
                    <a:pt x="87087" y="2095500"/>
                  </a:lnTo>
                  <a:lnTo>
                    <a:pt x="74428" y="2057400"/>
                  </a:lnTo>
                  <a:lnTo>
                    <a:pt x="63017" y="2006600"/>
                  </a:lnTo>
                  <a:lnTo>
                    <a:pt x="52875" y="1955800"/>
                  </a:lnTo>
                  <a:lnTo>
                    <a:pt x="44020" y="1917700"/>
                  </a:lnTo>
                  <a:lnTo>
                    <a:pt x="36473" y="1866900"/>
                  </a:lnTo>
                  <a:lnTo>
                    <a:pt x="30254" y="1816100"/>
                  </a:lnTo>
                  <a:lnTo>
                    <a:pt x="25382" y="1778000"/>
                  </a:lnTo>
                  <a:lnTo>
                    <a:pt x="21877" y="1727200"/>
                  </a:lnTo>
                  <a:lnTo>
                    <a:pt x="19760" y="1676400"/>
                  </a:lnTo>
                  <a:lnTo>
                    <a:pt x="19050" y="1625600"/>
                  </a:lnTo>
                  <a:close/>
                </a:path>
                <a:path w="3252469" h="3251200">
                  <a:moveTo>
                    <a:pt x="1908250" y="25400"/>
                  </a:moveTo>
                  <a:lnTo>
                    <a:pt x="1769761" y="25400"/>
                  </a:lnTo>
                  <a:lnTo>
                    <a:pt x="1816886" y="38100"/>
                  </a:lnTo>
                  <a:lnTo>
                    <a:pt x="1863598" y="38100"/>
                  </a:lnTo>
                  <a:lnTo>
                    <a:pt x="1955703" y="63500"/>
                  </a:lnTo>
                  <a:lnTo>
                    <a:pt x="2001056" y="63500"/>
                  </a:lnTo>
                  <a:lnTo>
                    <a:pt x="2134081" y="101600"/>
                  </a:lnTo>
                  <a:lnTo>
                    <a:pt x="2177345" y="127000"/>
                  </a:lnTo>
                  <a:lnTo>
                    <a:pt x="2262136" y="152400"/>
                  </a:lnTo>
                  <a:lnTo>
                    <a:pt x="2303624" y="177800"/>
                  </a:lnTo>
                  <a:lnTo>
                    <a:pt x="2344480" y="190500"/>
                  </a:lnTo>
                  <a:lnTo>
                    <a:pt x="2384684" y="215900"/>
                  </a:lnTo>
                  <a:lnTo>
                    <a:pt x="2424217" y="241300"/>
                  </a:lnTo>
                  <a:lnTo>
                    <a:pt x="2463059" y="254000"/>
                  </a:lnTo>
                  <a:lnTo>
                    <a:pt x="2501189" y="279400"/>
                  </a:lnTo>
                  <a:lnTo>
                    <a:pt x="2538588" y="304800"/>
                  </a:lnTo>
                  <a:lnTo>
                    <a:pt x="2575236" y="330200"/>
                  </a:lnTo>
                  <a:lnTo>
                    <a:pt x="2611114" y="355600"/>
                  </a:lnTo>
                  <a:lnTo>
                    <a:pt x="2646200" y="393700"/>
                  </a:lnTo>
                  <a:lnTo>
                    <a:pt x="2680476" y="419100"/>
                  </a:lnTo>
                  <a:lnTo>
                    <a:pt x="2713921" y="444500"/>
                  </a:lnTo>
                  <a:lnTo>
                    <a:pt x="2746515" y="482600"/>
                  </a:lnTo>
                  <a:lnTo>
                    <a:pt x="2778240" y="508000"/>
                  </a:lnTo>
                  <a:lnTo>
                    <a:pt x="2809074" y="546100"/>
                  </a:lnTo>
                  <a:lnTo>
                    <a:pt x="2838998" y="571500"/>
                  </a:lnTo>
                  <a:lnTo>
                    <a:pt x="2867992" y="609600"/>
                  </a:lnTo>
                  <a:lnTo>
                    <a:pt x="2896036" y="647700"/>
                  </a:lnTo>
                  <a:lnTo>
                    <a:pt x="2923111" y="685800"/>
                  </a:lnTo>
                  <a:lnTo>
                    <a:pt x="2949196" y="723900"/>
                  </a:lnTo>
                  <a:lnTo>
                    <a:pt x="2974271" y="762000"/>
                  </a:lnTo>
                  <a:lnTo>
                    <a:pt x="2998317" y="800100"/>
                  </a:lnTo>
                  <a:lnTo>
                    <a:pt x="3021314" y="838200"/>
                  </a:lnTo>
                  <a:lnTo>
                    <a:pt x="3043241" y="876300"/>
                  </a:lnTo>
                  <a:lnTo>
                    <a:pt x="3064080" y="914400"/>
                  </a:lnTo>
                  <a:lnTo>
                    <a:pt x="3083809" y="952500"/>
                  </a:lnTo>
                  <a:lnTo>
                    <a:pt x="3102410" y="990600"/>
                  </a:lnTo>
                  <a:lnTo>
                    <a:pt x="3119863" y="1041400"/>
                  </a:lnTo>
                  <a:lnTo>
                    <a:pt x="3136146" y="1079500"/>
                  </a:lnTo>
                  <a:lnTo>
                    <a:pt x="3151241" y="1117600"/>
                  </a:lnTo>
                  <a:lnTo>
                    <a:pt x="3165128" y="1168400"/>
                  </a:lnTo>
                  <a:lnTo>
                    <a:pt x="3177787" y="1206500"/>
                  </a:lnTo>
                  <a:lnTo>
                    <a:pt x="3189198" y="1257300"/>
                  </a:lnTo>
                  <a:lnTo>
                    <a:pt x="3199340" y="1308100"/>
                  </a:lnTo>
                  <a:lnTo>
                    <a:pt x="3208195" y="1346200"/>
                  </a:lnTo>
                  <a:lnTo>
                    <a:pt x="3215742" y="1397000"/>
                  </a:lnTo>
                  <a:lnTo>
                    <a:pt x="3221961" y="1435100"/>
                  </a:lnTo>
                  <a:lnTo>
                    <a:pt x="3226833" y="1485900"/>
                  </a:lnTo>
                  <a:lnTo>
                    <a:pt x="3230338" y="1536700"/>
                  </a:lnTo>
                  <a:lnTo>
                    <a:pt x="3232455" y="1587500"/>
                  </a:lnTo>
                  <a:lnTo>
                    <a:pt x="3233166" y="1625600"/>
                  </a:lnTo>
                  <a:lnTo>
                    <a:pt x="3232455" y="1676400"/>
                  </a:lnTo>
                  <a:lnTo>
                    <a:pt x="3230337" y="1727200"/>
                  </a:lnTo>
                  <a:lnTo>
                    <a:pt x="3226832" y="1778000"/>
                  </a:lnTo>
                  <a:lnTo>
                    <a:pt x="3221960" y="1816100"/>
                  </a:lnTo>
                  <a:lnTo>
                    <a:pt x="3215739" y="1866900"/>
                  </a:lnTo>
                  <a:lnTo>
                    <a:pt x="3208191" y="1917700"/>
                  </a:lnTo>
                  <a:lnTo>
                    <a:pt x="3199335" y="1955800"/>
                  </a:lnTo>
                  <a:lnTo>
                    <a:pt x="3189191" y="2006600"/>
                  </a:lnTo>
                  <a:lnTo>
                    <a:pt x="3177778" y="2057400"/>
                  </a:lnTo>
                  <a:lnTo>
                    <a:pt x="3165118" y="2095500"/>
                  </a:lnTo>
                  <a:lnTo>
                    <a:pt x="3151229" y="2133600"/>
                  </a:lnTo>
                  <a:lnTo>
                    <a:pt x="3136132" y="2184400"/>
                  </a:lnTo>
                  <a:lnTo>
                    <a:pt x="3119846" y="2222500"/>
                  </a:lnTo>
                  <a:lnTo>
                    <a:pt x="3102392" y="2273300"/>
                  </a:lnTo>
                  <a:lnTo>
                    <a:pt x="3083789" y="2311400"/>
                  </a:lnTo>
                  <a:lnTo>
                    <a:pt x="3064057" y="2349500"/>
                  </a:lnTo>
                  <a:lnTo>
                    <a:pt x="3043216" y="2387600"/>
                  </a:lnTo>
                  <a:lnTo>
                    <a:pt x="3021286" y="2425700"/>
                  </a:lnTo>
                  <a:lnTo>
                    <a:pt x="2998287" y="2463800"/>
                  </a:lnTo>
                  <a:lnTo>
                    <a:pt x="2974239" y="2501900"/>
                  </a:lnTo>
                  <a:lnTo>
                    <a:pt x="2949161" y="2540000"/>
                  </a:lnTo>
                  <a:lnTo>
                    <a:pt x="2923074" y="2578100"/>
                  </a:lnTo>
                  <a:lnTo>
                    <a:pt x="2895997" y="2616200"/>
                  </a:lnTo>
                  <a:lnTo>
                    <a:pt x="2867951" y="2654300"/>
                  </a:lnTo>
                  <a:lnTo>
                    <a:pt x="2838955" y="2679700"/>
                  </a:lnTo>
                  <a:lnTo>
                    <a:pt x="2809029" y="2717800"/>
                  </a:lnTo>
                  <a:lnTo>
                    <a:pt x="2778193" y="2755900"/>
                  </a:lnTo>
                  <a:lnTo>
                    <a:pt x="2746467" y="2781300"/>
                  </a:lnTo>
                  <a:lnTo>
                    <a:pt x="2713871" y="2819400"/>
                  </a:lnTo>
                  <a:lnTo>
                    <a:pt x="2680424" y="2844800"/>
                  </a:lnTo>
                  <a:lnTo>
                    <a:pt x="2646147" y="2870200"/>
                  </a:lnTo>
                  <a:lnTo>
                    <a:pt x="2611060" y="2895600"/>
                  </a:lnTo>
                  <a:lnTo>
                    <a:pt x="2575182" y="2933700"/>
                  </a:lnTo>
                  <a:lnTo>
                    <a:pt x="2538533" y="2959100"/>
                  </a:lnTo>
                  <a:lnTo>
                    <a:pt x="2501133" y="2984500"/>
                  </a:lnTo>
                  <a:lnTo>
                    <a:pt x="2463003" y="3009900"/>
                  </a:lnTo>
                  <a:lnTo>
                    <a:pt x="2424161" y="3022600"/>
                  </a:lnTo>
                  <a:lnTo>
                    <a:pt x="2384628" y="3048000"/>
                  </a:lnTo>
                  <a:lnTo>
                    <a:pt x="2344424" y="3073400"/>
                  </a:lnTo>
                  <a:lnTo>
                    <a:pt x="2303569" y="3086100"/>
                  </a:lnTo>
                  <a:lnTo>
                    <a:pt x="2262082" y="3111500"/>
                  </a:lnTo>
                  <a:lnTo>
                    <a:pt x="2177294" y="3136900"/>
                  </a:lnTo>
                  <a:lnTo>
                    <a:pt x="2134032" y="3162300"/>
                  </a:lnTo>
                  <a:lnTo>
                    <a:pt x="2001016" y="3200400"/>
                  </a:lnTo>
                  <a:lnTo>
                    <a:pt x="1955666" y="3200400"/>
                  </a:lnTo>
                  <a:lnTo>
                    <a:pt x="1863569" y="3225800"/>
                  </a:lnTo>
                  <a:lnTo>
                    <a:pt x="1816862" y="3225800"/>
                  </a:lnTo>
                  <a:lnTo>
                    <a:pt x="1769743" y="3238500"/>
                  </a:lnTo>
                  <a:lnTo>
                    <a:pt x="1908217" y="3238500"/>
                  </a:lnTo>
                  <a:lnTo>
                    <a:pt x="2131396" y="3175000"/>
                  </a:lnTo>
                  <a:lnTo>
                    <a:pt x="2217057" y="3149600"/>
                  </a:lnTo>
                  <a:lnTo>
                    <a:pt x="2259038" y="3124200"/>
                  </a:lnTo>
                  <a:lnTo>
                    <a:pt x="2300426" y="3111500"/>
                  </a:lnTo>
                  <a:lnTo>
                    <a:pt x="2341203" y="3086100"/>
                  </a:lnTo>
                  <a:lnTo>
                    <a:pt x="2381350" y="3073400"/>
                  </a:lnTo>
                  <a:lnTo>
                    <a:pt x="2420848" y="3048000"/>
                  </a:lnTo>
                  <a:lnTo>
                    <a:pt x="2459677" y="3022600"/>
                  </a:lnTo>
                  <a:lnTo>
                    <a:pt x="2497819" y="3009900"/>
                  </a:lnTo>
                  <a:lnTo>
                    <a:pt x="2535255" y="2984500"/>
                  </a:lnTo>
                  <a:lnTo>
                    <a:pt x="2571964" y="2959100"/>
                  </a:lnTo>
                  <a:lnTo>
                    <a:pt x="2607930" y="2933700"/>
                  </a:lnTo>
                  <a:lnTo>
                    <a:pt x="2643131" y="2895600"/>
                  </a:lnTo>
                  <a:lnTo>
                    <a:pt x="2677550" y="2870200"/>
                  </a:lnTo>
                  <a:lnTo>
                    <a:pt x="2711166" y="2844800"/>
                  </a:lnTo>
                  <a:lnTo>
                    <a:pt x="2743962" y="2806700"/>
                  </a:lnTo>
                  <a:lnTo>
                    <a:pt x="2775918" y="2781300"/>
                  </a:lnTo>
                  <a:lnTo>
                    <a:pt x="2807015" y="2743200"/>
                  </a:lnTo>
                  <a:lnTo>
                    <a:pt x="2837233" y="2717800"/>
                  </a:lnTo>
                  <a:lnTo>
                    <a:pt x="2866555" y="2679700"/>
                  </a:lnTo>
                  <a:lnTo>
                    <a:pt x="2894960" y="2654300"/>
                  </a:lnTo>
                  <a:lnTo>
                    <a:pt x="2922429" y="2616200"/>
                  </a:lnTo>
                  <a:lnTo>
                    <a:pt x="2948945" y="2578100"/>
                  </a:lnTo>
                  <a:lnTo>
                    <a:pt x="2974487" y="2540000"/>
                  </a:lnTo>
                  <a:lnTo>
                    <a:pt x="2999036" y="2501900"/>
                  </a:lnTo>
                  <a:lnTo>
                    <a:pt x="3022574" y="2463800"/>
                  </a:lnTo>
                  <a:lnTo>
                    <a:pt x="3045080" y="2425700"/>
                  </a:lnTo>
                  <a:lnTo>
                    <a:pt x="3066538" y="2387600"/>
                  </a:lnTo>
                  <a:lnTo>
                    <a:pt x="3086926" y="2349500"/>
                  </a:lnTo>
                  <a:lnTo>
                    <a:pt x="3106226" y="2311400"/>
                  </a:lnTo>
                  <a:lnTo>
                    <a:pt x="3124420" y="2260600"/>
                  </a:lnTo>
                  <a:lnTo>
                    <a:pt x="3141487" y="2222500"/>
                  </a:lnTo>
                  <a:lnTo>
                    <a:pt x="3157409" y="2184400"/>
                  </a:lnTo>
                  <a:lnTo>
                    <a:pt x="3172167" y="2133600"/>
                  </a:lnTo>
                  <a:lnTo>
                    <a:pt x="3185742" y="2095500"/>
                  </a:lnTo>
                  <a:lnTo>
                    <a:pt x="3198115" y="2044700"/>
                  </a:lnTo>
                  <a:lnTo>
                    <a:pt x="3209266" y="2006600"/>
                  </a:lnTo>
                  <a:lnTo>
                    <a:pt x="3219176" y="1955800"/>
                  </a:lnTo>
                  <a:lnTo>
                    <a:pt x="3227827" y="1917700"/>
                  </a:lnTo>
                  <a:lnTo>
                    <a:pt x="3235200" y="1866900"/>
                  </a:lnTo>
                  <a:lnTo>
                    <a:pt x="3241275" y="1816100"/>
                  </a:lnTo>
                  <a:lnTo>
                    <a:pt x="3246033" y="1778000"/>
                  </a:lnTo>
                  <a:lnTo>
                    <a:pt x="3249455" y="1727200"/>
                  </a:lnTo>
                  <a:lnTo>
                    <a:pt x="3251522" y="1676400"/>
                  </a:lnTo>
                  <a:lnTo>
                    <a:pt x="3252216" y="1625600"/>
                  </a:lnTo>
                  <a:lnTo>
                    <a:pt x="3251522" y="1587500"/>
                  </a:lnTo>
                  <a:lnTo>
                    <a:pt x="3249455" y="1536700"/>
                  </a:lnTo>
                  <a:lnTo>
                    <a:pt x="3246034" y="1485900"/>
                  </a:lnTo>
                  <a:lnTo>
                    <a:pt x="3241276" y="1447800"/>
                  </a:lnTo>
                  <a:lnTo>
                    <a:pt x="3235203" y="1397000"/>
                  </a:lnTo>
                  <a:lnTo>
                    <a:pt x="3227831" y="1346200"/>
                  </a:lnTo>
                  <a:lnTo>
                    <a:pt x="3219182" y="1308100"/>
                  </a:lnTo>
                  <a:lnTo>
                    <a:pt x="3209272" y="1257300"/>
                  </a:lnTo>
                  <a:lnTo>
                    <a:pt x="3198123" y="1219200"/>
                  </a:lnTo>
                  <a:lnTo>
                    <a:pt x="3185752" y="1168400"/>
                  </a:lnTo>
                  <a:lnTo>
                    <a:pt x="3172179" y="1130300"/>
                  </a:lnTo>
                  <a:lnTo>
                    <a:pt x="3157423" y="1079500"/>
                  </a:lnTo>
                  <a:lnTo>
                    <a:pt x="3141503" y="1041400"/>
                  </a:lnTo>
                  <a:lnTo>
                    <a:pt x="3124438" y="1003300"/>
                  </a:lnTo>
                  <a:lnTo>
                    <a:pt x="3106246" y="952500"/>
                  </a:lnTo>
                  <a:lnTo>
                    <a:pt x="3086948" y="914400"/>
                  </a:lnTo>
                  <a:lnTo>
                    <a:pt x="3066562" y="876300"/>
                  </a:lnTo>
                  <a:lnTo>
                    <a:pt x="3045107" y="838200"/>
                  </a:lnTo>
                  <a:lnTo>
                    <a:pt x="3022602" y="800100"/>
                  </a:lnTo>
                  <a:lnTo>
                    <a:pt x="2999067" y="762000"/>
                  </a:lnTo>
                  <a:lnTo>
                    <a:pt x="2974520" y="723900"/>
                  </a:lnTo>
                  <a:lnTo>
                    <a:pt x="2948980" y="685800"/>
                  </a:lnTo>
                  <a:lnTo>
                    <a:pt x="2922467" y="647700"/>
                  </a:lnTo>
                  <a:lnTo>
                    <a:pt x="2895000" y="609600"/>
                  </a:lnTo>
                  <a:lnTo>
                    <a:pt x="2866597" y="584200"/>
                  </a:lnTo>
                  <a:lnTo>
                    <a:pt x="2837277" y="546100"/>
                  </a:lnTo>
                  <a:lnTo>
                    <a:pt x="2807060" y="508000"/>
                  </a:lnTo>
                  <a:lnTo>
                    <a:pt x="2775966" y="482600"/>
                  </a:lnTo>
                  <a:lnTo>
                    <a:pt x="2744011" y="444500"/>
                  </a:lnTo>
                  <a:lnTo>
                    <a:pt x="2711217" y="419100"/>
                  </a:lnTo>
                  <a:lnTo>
                    <a:pt x="2677602" y="393700"/>
                  </a:lnTo>
                  <a:lnTo>
                    <a:pt x="2643184" y="368300"/>
                  </a:lnTo>
                  <a:lnTo>
                    <a:pt x="2607984" y="330200"/>
                  </a:lnTo>
                  <a:lnTo>
                    <a:pt x="2572020" y="304800"/>
                  </a:lnTo>
                  <a:lnTo>
                    <a:pt x="2535310" y="279400"/>
                  </a:lnTo>
                  <a:lnTo>
                    <a:pt x="2497875" y="254000"/>
                  </a:lnTo>
                  <a:lnTo>
                    <a:pt x="2459734" y="241300"/>
                  </a:lnTo>
                  <a:lnTo>
                    <a:pt x="2420904" y="215900"/>
                  </a:lnTo>
                  <a:lnTo>
                    <a:pt x="2381406" y="190500"/>
                  </a:lnTo>
                  <a:lnTo>
                    <a:pt x="2341259" y="165100"/>
                  </a:lnTo>
                  <a:lnTo>
                    <a:pt x="2300481" y="152400"/>
                  </a:lnTo>
                  <a:lnTo>
                    <a:pt x="2259091" y="127000"/>
                  </a:lnTo>
                  <a:lnTo>
                    <a:pt x="2043639" y="63500"/>
                  </a:lnTo>
                  <a:lnTo>
                    <a:pt x="1908250" y="25400"/>
                  </a:lnTo>
                  <a:close/>
                </a:path>
                <a:path w="3252469" h="3251200">
                  <a:moveTo>
                    <a:pt x="0" y="1625600"/>
                  </a:moveTo>
                  <a:lnTo>
                    <a:pt x="0" y="1638300"/>
                  </a:lnTo>
                  <a:lnTo>
                    <a:pt x="173" y="1638300"/>
                  </a:lnTo>
                  <a:lnTo>
                    <a:pt x="0" y="1625600"/>
                  </a:lnTo>
                  <a:close/>
                </a:path>
                <a:path w="3252469" h="3251200">
                  <a:moveTo>
                    <a:pt x="1482454" y="25400"/>
                  </a:moveTo>
                  <a:lnTo>
                    <a:pt x="1343998" y="25400"/>
                  </a:lnTo>
                  <a:lnTo>
                    <a:pt x="1208619" y="63500"/>
                  </a:lnTo>
                  <a:lnTo>
                    <a:pt x="993177" y="127000"/>
                  </a:lnTo>
                  <a:lnTo>
                    <a:pt x="951789" y="152400"/>
                  </a:lnTo>
                  <a:lnTo>
                    <a:pt x="911012" y="165100"/>
                  </a:lnTo>
                  <a:lnTo>
                    <a:pt x="870865" y="190500"/>
                  </a:lnTo>
                  <a:lnTo>
                    <a:pt x="831367" y="215900"/>
                  </a:lnTo>
                  <a:lnTo>
                    <a:pt x="792538" y="241300"/>
                  </a:lnTo>
                  <a:lnTo>
                    <a:pt x="754396" y="254000"/>
                  </a:lnTo>
                  <a:lnTo>
                    <a:pt x="716960" y="279400"/>
                  </a:lnTo>
                  <a:lnTo>
                    <a:pt x="680251" y="304800"/>
                  </a:lnTo>
                  <a:lnTo>
                    <a:pt x="644285" y="330200"/>
                  </a:lnTo>
                  <a:lnTo>
                    <a:pt x="609084" y="368300"/>
                  </a:lnTo>
                  <a:lnTo>
                    <a:pt x="574665" y="393700"/>
                  </a:lnTo>
                  <a:lnTo>
                    <a:pt x="541049" y="419100"/>
                  </a:lnTo>
                  <a:lnTo>
                    <a:pt x="508253" y="444500"/>
                  </a:lnTo>
                  <a:lnTo>
                    <a:pt x="476297" y="482600"/>
                  </a:lnTo>
                  <a:lnTo>
                    <a:pt x="445200" y="508000"/>
                  </a:lnTo>
                  <a:lnTo>
                    <a:pt x="414982" y="546100"/>
                  </a:lnTo>
                  <a:lnTo>
                    <a:pt x="385660" y="584200"/>
                  </a:lnTo>
                  <a:lnTo>
                    <a:pt x="357255" y="609600"/>
                  </a:lnTo>
                  <a:lnTo>
                    <a:pt x="329786" y="647700"/>
                  </a:lnTo>
                  <a:lnTo>
                    <a:pt x="303270" y="685800"/>
                  </a:lnTo>
                  <a:lnTo>
                    <a:pt x="277728" y="723900"/>
                  </a:lnTo>
                  <a:lnTo>
                    <a:pt x="253179" y="762000"/>
                  </a:lnTo>
                  <a:lnTo>
                    <a:pt x="229641" y="800100"/>
                  </a:lnTo>
                  <a:lnTo>
                    <a:pt x="207135" y="838200"/>
                  </a:lnTo>
                  <a:lnTo>
                    <a:pt x="185677" y="876300"/>
                  </a:lnTo>
                  <a:lnTo>
                    <a:pt x="165289" y="914400"/>
                  </a:lnTo>
                  <a:lnTo>
                    <a:pt x="145989" y="952500"/>
                  </a:lnTo>
                  <a:lnTo>
                    <a:pt x="127795" y="1003300"/>
                  </a:lnTo>
                  <a:lnTo>
                    <a:pt x="110728" y="1041400"/>
                  </a:lnTo>
                  <a:lnTo>
                    <a:pt x="94806" y="1079500"/>
                  </a:lnTo>
                  <a:lnTo>
                    <a:pt x="80048" y="1130300"/>
                  </a:lnTo>
                  <a:lnTo>
                    <a:pt x="66473" y="1168400"/>
                  </a:lnTo>
                  <a:lnTo>
                    <a:pt x="54100" y="1219200"/>
                  </a:lnTo>
                  <a:lnTo>
                    <a:pt x="42949" y="1257300"/>
                  </a:lnTo>
                  <a:lnTo>
                    <a:pt x="33039" y="1308100"/>
                  </a:lnTo>
                  <a:lnTo>
                    <a:pt x="24388" y="1346200"/>
                  </a:lnTo>
                  <a:lnTo>
                    <a:pt x="17015" y="1397000"/>
                  </a:lnTo>
                  <a:lnTo>
                    <a:pt x="10940" y="1447800"/>
                  </a:lnTo>
                  <a:lnTo>
                    <a:pt x="6182" y="1485900"/>
                  </a:lnTo>
                  <a:lnTo>
                    <a:pt x="2760" y="1536700"/>
                  </a:lnTo>
                  <a:lnTo>
                    <a:pt x="693" y="1587500"/>
                  </a:lnTo>
                  <a:lnTo>
                    <a:pt x="0" y="1625600"/>
                  </a:lnTo>
                  <a:lnTo>
                    <a:pt x="19050" y="1625600"/>
                  </a:lnTo>
                  <a:lnTo>
                    <a:pt x="19760" y="1587500"/>
                  </a:lnTo>
                  <a:lnTo>
                    <a:pt x="21877" y="1536700"/>
                  </a:lnTo>
                  <a:lnTo>
                    <a:pt x="25382" y="1485900"/>
                  </a:lnTo>
                  <a:lnTo>
                    <a:pt x="30254" y="1435100"/>
                  </a:lnTo>
                  <a:lnTo>
                    <a:pt x="36473" y="1397000"/>
                  </a:lnTo>
                  <a:lnTo>
                    <a:pt x="44020" y="1346200"/>
                  </a:lnTo>
                  <a:lnTo>
                    <a:pt x="52875" y="1308100"/>
                  </a:lnTo>
                  <a:lnTo>
                    <a:pt x="63017" y="1257300"/>
                  </a:lnTo>
                  <a:lnTo>
                    <a:pt x="74428" y="1206500"/>
                  </a:lnTo>
                  <a:lnTo>
                    <a:pt x="87087" y="1168400"/>
                  </a:lnTo>
                  <a:lnTo>
                    <a:pt x="100974" y="1117600"/>
                  </a:lnTo>
                  <a:lnTo>
                    <a:pt x="116069" y="1079500"/>
                  </a:lnTo>
                  <a:lnTo>
                    <a:pt x="132352" y="1041400"/>
                  </a:lnTo>
                  <a:lnTo>
                    <a:pt x="149805" y="990600"/>
                  </a:lnTo>
                  <a:lnTo>
                    <a:pt x="168406" y="952500"/>
                  </a:lnTo>
                  <a:lnTo>
                    <a:pt x="188135" y="914400"/>
                  </a:lnTo>
                  <a:lnTo>
                    <a:pt x="208974" y="876300"/>
                  </a:lnTo>
                  <a:lnTo>
                    <a:pt x="230901" y="838200"/>
                  </a:lnTo>
                  <a:lnTo>
                    <a:pt x="253898" y="800100"/>
                  </a:lnTo>
                  <a:lnTo>
                    <a:pt x="277944" y="762000"/>
                  </a:lnTo>
                  <a:lnTo>
                    <a:pt x="303019" y="723900"/>
                  </a:lnTo>
                  <a:lnTo>
                    <a:pt x="329104" y="685800"/>
                  </a:lnTo>
                  <a:lnTo>
                    <a:pt x="356179" y="647700"/>
                  </a:lnTo>
                  <a:lnTo>
                    <a:pt x="384223" y="609600"/>
                  </a:lnTo>
                  <a:lnTo>
                    <a:pt x="413217" y="571500"/>
                  </a:lnTo>
                  <a:lnTo>
                    <a:pt x="443141" y="546100"/>
                  </a:lnTo>
                  <a:lnTo>
                    <a:pt x="473975" y="508000"/>
                  </a:lnTo>
                  <a:lnTo>
                    <a:pt x="505700" y="482600"/>
                  </a:lnTo>
                  <a:lnTo>
                    <a:pt x="538294" y="444500"/>
                  </a:lnTo>
                  <a:lnTo>
                    <a:pt x="571739" y="419100"/>
                  </a:lnTo>
                  <a:lnTo>
                    <a:pt x="606015" y="393700"/>
                  </a:lnTo>
                  <a:lnTo>
                    <a:pt x="641101" y="355600"/>
                  </a:lnTo>
                  <a:lnTo>
                    <a:pt x="676979" y="330200"/>
                  </a:lnTo>
                  <a:lnTo>
                    <a:pt x="713627" y="304800"/>
                  </a:lnTo>
                  <a:lnTo>
                    <a:pt x="751026" y="279400"/>
                  </a:lnTo>
                  <a:lnTo>
                    <a:pt x="789156" y="254000"/>
                  </a:lnTo>
                  <a:lnTo>
                    <a:pt x="827998" y="241300"/>
                  </a:lnTo>
                  <a:lnTo>
                    <a:pt x="867531" y="215900"/>
                  </a:lnTo>
                  <a:lnTo>
                    <a:pt x="907735" y="190500"/>
                  </a:lnTo>
                  <a:lnTo>
                    <a:pt x="948591" y="177800"/>
                  </a:lnTo>
                  <a:lnTo>
                    <a:pt x="990079" y="152400"/>
                  </a:lnTo>
                  <a:lnTo>
                    <a:pt x="1074870" y="127000"/>
                  </a:lnTo>
                  <a:lnTo>
                    <a:pt x="1118134" y="101600"/>
                  </a:lnTo>
                  <a:lnTo>
                    <a:pt x="1251159" y="63500"/>
                  </a:lnTo>
                  <a:lnTo>
                    <a:pt x="1296512" y="63500"/>
                  </a:lnTo>
                  <a:lnTo>
                    <a:pt x="1388617" y="38100"/>
                  </a:lnTo>
                  <a:lnTo>
                    <a:pt x="1435329" y="38100"/>
                  </a:lnTo>
                  <a:lnTo>
                    <a:pt x="1482454" y="25400"/>
                  </a:lnTo>
                  <a:close/>
                </a:path>
                <a:path w="3252469" h="3251200">
                  <a:moveTo>
                    <a:pt x="1626107" y="0"/>
                  </a:moveTo>
                  <a:lnTo>
                    <a:pt x="1578165" y="0"/>
                  </a:lnTo>
                  <a:lnTo>
                    <a:pt x="1530567" y="12700"/>
                  </a:lnTo>
                  <a:lnTo>
                    <a:pt x="1436480" y="12700"/>
                  </a:lnTo>
                  <a:lnTo>
                    <a:pt x="1390028" y="25400"/>
                  </a:lnTo>
                  <a:lnTo>
                    <a:pt x="1626107" y="25400"/>
                  </a:lnTo>
                  <a:lnTo>
                    <a:pt x="1626107" y="0"/>
                  </a:lnTo>
                  <a:close/>
                </a:path>
                <a:path w="3252469" h="3251200">
                  <a:moveTo>
                    <a:pt x="1674056" y="0"/>
                  </a:moveTo>
                  <a:lnTo>
                    <a:pt x="1626107" y="0"/>
                  </a:lnTo>
                  <a:lnTo>
                    <a:pt x="1626107" y="25400"/>
                  </a:lnTo>
                  <a:lnTo>
                    <a:pt x="1862215" y="25400"/>
                  </a:lnTo>
                  <a:lnTo>
                    <a:pt x="1815759" y="12700"/>
                  </a:lnTo>
                  <a:lnTo>
                    <a:pt x="1721661" y="12700"/>
                  </a:lnTo>
                  <a:lnTo>
                    <a:pt x="1674056" y="0"/>
                  </a:lnTo>
                  <a:close/>
                </a:path>
              </a:pathLst>
            </a:custGeom>
            <a:solidFill>
              <a:srgbClr val="7DAFDE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pic>
        <p:nvPicPr>
          <p:cNvPr id="22" name="object 22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14911559" y="2382011"/>
            <a:ext cx="1143037" cy="1226820"/>
          </a:xfrm>
          <a:prstGeom prst="rect">
            <a:avLst/>
          </a:prstGeom>
        </p:spPr>
      </p:pic>
      <p:pic>
        <p:nvPicPr>
          <p:cNvPr id="23" name="object 23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1200738" y="2407920"/>
            <a:ext cx="858359" cy="1232916"/>
          </a:xfrm>
          <a:prstGeom prst="rect">
            <a:avLst/>
          </a:prstGeom>
        </p:spPr>
      </p:pic>
      <p:pic>
        <p:nvPicPr>
          <p:cNvPr id="24" name="object 24"/>
          <p:cNvPicPr/>
          <p:nvPr/>
        </p:nvPicPr>
        <p:blipFill>
          <a:blip r:embed="rId5" cstate="print"/>
          <a:stretch>
            <a:fillRect/>
          </a:stretch>
        </p:blipFill>
        <p:spPr>
          <a:xfrm>
            <a:off x="15492984" y="0"/>
            <a:ext cx="2795015" cy="1410153"/>
          </a:xfrm>
          <a:prstGeom prst="rect">
            <a:avLst/>
          </a:prstGeom>
        </p:spPr>
      </p:pic>
      <p:sp>
        <p:nvSpPr>
          <p:cNvPr id="25" name="object 25"/>
          <p:cNvSpPr txBox="1"/>
          <p:nvPr/>
        </p:nvSpPr>
        <p:spPr>
          <a:xfrm>
            <a:off x="10100564" y="5152135"/>
            <a:ext cx="1671320" cy="43688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lang="ru-RU" sz="2700" b="1" i="1" spc="345" dirty="0" smtClean="0">
                <a:latin typeface="Trebuchet MS"/>
                <a:cs typeface="Trebuchet MS"/>
              </a:rPr>
              <a:t>Этап</a:t>
            </a:r>
            <a:r>
              <a:rPr sz="2700" b="1" i="1" spc="-275" dirty="0" smtClean="0">
                <a:latin typeface="Trebuchet MS"/>
                <a:cs typeface="Trebuchet MS"/>
              </a:rPr>
              <a:t> </a:t>
            </a:r>
            <a:r>
              <a:rPr sz="2700" b="1" i="1" spc="15" dirty="0">
                <a:latin typeface="Trebuchet MS"/>
                <a:cs typeface="Trebuchet MS"/>
              </a:rPr>
              <a:t>3</a:t>
            </a:r>
            <a:endParaRPr sz="2700" dirty="0">
              <a:latin typeface="Trebuchet MS"/>
              <a:cs typeface="Trebuchet MS"/>
            </a:endParaRPr>
          </a:p>
        </p:txBody>
      </p:sp>
      <p:sp>
        <p:nvSpPr>
          <p:cNvPr id="26" name="object 26"/>
          <p:cNvSpPr txBox="1"/>
          <p:nvPr/>
        </p:nvSpPr>
        <p:spPr>
          <a:xfrm>
            <a:off x="886460" y="8098281"/>
            <a:ext cx="3304540" cy="531299"/>
          </a:xfrm>
          <a:prstGeom prst="rect">
            <a:avLst/>
          </a:prstGeom>
        </p:spPr>
        <p:txBody>
          <a:bodyPr vert="horz" wrap="square" lIns="0" tIns="18415" rIns="0" bIns="0" rtlCol="0">
            <a:spAutoFit/>
          </a:bodyPr>
          <a:lstStyle/>
          <a:p>
            <a:pPr marL="12700" marR="5080" indent="-635" algn="ctr">
              <a:lnSpc>
                <a:spcPct val="97900"/>
              </a:lnSpc>
              <a:spcBef>
                <a:spcPts val="145"/>
              </a:spcBef>
            </a:pPr>
            <a:r>
              <a:rPr lang="ru-RU" sz="1700" b="1" spc="-20" dirty="0">
                <a:latin typeface="Tahoma"/>
                <a:cs typeface="Tahoma"/>
              </a:rPr>
              <a:t>Повторение ранее изученного материала</a:t>
            </a:r>
            <a:endParaRPr sz="1700" dirty="0">
              <a:latin typeface="Tahoma"/>
              <a:cs typeface="Tahoma"/>
            </a:endParaRPr>
          </a:p>
        </p:txBody>
      </p:sp>
      <p:sp>
        <p:nvSpPr>
          <p:cNvPr id="27" name="object 27"/>
          <p:cNvSpPr txBox="1"/>
          <p:nvPr/>
        </p:nvSpPr>
        <p:spPr>
          <a:xfrm>
            <a:off x="5276850" y="8162290"/>
            <a:ext cx="3009265" cy="531299"/>
          </a:xfrm>
          <a:prstGeom prst="rect">
            <a:avLst/>
          </a:prstGeom>
        </p:spPr>
        <p:txBody>
          <a:bodyPr vert="horz" wrap="square" lIns="0" tIns="18415" rIns="0" bIns="0" rtlCol="0">
            <a:spAutoFit/>
          </a:bodyPr>
          <a:lstStyle/>
          <a:p>
            <a:pPr marL="12700" marR="5080" algn="ctr">
              <a:lnSpc>
                <a:spcPct val="98000"/>
              </a:lnSpc>
              <a:spcBef>
                <a:spcPts val="145"/>
              </a:spcBef>
            </a:pPr>
            <a:r>
              <a:rPr lang="ru-RU" sz="1700" b="1" spc="5" dirty="0">
                <a:latin typeface="Tahoma"/>
                <a:cs typeface="Tahoma"/>
              </a:rPr>
              <a:t>Представление нового материала</a:t>
            </a:r>
            <a:endParaRPr sz="1700" dirty="0">
              <a:latin typeface="Tahoma"/>
              <a:cs typeface="Tahoma"/>
            </a:endParaRPr>
          </a:p>
        </p:txBody>
      </p:sp>
      <p:sp>
        <p:nvSpPr>
          <p:cNvPr id="28" name="object 28"/>
          <p:cNvSpPr txBox="1"/>
          <p:nvPr/>
        </p:nvSpPr>
        <p:spPr>
          <a:xfrm>
            <a:off x="9601200" y="8167580"/>
            <a:ext cx="2809240" cy="269946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algn="ctr">
              <a:lnSpc>
                <a:spcPts val="2020"/>
              </a:lnSpc>
              <a:spcBef>
                <a:spcPts val="105"/>
              </a:spcBef>
            </a:pPr>
            <a:r>
              <a:rPr lang="ru-RU" sz="1700" b="1" spc="-70" dirty="0">
                <a:latin typeface="Tahoma"/>
                <a:cs typeface="Tahoma"/>
              </a:rPr>
              <a:t>Практические задания</a:t>
            </a:r>
            <a:endParaRPr sz="1700" dirty="0">
              <a:latin typeface="Tahoma"/>
              <a:cs typeface="Tahoma"/>
            </a:endParaRPr>
          </a:p>
        </p:txBody>
      </p:sp>
      <p:sp>
        <p:nvSpPr>
          <p:cNvPr id="29" name="object 29"/>
          <p:cNvSpPr txBox="1"/>
          <p:nvPr/>
        </p:nvSpPr>
        <p:spPr>
          <a:xfrm>
            <a:off x="14086712" y="8167192"/>
            <a:ext cx="2148840" cy="526426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algn="ctr">
              <a:lnSpc>
                <a:spcPts val="2020"/>
              </a:lnSpc>
              <a:spcBef>
                <a:spcPts val="105"/>
              </a:spcBef>
            </a:pPr>
            <a:r>
              <a:rPr lang="ru-RU" sz="1700" b="1" spc="-60" dirty="0">
                <a:latin typeface="Tahoma"/>
                <a:cs typeface="Tahoma"/>
              </a:rPr>
              <a:t>Закрепление знаний</a:t>
            </a:r>
            <a:endParaRPr sz="1700" dirty="0">
              <a:latin typeface="Tahoma"/>
              <a:cs typeface="Tahoma"/>
            </a:endParaRPr>
          </a:p>
        </p:txBody>
      </p:sp>
      <p:sp>
        <p:nvSpPr>
          <p:cNvPr id="30" name="object 30"/>
          <p:cNvSpPr txBox="1"/>
          <p:nvPr/>
        </p:nvSpPr>
        <p:spPr>
          <a:xfrm>
            <a:off x="1739900" y="5152135"/>
            <a:ext cx="1602740" cy="43688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lang="ru-RU" sz="2700" b="1" i="1" spc="345" dirty="0" smtClean="0">
                <a:latin typeface="Trebuchet MS"/>
                <a:cs typeface="Trebuchet MS"/>
              </a:rPr>
              <a:t>Этап</a:t>
            </a:r>
            <a:r>
              <a:rPr sz="2700" b="1" i="1" spc="-275" dirty="0" smtClean="0">
                <a:latin typeface="Trebuchet MS"/>
                <a:cs typeface="Trebuchet MS"/>
              </a:rPr>
              <a:t> </a:t>
            </a:r>
            <a:r>
              <a:rPr sz="2700" b="1" i="1" spc="-525" dirty="0">
                <a:latin typeface="Trebuchet MS"/>
                <a:cs typeface="Trebuchet MS"/>
              </a:rPr>
              <a:t>1</a:t>
            </a:r>
            <a:endParaRPr sz="2700" dirty="0">
              <a:latin typeface="Trebuchet MS"/>
              <a:cs typeface="Trebuchet MS"/>
            </a:endParaRPr>
          </a:p>
        </p:txBody>
      </p:sp>
      <p:sp>
        <p:nvSpPr>
          <p:cNvPr id="31" name="object 31"/>
          <p:cNvSpPr txBox="1"/>
          <p:nvPr/>
        </p:nvSpPr>
        <p:spPr>
          <a:xfrm>
            <a:off x="5902833" y="5152135"/>
            <a:ext cx="1670685" cy="43688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lang="ru-RU" sz="2700" b="1" i="1" spc="345" dirty="0" smtClean="0">
                <a:latin typeface="Trebuchet MS"/>
                <a:cs typeface="Trebuchet MS"/>
              </a:rPr>
              <a:t>Этап</a:t>
            </a:r>
            <a:r>
              <a:rPr sz="2700" b="1" i="1" spc="-275" dirty="0" smtClean="0">
                <a:latin typeface="Trebuchet MS"/>
                <a:cs typeface="Trebuchet MS"/>
              </a:rPr>
              <a:t> </a:t>
            </a:r>
            <a:r>
              <a:rPr sz="2700" b="1" i="1" spc="10" dirty="0">
                <a:latin typeface="Trebuchet MS"/>
                <a:cs typeface="Trebuchet MS"/>
              </a:rPr>
              <a:t>2</a:t>
            </a:r>
            <a:endParaRPr sz="2700" dirty="0">
              <a:latin typeface="Trebuchet MS"/>
              <a:cs typeface="Trebuchet MS"/>
            </a:endParaRPr>
          </a:p>
        </p:txBody>
      </p:sp>
      <p:sp>
        <p:nvSpPr>
          <p:cNvPr id="33" name="object 33"/>
          <p:cNvSpPr txBox="1"/>
          <p:nvPr/>
        </p:nvSpPr>
        <p:spPr>
          <a:xfrm>
            <a:off x="780694" y="3610483"/>
            <a:ext cx="1899920" cy="579120"/>
          </a:xfrm>
          <a:prstGeom prst="rect">
            <a:avLst/>
          </a:prstGeom>
        </p:spPr>
        <p:txBody>
          <a:bodyPr vert="horz" wrap="square" lIns="0" tIns="7620" rIns="0" bIns="0" rtlCol="0">
            <a:spAutoFit/>
          </a:bodyPr>
          <a:lstStyle/>
          <a:p>
            <a:pPr marL="12700" marR="5080" indent="149225">
              <a:lnSpc>
                <a:spcPct val="101699"/>
              </a:lnSpc>
              <a:spcBef>
                <a:spcPts val="60"/>
              </a:spcBef>
            </a:pPr>
            <a:r>
              <a:rPr sz="1800" b="1" spc="45" dirty="0">
                <a:latin typeface="Tahoma"/>
                <a:cs typeface="Tahoma"/>
              </a:rPr>
              <a:t>М</a:t>
            </a:r>
            <a:r>
              <a:rPr sz="1800" b="1" spc="-55" dirty="0">
                <a:latin typeface="Tahoma"/>
                <a:cs typeface="Tahoma"/>
              </a:rPr>
              <a:t>а</a:t>
            </a:r>
            <a:r>
              <a:rPr sz="1800" b="1" spc="65" dirty="0">
                <a:latin typeface="Tahoma"/>
                <a:cs typeface="Tahoma"/>
              </a:rPr>
              <a:t>с</a:t>
            </a:r>
            <a:r>
              <a:rPr sz="1800" b="1" spc="-5" dirty="0">
                <a:latin typeface="Tahoma"/>
                <a:cs typeface="Tahoma"/>
              </a:rPr>
              <a:t>т</a:t>
            </a:r>
            <a:r>
              <a:rPr sz="1800" b="1" spc="15" dirty="0">
                <a:latin typeface="Tahoma"/>
                <a:cs typeface="Tahoma"/>
              </a:rPr>
              <a:t>е</a:t>
            </a:r>
            <a:r>
              <a:rPr sz="1800" b="1" spc="50" dirty="0">
                <a:latin typeface="Tahoma"/>
                <a:cs typeface="Tahoma"/>
              </a:rPr>
              <a:t>р</a:t>
            </a:r>
            <a:r>
              <a:rPr sz="1800" b="1" spc="20" dirty="0">
                <a:latin typeface="Tahoma"/>
                <a:cs typeface="Tahoma"/>
              </a:rPr>
              <a:t>а</a:t>
            </a:r>
            <a:r>
              <a:rPr sz="1800" b="1" spc="-145" dirty="0">
                <a:latin typeface="Tahoma"/>
                <a:cs typeface="Tahoma"/>
              </a:rPr>
              <a:t> </a:t>
            </a:r>
            <a:r>
              <a:rPr sz="1800" b="1" dirty="0">
                <a:latin typeface="Tahoma"/>
                <a:cs typeface="Tahoma"/>
              </a:rPr>
              <a:t>П</a:t>
            </a:r>
            <a:r>
              <a:rPr sz="1800" b="1" spc="120" dirty="0">
                <a:latin typeface="Tahoma"/>
                <a:cs typeface="Tahoma"/>
              </a:rPr>
              <a:t>О</a:t>
            </a:r>
            <a:r>
              <a:rPr sz="1800" b="1" spc="-155" dirty="0">
                <a:latin typeface="Tahoma"/>
                <a:cs typeface="Tahoma"/>
              </a:rPr>
              <a:t> </a:t>
            </a:r>
            <a:r>
              <a:rPr sz="1800" b="1" spc="-200" dirty="0">
                <a:latin typeface="Tahoma"/>
                <a:cs typeface="Tahoma"/>
              </a:rPr>
              <a:t>/  </a:t>
            </a:r>
            <a:r>
              <a:rPr sz="1800" b="1" dirty="0">
                <a:latin typeface="Tahoma"/>
                <a:cs typeface="Tahoma"/>
              </a:rPr>
              <a:t>П</a:t>
            </a:r>
            <a:r>
              <a:rPr sz="1800" b="1" spc="50" dirty="0">
                <a:latin typeface="Tahoma"/>
                <a:cs typeface="Tahoma"/>
              </a:rPr>
              <a:t>р</a:t>
            </a:r>
            <a:r>
              <a:rPr sz="1800" b="1" spc="15" dirty="0">
                <a:latin typeface="Tahoma"/>
                <a:cs typeface="Tahoma"/>
              </a:rPr>
              <a:t>е</a:t>
            </a:r>
            <a:r>
              <a:rPr sz="1800" b="1" spc="-5" dirty="0">
                <a:latin typeface="Tahoma"/>
                <a:cs typeface="Tahoma"/>
              </a:rPr>
              <a:t>п</a:t>
            </a:r>
            <a:r>
              <a:rPr sz="1800" b="1" dirty="0">
                <a:latin typeface="Tahoma"/>
                <a:cs typeface="Tahoma"/>
              </a:rPr>
              <a:t>о</a:t>
            </a:r>
            <a:r>
              <a:rPr sz="1800" b="1" spc="55" dirty="0">
                <a:latin typeface="Tahoma"/>
                <a:cs typeface="Tahoma"/>
              </a:rPr>
              <a:t>д</a:t>
            </a:r>
            <a:r>
              <a:rPr sz="1800" b="1" spc="-55" dirty="0">
                <a:latin typeface="Tahoma"/>
                <a:cs typeface="Tahoma"/>
              </a:rPr>
              <a:t>а</a:t>
            </a:r>
            <a:r>
              <a:rPr sz="1800" b="1" spc="-45" dirty="0">
                <a:latin typeface="Tahoma"/>
                <a:cs typeface="Tahoma"/>
              </a:rPr>
              <a:t>в</a:t>
            </a:r>
            <a:r>
              <a:rPr sz="1800" b="1" spc="-55" dirty="0">
                <a:latin typeface="Tahoma"/>
                <a:cs typeface="Tahoma"/>
              </a:rPr>
              <a:t>а</a:t>
            </a:r>
            <a:r>
              <a:rPr sz="1800" b="1" spc="-5" dirty="0">
                <a:latin typeface="Tahoma"/>
                <a:cs typeface="Tahoma"/>
              </a:rPr>
              <a:t>т</a:t>
            </a:r>
            <a:r>
              <a:rPr sz="1800" b="1" spc="15" dirty="0">
                <a:latin typeface="Tahoma"/>
                <a:cs typeface="Tahoma"/>
              </a:rPr>
              <a:t>е</a:t>
            </a:r>
            <a:r>
              <a:rPr sz="1800" b="1" spc="-30" dirty="0">
                <a:latin typeface="Tahoma"/>
                <a:cs typeface="Tahoma"/>
              </a:rPr>
              <a:t>л</a:t>
            </a:r>
            <a:r>
              <a:rPr sz="1800" b="1" spc="120" dirty="0">
                <a:latin typeface="Tahoma"/>
                <a:cs typeface="Tahoma"/>
              </a:rPr>
              <a:t>и</a:t>
            </a:r>
            <a:endParaRPr sz="1800">
              <a:latin typeface="Tahoma"/>
              <a:cs typeface="Tahoma"/>
            </a:endParaRPr>
          </a:p>
        </p:txBody>
      </p:sp>
      <p:sp>
        <p:nvSpPr>
          <p:cNvPr id="34" name="object 34"/>
          <p:cNvSpPr txBox="1">
            <a:spLocks noGrp="1"/>
          </p:cNvSpPr>
          <p:nvPr>
            <p:ph type="title"/>
          </p:nvPr>
        </p:nvSpPr>
        <p:spPr>
          <a:xfrm>
            <a:off x="819099" y="331673"/>
            <a:ext cx="16706901" cy="751488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  <a:tabLst>
                <a:tab pos="8074025" algn="l"/>
              </a:tabLst>
            </a:pPr>
            <a:r>
              <a:rPr lang="ru-RU" sz="4800" u="sng" spc="171" dirty="0" smtClean="0">
                <a:solidFill>
                  <a:schemeClr val="tx1"/>
                </a:solidFill>
                <a:latin typeface="Trebuchet MS"/>
                <a:cs typeface="Trebuchet MS"/>
              </a:rPr>
              <a:t>Обобщение и систематизация</a:t>
            </a:r>
            <a:endParaRPr sz="4800" dirty="0"/>
          </a:p>
        </p:txBody>
      </p:sp>
      <p:sp>
        <p:nvSpPr>
          <p:cNvPr id="36" name="object 32"/>
          <p:cNvSpPr txBox="1"/>
          <p:nvPr/>
        </p:nvSpPr>
        <p:spPr>
          <a:xfrm>
            <a:off x="13887067" y="5055581"/>
            <a:ext cx="2479168" cy="426399"/>
          </a:xfrm>
          <a:prstGeom prst="rect">
            <a:avLst/>
          </a:prstGeom>
        </p:spPr>
        <p:txBody>
          <a:bodyPr vert="horz" wrap="square" lIns="0" tIns="92075" rIns="0" bIns="0" rtlCol="0">
            <a:spAutoFit/>
          </a:bodyPr>
          <a:lstStyle/>
          <a:p>
            <a:pPr marL="12700" marR="5080" indent="180975">
              <a:lnSpc>
                <a:spcPts val="2590"/>
              </a:lnSpc>
              <a:spcBef>
                <a:spcPts val="725"/>
              </a:spcBef>
            </a:pPr>
            <a:r>
              <a:rPr lang="ru-RU" sz="2700" b="1" i="1" spc="-10" dirty="0" smtClean="0">
                <a:latin typeface="Trebuchet MS"/>
                <a:cs typeface="Trebuchet MS"/>
              </a:rPr>
              <a:t>Аттестация</a:t>
            </a:r>
            <a:endParaRPr sz="2700" dirty="0">
              <a:latin typeface="Trebuchet MS"/>
              <a:cs typeface="Trebuchet MS"/>
            </a:endParaRPr>
          </a:p>
        </p:txBody>
      </p:sp>
      <p:sp>
        <p:nvSpPr>
          <p:cNvPr id="48" name="object 13"/>
          <p:cNvSpPr/>
          <p:nvPr/>
        </p:nvSpPr>
        <p:spPr>
          <a:xfrm>
            <a:off x="1932381" y="5929066"/>
            <a:ext cx="984885" cy="985519"/>
          </a:xfrm>
          <a:custGeom>
            <a:avLst/>
            <a:gdLst/>
            <a:ahLst/>
            <a:cxnLst/>
            <a:rect l="l" t="t" r="r" b="b"/>
            <a:pathLst>
              <a:path w="984885" h="985520">
                <a:moveTo>
                  <a:pt x="765594" y="492556"/>
                </a:moveTo>
                <a:lnTo>
                  <a:pt x="761187" y="443420"/>
                </a:lnTo>
                <a:lnTo>
                  <a:pt x="748461" y="397167"/>
                </a:lnTo>
                <a:lnTo>
                  <a:pt x="728218" y="354545"/>
                </a:lnTo>
                <a:lnTo>
                  <a:pt x="710907" y="330060"/>
                </a:lnTo>
                <a:lnTo>
                  <a:pt x="710907" y="492556"/>
                </a:lnTo>
                <a:lnTo>
                  <a:pt x="705129" y="542683"/>
                </a:lnTo>
                <a:lnTo>
                  <a:pt x="688644" y="588733"/>
                </a:lnTo>
                <a:lnTo>
                  <a:pt x="662800" y="629386"/>
                </a:lnTo>
                <a:lnTo>
                  <a:pt x="628904" y="663308"/>
                </a:lnTo>
                <a:lnTo>
                  <a:pt x="588289" y="689178"/>
                </a:lnTo>
                <a:lnTo>
                  <a:pt x="542264" y="705662"/>
                </a:lnTo>
                <a:lnTo>
                  <a:pt x="492175" y="711454"/>
                </a:lnTo>
                <a:lnTo>
                  <a:pt x="442074" y="705662"/>
                </a:lnTo>
                <a:lnTo>
                  <a:pt x="396062" y="689178"/>
                </a:lnTo>
                <a:lnTo>
                  <a:pt x="355447" y="663308"/>
                </a:lnTo>
                <a:lnTo>
                  <a:pt x="321551" y="629386"/>
                </a:lnTo>
                <a:lnTo>
                  <a:pt x="295694" y="588733"/>
                </a:lnTo>
                <a:lnTo>
                  <a:pt x="279222" y="542683"/>
                </a:lnTo>
                <a:lnTo>
                  <a:pt x="273431" y="492556"/>
                </a:lnTo>
                <a:lnTo>
                  <a:pt x="279222" y="442417"/>
                </a:lnTo>
                <a:lnTo>
                  <a:pt x="295694" y="396367"/>
                </a:lnTo>
                <a:lnTo>
                  <a:pt x="321551" y="355714"/>
                </a:lnTo>
                <a:lnTo>
                  <a:pt x="355447" y="321792"/>
                </a:lnTo>
                <a:lnTo>
                  <a:pt x="396062" y="295922"/>
                </a:lnTo>
                <a:lnTo>
                  <a:pt x="442074" y="279438"/>
                </a:lnTo>
                <a:lnTo>
                  <a:pt x="492175" y="273646"/>
                </a:lnTo>
                <a:lnTo>
                  <a:pt x="542264" y="279438"/>
                </a:lnTo>
                <a:lnTo>
                  <a:pt x="588289" y="295922"/>
                </a:lnTo>
                <a:lnTo>
                  <a:pt x="628904" y="321792"/>
                </a:lnTo>
                <a:lnTo>
                  <a:pt x="662800" y="355714"/>
                </a:lnTo>
                <a:lnTo>
                  <a:pt x="688644" y="396367"/>
                </a:lnTo>
                <a:lnTo>
                  <a:pt x="705129" y="442417"/>
                </a:lnTo>
                <a:lnTo>
                  <a:pt x="710907" y="492556"/>
                </a:lnTo>
                <a:lnTo>
                  <a:pt x="710907" y="330060"/>
                </a:lnTo>
                <a:lnTo>
                  <a:pt x="701217" y="316344"/>
                </a:lnTo>
                <a:lnTo>
                  <a:pt x="668235" y="283349"/>
                </a:lnTo>
                <a:lnTo>
                  <a:pt x="654532" y="273646"/>
                </a:lnTo>
                <a:lnTo>
                  <a:pt x="630072" y="256324"/>
                </a:lnTo>
                <a:lnTo>
                  <a:pt x="587476" y="236054"/>
                </a:lnTo>
                <a:lnTo>
                  <a:pt x="541261" y="223329"/>
                </a:lnTo>
                <a:lnTo>
                  <a:pt x="492175" y="218909"/>
                </a:lnTo>
                <a:lnTo>
                  <a:pt x="443090" y="223329"/>
                </a:lnTo>
                <a:lnTo>
                  <a:pt x="396862" y="236054"/>
                </a:lnTo>
                <a:lnTo>
                  <a:pt x="354279" y="256324"/>
                </a:lnTo>
                <a:lnTo>
                  <a:pt x="316115" y="283349"/>
                </a:lnTo>
                <a:lnTo>
                  <a:pt x="283133" y="316344"/>
                </a:lnTo>
                <a:lnTo>
                  <a:pt x="256133" y="354545"/>
                </a:lnTo>
                <a:lnTo>
                  <a:pt x="235877" y="397167"/>
                </a:lnTo>
                <a:lnTo>
                  <a:pt x="223164" y="443420"/>
                </a:lnTo>
                <a:lnTo>
                  <a:pt x="218744" y="492556"/>
                </a:lnTo>
                <a:lnTo>
                  <a:pt x="223164" y="541680"/>
                </a:lnTo>
                <a:lnTo>
                  <a:pt x="235877" y="587933"/>
                </a:lnTo>
                <a:lnTo>
                  <a:pt x="256133" y="630555"/>
                </a:lnTo>
                <a:lnTo>
                  <a:pt x="283133" y="668756"/>
                </a:lnTo>
                <a:lnTo>
                  <a:pt x="316115" y="701751"/>
                </a:lnTo>
                <a:lnTo>
                  <a:pt x="354279" y="728776"/>
                </a:lnTo>
                <a:lnTo>
                  <a:pt x="396862" y="749046"/>
                </a:lnTo>
                <a:lnTo>
                  <a:pt x="443090" y="761771"/>
                </a:lnTo>
                <a:lnTo>
                  <a:pt x="492175" y="766191"/>
                </a:lnTo>
                <a:lnTo>
                  <a:pt x="541261" y="761771"/>
                </a:lnTo>
                <a:lnTo>
                  <a:pt x="587476" y="749046"/>
                </a:lnTo>
                <a:lnTo>
                  <a:pt x="630072" y="728776"/>
                </a:lnTo>
                <a:lnTo>
                  <a:pt x="654532" y="711454"/>
                </a:lnTo>
                <a:lnTo>
                  <a:pt x="668235" y="701751"/>
                </a:lnTo>
                <a:lnTo>
                  <a:pt x="701217" y="668756"/>
                </a:lnTo>
                <a:lnTo>
                  <a:pt x="728218" y="630555"/>
                </a:lnTo>
                <a:lnTo>
                  <a:pt x="748461" y="587933"/>
                </a:lnTo>
                <a:lnTo>
                  <a:pt x="761187" y="541680"/>
                </a:lnTo>
                <a:lnTo>
                  <a:pt x="765594" y="492556"/>
                </a:lnTo>
                <a:close/>
              </a:path>
              <a:path w="984885" h="985520">
                <a:moveTo>
                  <a:pt x="984338" y="410464"/>
                </a:moveTo>
                <a:lnTo>
                  <a:pt x="982192" y="399821"/>
                </a:lnTo>
                <a:lnTo>
                  <a:pt x="976337" y="391121"/>
                </a:lnTo>
                <a:lnTo>
                  <a:pt x="967651" y="385254"/>
                </a:lnTo>
                <a:lnTo>
                  <a:pt x="956995" y="383095"/>
                </a:lnTo>
                <a:lnTo>
                  <a:pt x="929652" y="383095"/>
                </a:lnTo>
                <a:lnTo>
                  <a:pt x="929652" y="437819"/>
                </a:lnTo>
                <a:lnTo>
                  <a:pt x="929652" y="547281"/>
                </a:lnTo>
                <a:lnTo>
                  <a:pt x="865949" y="547281"/>
                </a:lnTo>
                <a:lnTo>
                  <a:pt x="856742" y="548868"/>
                </a:lnTo>
                <a:lnTo>
                  <a:pt x="848804" y="553313"/>
                </a:lnTo>
                <a:lnTo>
                  <a:pt x="842772" y="560120"/>
                </a:lnTo>
                <a:lnTo>
                  <a:pt x="839241" y="568782"/>
                </a:lnTo>
                <a:lnTo>
                  <a:pt x="831164" y="599097"/>
                </a:lnTo>
                <a:lnTo>
                  <a:pt x="820445" y="628510"/>
                </a:lnTo>
                <a:lnTo>
                  <a:pt x="807148" y="656894"/>
                </a:lnTo>
                <a:lnTo>
                  <a:pt x="791324" y="684136"/>
                </a:lnTo>
                <a:lnTo>
                  <a:pt x="787704" y="692721"/>
                </a:lnTo>
                <a:lnTo>
                  <a:pt x="787171" y="701814"/>
                </a:lnTo>
                <a:lnTo>
                  <a:pt x="789647" y="710577"/>
                </a:lnTo>
                <a:lnTo>
                  <a:pt x="795032" y="718210"/>
                </a:lnTo>
                <a:lnTo>
                  <a:pt x="840193" y="763422"/>
                </a:lnTo>
                <a:lnTo>
                  <a:pt x="762838" y="840841"/>
                </a:lnTo>
                <a:lnTo>
                  <a:pt x="717702" y="795629"/>
                </a:lnTo>
                <a:lnTo>
                  <a:pt x="710044" y="790244"/>
                </a:lnTo>
                <a:lnTo>
                  <a:pt x="701294" y="787781"/>
                </a:lnTo>
                <a:lnTo>
                  <a:pt x="692213" y="788314"/>
                </a:lnTo>
                <a:lnTo>
                  <a:pt x="683615" y="791933"/>
                </a:lnTo>
                <a:lnTo>
                  <a:pt x="656259" y="807834"/>
                </a:lnTo>
                <a:lnTo>
                  <a:pt x="627926" y="821131"/>
                </a:lnTo>
                <a:lnTo>
                  <a:pt x="598563" y="831824"/>
                </a:lnTo>
                <a:lnTo>
                  <a:pt x="568363" y="839838"/>
                </a:lnTo>
                <a:lnTo>
                  <a:pt x="559701" y="843394"/>
                </a:lnTo>
                <a:lnTo>
                  <a:pt x="552907" y="849452"/>
                </a:lnTo>
                <a:lnTo>
                  <a:pt x="548449" y="857402"/>
                </a:lnTo>
                <a:lnTo>
                  <a:pt x="546862" y="866609"/>
                </a:lnTo>
                <a:lnTo>
                  <a:pt x="546862" y="930363"/>
                </a:lnTo>
                <a:lnTo>
                  <a:pt x="437489" y="930363"/>
                </a:lnTo>
                <a:lnTo>
                  <a:pt x="437489" y="866609"/>
                </a:lnTo>
                <a:lnTo>
                  <a:pt x="435889" y="857389"/>
                </a:lnTo>
                <a:lnTo>
                  <a:pt x="385673" y="831811"/>
                </a:lnTo>
                <a:lnTo>
                  <a:pt x="356311" y="821105"/>
                </a:lnTo>
                <a:lnTo>
                  <a:pt x="327914" y="807808"/>
                </a:lnTo>
                <a:lnTo>
                  <a:pt x="300723" y="791997"/>
                </a:lnTo>
                <a:lnTo>
                  <a:pt x="292112" y="788352"/>
                </a:lnTo>
                <a:lnTo>
                  <a:pt x="283032" y="787806"/>
                </a:lnTo>
                <a:lnTo>
                  <a:pt x="274281" y="790282"/>
                </a:lnTo>
                <a:lnTo>
                  <a:pt x="266636" y="795693"/>
                </a:lnTo>
                <a:lnTo>
                  <a:pt x="221526" y="840841"/>
                </a:lnTo>
                <a:lnTo>
                  <a:pt x="144170" y="763422"/>
                </a:lnTo>
                <a:lnTo>
                  <a:pt x="189280" y="718273"/>
                </a:lnTo>
                <a:lnTo>
                  <a:pt x="194665" y="710628"/>
                </a:lnTo>
                <a:lnTo>
                  <a:pt x="197142" y="701865"/>
                </a:lnTo>
                <a:lnTo>
                  <a:pt x="196608" y="692772"/>
                </a:lnTo>
                <a:lnTo>
                  <a:pt x="192951" y="684098"/>
                </a:lnTo>
                <a:lnTo>
                  <a:pt x="177101" y="656818"/>
                </a:lnTo>
                <a:lnTo>
                  <a:pt x="163830" y="628434"/>
                </a:lnTo>
                <a:lnTo>
                  <a:pt x="153162" y="599046"/>
                </a:lnTo>
                <a:lnTo>
                  <a:pt x="145122" y="568756"/>
                </a:lnTo>
                <a:lnTo>
                  <a:pt x="141592" y="560108"/>
                </a:lnTo>
                <a:lnTo>
                  <a:pt x="135547" y="553313"/>
                </a:lnTo>
                <a:lnTo>
                  <a:pt x="127609" y="548868"/>
                </a:lnTo>
                <a:lnTo>
                  <a:pt x="118402" y="547281"/>
                </a:lnTo>
                <a:lnTo>
                  <a:pt x="54686" y="547281"/>
                </a:lnTo>
                <a:lnTo>
                  <a:pt x="54686" y="437819"/>
                </a:lnTo>
                <a:lnTo>
                  <a:pt x="118402" y="437819"/>
                </a:lnTo>
                <a:lnTo>
                  <a:pt x="127609" y="436232"/>
                </a:lnTo>
                <a:lnTo>
                  <a:pt x="135547" y="431787"/>
                </a:lnTo>
                <a:lnTo>
                  <a:pt x="141592" y="424980"/>
                </a:lnTo>
                <a:lnTo>
                  <a:pt x="145122" y="416318"/>
                </a:lnTo>
                <a:lnTo>
                  <a:pt x="153187" y="386003"/>
                </a:lnTo>
                <a:lnTo>
                  <a:pt x="163906" y="356590"/>
                </a:lnTo>
                <a:lnTo>
                  <a:pt x="177215" y="328206"/>
                </a:lnTo>
                <a:lnTo>
                  <a:pt x="193040" y="300964"/>
                </a:lnTo>
                <a:lnTo>
                  <a:pt x="196659" y="292379"/>
                </a:lnTo>
                <a:lnTo>
                  <a:pt x="197192" y="283286"/>
                </a:lnTo>
                <a:lnTo>
                  <a:pt x="194716" y="274523"/>
                </a:lnTo>
                <a:lnTo>
                  <a:pt x="189331" y="266890"/>
                </a:lnTo>
                <a:lnTo>
                  <a:pt x="144170" y="221678"/>
                </a:lnTo>
                <a:lnTo>
                  <a:pt x="221526" y="144259"/>
                </a:lnTo>
                <a:lnTo>
                  <a:pt x="266661" y="189471"/>
                </a:lnTo>
                <a:lnTo>
                  <a:pt x="274332" y="194881"/>
                </a:lnTo>
                <a:lnTo>
                  <a:pt x="283095" y="197345"/>
                </a:lnTo>
                <a:lnTo>
                  <a:pt x="292163" y="196786"/>
                </a:lnTo>
                <a:lnTo>
                  <a:pt x="300748" y="193167"/>
                </a:lnTo>
                <a:lnTo>
                  <a:pt x="328091" y="177266"/>
                </a:lnTo>
                <a:lnTo>
                  <a:pt x="356400" y="163969"/>
                </a:lnTo>
                <a:lnTo>
                  <a:pt x="385749" y="153276"/>
                </a:lnTo>
                <a:lnTo>
                  <a:pt x="416001" y="145211"/>
                </a:lnTo>
                <a:lnTo>
                  <a:pt x="418350" y="144259"/>
                </a:lnTo>
                <a:lnTo>
                  <a:pt x="437489" y="118491"/>
                </a:lnTo>
                <a:lnTo>
                  <a:pt x="437489" y="54737"/>
                </a:lnTo>
                <a:lnTo>
                  <a:pt x="546862" y="54737"/>
                </a:lnTo>
                <a:lnTo>
                  <a:pt x="546862" y="118491"/>
                </a:lnTo>
                <a:lnTo>
                  <a:pt x="548449" y="127711"/>
                </a:lnTo>
                <a:lnTo>
                  <a:pt x="552907" y="135648"/>
                </a:lnTo>
                <a:lnTo>
                  <a:pt x="559727" y="141693"/>
                </a:lnTo>
                <a:lnTo>
                  <a:pt x="568363" y="145211"/>
                </a:lnTo>
                <a:lnTo>
                  <a:pt x="598652" y="153276"/>
                </a:lnTo>
                <a:lnTo>
                  <a:pt x="628027" y="163969"/>
                </a:lnTo>
                <a:lnTo>
                  <a:pt x="656437" y="177292"/>
                </a:lnTo>
                <a:lnTo>
                  <a:pt x="683641" y="193103"/>
                </a:lnTo>
                <a:lnTo>
                  <a:pt x="692238" y="196735"/>
                </a:lnTo>
                <a:lnTo>
                  <a:pt x="701306" y="197269"/>
                </a:lnTo>
                <a:lnTo>
                  <a:pt x="710057" y="194805"/>
                </a:lnTo>
                <a:lnTo>
                  <a:pt x="717727" y="189407"/>
                </a:lnTo>
                <a:lnTo>
                  <a:pt x="762838" y="144259"/>
                </a:lnTo>
                <a:lnTo>
                  <a:pt x="840193" y="221678"/>
                </a:lnTo>
                <a:lnTo>
                  <a:pt x="795083" y="266827"/>
                </a:lnTo>
                <a:lnTo>
                  <a:pt x="789698" y="274472"/>
                </a:lnTo>
                <a:lnTo>
                  <a:pt x="787222" y="283235"/>
                </a:lnTo>
                <a:lnTo>
                  <a:pt x="787755" y="292328"/>
                </a:lnTo>
                <a:lnTo>
                  <a:pt x="791413" y="301002"/>
                </a:lnTo>
                <a:lnTo>
                  <a:pt x="807250" y="328282"/>
                </a:lnTo>
                <a:lnTo>
                  <a:pt x="820521" y="356666"/>
                </a:lnTo>
                <a:lnTo>
                  <a:pt x="831189" y="386054"/>
                </a:lnTo>
                <a:lnTo>
                  <a:pt x="839241" y="416344"/>
                </a:lnTo>
                <a:lnTo>
                  <a:pt x="842772" y="424992"/>
                </a:lnTo>
                <a:lnTo>
                  <a:pt x="848804" y="431787"/>
                </a:lnTo>
                <a:lnTo>
                  <a:pt x="856742" y="436232"/>
                </a:lnTo>
                <a:lnTo>
                  <a:pt x="865936" y="437819"/>
                </a:lnTo>
                <a:lnTo>
                  <a:pt x="929652" y="437819"/>
                </a:lnTo>
                <a:lnTo>
                  <a:pt x="929652" y="383095"/>
                </a:lnTo>
                <a:lnTo>
                  <a:pt x="887336" y="383095"/>
                </a:lnTo>
                <a:lnTo>
                  <a:pt x="879894" y="359067"/>
                </a:lnTo>
                <a:lnTo>
                  <a:pt x="870991" y="335572"/>
                </a:lnTo>
                <a:lnTo>
                  <a:pt x="860653" y="312648"/>
                </a:lnTo>
                <a:lnTo>
                  <a:pt x="848893" y="290360"/>
                </a:lnTo>
                <a:lnTo>
                  <a:pt x="898207" y="240982"/>
                </a:lnTo>
                <a:lnTo>
                  <a:pt x="903351" y="235851"/>
                </a:lnTo>
                <a:lnTo>
                  <a:pt x="906221" y="228930"/>
                </a:lnTo>
                <a:lnTo>
                  <a:pt x="906233" y="214401"/>
                </a:lnTo>
                <a:lnTo>
                  <a:pt x="903351" y="207416"/>
                </a:lnTo>
                <a:lnTo>
                  <a:pt x="898207" y="202311"/>
                </a:lnTo>
                <a:lnTo>
                  <a:pt x="840206" y="144259"/>
                </a:lnTo>
                <a:lnTo>
                  <a:pt x="831507" y="135547"/>
                </a:lnTo>
                <a:lnTo>
                  <a:pt x="782205" y="86194"/>
                </a:lnTo>
                <a:lnTo>
                  <a:pt x="773163" y="80187"/>
                </a:lnTo>
                <a:lnTo>
                  <a:pt x="762876" y="78181"/>
                </a:lnTo>
                <a:lnTo>
                  <a:pt x="752589" y="80187"/>
                </a:lnTo>
                <a:lnTo>
                  <a:pt x="743521" y="86220"/>
                </a:lnTo>
                <a:lnTo>
                  <a:pt x="694207" y="135547"/>
                </a:lnTo>
                <a:lnTo>
                  <a:pt x="671931" y="123761"/>
                </a:lnTo>
                <a:lnTo>
                  <a:pt x="649033" y="113398"/>
                </a:lnTo>
                <a:lnTo>
                  <a:pt x="625551" y="104495"/>
                </a:lnTo>
                <a:lnTo>
                  <a:pt x="601535" y="97053"/>
                </a:lnTo>
                <a:lnTo>
                  <a:pt x="601535" y="54737"/>
                </a:lnTo>
                <a:lnTo>
                  <a:pt x="601535" y="27368"/>
                </a:lnTo>
                <a:lnTo>
                  <a:pt x="599401" y="16725"/>
                </a:lnTo>
                <a:lnTo>
                  <a:pt x="593547" y="8026"/>
                </a:lnTo>
                <a:lnTo>
                  <a:pt x="584847" y="2159"/>
                </a:lnTo>
                <a:lnTo>
                  <a:pt x="574192" y="0"/>
                </a:lnTo>
                <a:lnTo>
                  <a:pt x="410146" y="0"/>
                </a:lnTo>
                <a:lnTo>
                  <a:pt x="399491" y="2159"/>
                </a:lnTo>
                <a:lnTo>
                  <a:pt x="390804" y="8026"/>
                </a:lnTo>
                <a:lnTo>
                  <a:pt x="384949" y="16725"/>
                </a:lnTo>
                <a:lnTo>
                  <a:pt x="382803" y="27368"/>
                </a:lnTo>
                <a:lnTo>
                  <a:pt x="382803" y="97104"/>
                </a:lnTo>
                <a:lnTo>
                  <a:pt x="358825" y="104546"/>
                </a:lnTo>
                <a:lnTo>
                  <a:pt x="335381" y="113449"/>
                </a:lnTo>
                <a:lnTo>
                  <a:pt x="312483" y="123812"/>
                </a:lnTo>
                <a:lnTo>
                  <a:pt x="290182" y="135610"/>
                </a:lnTo>
                <a:lnTo>
                  <a:pt x="240830" y="86194"/>
                </a:lnTo>
                <a:lnTo>
                  <a:pt x="235699" y="81089"/>
                </a:lnTo>
                <a:lnTo>
                  <a:pt x="228790" y="78219"/>
                </a:lnTo>
                <a:lnTo>
                  <a:pt x="214236" y="78219"/>
                </a:lnTo>
                <a:lnTo>
                  <a:pt x="207302" y="81089"/>
                </a:lnTo>
                <a:lnTo>
                  <a:pt x="86182" y="202336"/>
                </a:lnTo>
                <a:lnTo>
                  <a:pt x="81026" y="207467"/>
                </a:lnTo>
                <a:lnTo>
                  <a:pt x="78168" y="214401"/>
                </a:lnTo>
                <a:lnTo>
                  <a:pt x="78155" y="228930"/>
                </a:lnTo>
                <a:lnTo>
                  <a:pt x="81026" y="235902"/>
                </a:lnTo>
                <a:lnTo>
                  <a:pt x="135559" y="290423"/>
                </a:lnTo>
                <a:lnTo>
                  <a:pt x="123774" y="312737"/>
                </a:lnTo>
                <a:lnTo>
                  <a:pt x="113411" y="335635"/>
                </a:lnTo>
                <a:lnTo>
                  <a:pt x="104495" y="359105"/>
                </a:lnTo>
                <a:lnTo>
                  <a:pt x="97053" y="383095"/>
                </a:lnTo>
                <a:lnTo>
                  <a:pt x="27343" y="383095"/>
                </a:lnTo>
                <a:lnTo>
                  <a:pt x="16700" y="385254"/>
                </a:lnTo>
                <a:lnTo>
                  <a:pt x="8013" y="391121"/>
                </a:lnTo>
                <a:lnTo>
                  <a:pt x="2159" y="399821"/>
                </a:lnTo>
                <a:lnTo>
                  <a:pt x="0" y="410464"/>
                </a:lnTo>
                <a:lnTo>
                  <a:pt x="0" y="574636"/>
                </a:lnTo>
                <a:lnTo>
                  <a:pt x="2159" y="585279"/>
                </a:lnTo>
                <a:lnTo>
                  <a:pt x="8013" y="593979"/>
                </a:lnTo>
                <a:lnTo>
                  <a:pt x="16700" y="599846"/>
                </a:lnTo>
                <a:lnTo>
                  <a:pt x="27343" y="602005"/>
                </a:lnTo>
                <a:lnTo>
                  <a:pt x="97028" y="602005"/>
                </a:lnTo>
                <a:lnTo>
                  <a:pt x="104457" y="626033"/>
                </a:lnTo>
                <a:lnTo>
                  <a:pt x="113360" y="649528"/>
                </a:lnTo>
                <a:lnTo>
                  <a:pt x="123710" y="672452"/>
                </a:lnTo>
                <a:lnTo>
                  <a:pt x="135458" y="694740"/>
                </a:lnTo>
                <a:lnTo>
                  <a:pt x="81013" y="749249"/>
                </a:lnTo>
                <a:lnTo>
                  <a:pt x="78143" y="756170"/>
                </a:lnTo>
                <a:lnTo>
                  <a:pt x="78130" y="770699"/>
                </a:lnTo>
                <a:lnTo>
                  <a:pt x="81013" y="777684"/>
                </a:lnTo>
                <a:lnTo>
                  <a:pt x="202158" y="898906"/>
                </a:lnTo>
                <a:lnTo>
                  <a:pt x="211201" y="904913"/>
                </a:lnTo>
                <a:lnTo>
                  <a:pt x="221488" y="906919"/>
                </a:lnTo>
                <a:lnTo>
                  <a:pt x="231775" y="904913"/>
                </a:lnTo>
                <a:lnTo>
                  <a:pt x="240842" y="898880"/>
                </a:lnTo>
                <a:lnTo>
                  <a:pt x="290156" y="849553"/>
                </a:lnTo>
                <a:lnTo>
                  <a:pt x="312432" y="861339"/>
                </a:lnTo>
                <a:lnTo>
                  <a:pt x="335330" y="871702"/>
                </a:lnTo>
                <a:lnTo>
                  <a:pt x="358800" y="880605"/>
                </a:lnTo>
                <a:lnTo>
                  <a:pt x="382803" y="888047"/>
                </a:lnTo>
                <a:lnTo>
                  <a:pt x="382803" y="957732"/>
                </a:lnTo>
                <a:lnTo>
                  <a:pt x="384949" y="968375"/>
                </a:lnTo>
                <a:lnTo>
                  <a:pt x="390804" y="977074"/>
                </a:lnTo>
                <a:lnTo>
                  <a:pt x="399503" y="982941"/>
                </a:lnTo>
                <a:lnTo>
                  <a:pt x="410146" y="985100"/>
                </a:lnTo>
                <a:lnTo>
                  <a:pt x="574192" y="985100"/>
                </a:lnTo>
                <a:lnTo>
                  <a:pt x="584847" y="982941"/>
                </a:lnTo>
                <a:lnTo>
                  <a:pt x="593547" y="977074"/>
                </a:lnTo>
                <a:lnTo>
                  <a:pt x="599401" y="968375"/>
                </a:lnTo>
                <a:lnTo>
                  <a:pt x="601535" y="957732"/>
                </a:lnTo>
                <a:lnTo>
                  <a:pt x="601535" y="930363"/>
                </a:lnTo>
                <a:lnTo>
                  <a:pt x="601535" y="887996"/>
                </a:lnTo>
                <a:lnTo>
                  <a:pt x="625525" y="880554"/>
                </a:lnTo>
                <a:lnTo>
                  <a:pt x="648970" y="871651"/>
                </a:lnTo>
                <a:lnTo>
                  <a:pt x="671868" y="861288"/>
                </a:lnTo>
                <a:lnTo>
                  <a:pt x="694182" y="849490"/>
                </a:lnTo>
                <a:lnTo>
                  <a:pt x="743559" y="898906"/>
                </a:lnTo>
                <a:lnTo>
                  <a:pt x="748690" y="904011"/>
                </a:lnTo>
                <a:lnTo>
                  <a:pt x="755599" y="906881"/>
                </a:lnTo>
                <a:lnTo>
                  <a:pt x="770153" y="906881"/>
                </a:lnTo>
                <a:lnTo>
                  <a:pt x="777074" y="904011"/>
                </a:lnTo>
                <a:lnTo>
                  <a:pt x="831545" y="849490"/>
                </a:lnTo>
                <a:lnTo>
                  <a:pt x="840181" y="840841"/>
                </a:lnTo>
                <a:lnTo>
                  <a:pt x="898207" y="782764"/>
                </a:lnTo>
                <a:lnTo>
                  <a:pt x="903351" y="777633"/>
                </a:lnTo>
                <a:lnTo>
                  <a:pt x="906221" y="770699"/>
                </a:lnTo>
                <a:lnTo>
                  <a:pt x="906233" y="756170"/>
                </a:lnTo>
                <a:lnTo>
                  <a:pt x="903351" y="749198"/>
                </a:lnTo>
                <a:lnTo>
                  <a:pt x="848829" y="694677"/>
                </a:lnTo>
                <a:lnTo>
                  <a:pt x="860615" y="672363"/>
                </a:lnTo>
                <a:lnTo>
                  <a:pt x="870978" y="649465"/>
                </a:lnTo>
                <a:lnTo>
                  <a:pt x="879881" y="625995"/>
                </a:lnTo>
                <a:lnTo>
                  <a:pt x="887336" y="602005"/>
                </a:lnTo>
                <a:lnTo>
                  <a:pt x="956995" y="602005"/>
                </a:lnTo>
                <a:lnTo>
                  <a:pt x="967651" y="599846"/>
                </a:lnTo>
                <a:lnTo>
                  <a:pt x="976337" y="593979"/>
                </a:lnTo>
                <a:lnTo>
                  <a:pt x="982192" y="585279"/>
                </a:lnTo>
                <a:lnTo>
                  <a:pt x="984338" y="574636"/>
                </a:lnTo>
                <a:lnTo>
                  <a:pt x="984338" y="410464"/>
                </a:lnTo>
                <a:close/>
              </a:path>
            </a:pathLst>
          </a:custGeom>
          <a:solidFill>
            <a:srgbClr val="385295"/>
          </a:solidFill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49" name="object 14"/>
          <p:cNvPicPr/>
          <p:nvPr/>
        </p:nvPicPr>
        <p:blipFill>
          <a:blip r:embed="rId6" cstate="print"/>
          <a:stretch>
            <a:fillRect/>
          </a:stretch>
        </p:blipFill>
        <p:spPr>
          <a:xfrm>
            <a:off x="2342530" y="5600700"/>
            <a:ext cx="164055" cy="164182"/>
          </a:xfrm>
          <a:prstGeom prst="rect">
            <a:avLst/>
          </a:prstGeom>
        </p:spPr>
      </p:pic>
      <p:pic>
        <p:nvPicPr>
          <p:cNvPr id="50" name="object 15"/>
          <p:cNvPicPr/>
          <p:nvPr/>
        </p:nvPicPr>
        <p:blipFill>
          <a:blip r:embed="rId7" cstate="print"/>
          <a:stretch>
            <a:fillRect/>
          </a:stretch>
        </p:blipFill>
        <p:spPr>
          <a:xfrm>
            <a:off x="2342530" y="7078337"/>
            <a:ext cx="164055" cy="164182"/>
          </a:xfrm>
          <a:prstGeom prst="rect">
            <a:avLst/>
          </a:prstGeom>
        </p:spPr>
      </p:pic>
      <p:pic>
        <p:nvPicPr>
          <p:cNvPr id="51" name="object 16"/>
          <p:cNvPicPr/>
          <p:nvPr/>
        </p:nvPicPr>
        <p:blipFill>
          <a:blip r:embed="rId7" cstate="print"/>
          <a:stretch>
            <a:fillRect/>
          </a:stretch>
        </p:blipFill>
        <p:spPr>
          <a:xfrm>
            <a:off x="3080779" y="6339520"/>
            <a:ext cx="164055" cy="164182"/>
          </a:xfrm>
          <a:prstGeom prst="rect">
            <a:avLst/>
          </a:prstGeom>
        </p:spPr>
      </p:pic>
      <p:pic>
        <p:nvPicPr>
          <p:cNvPr id="52" name="object 17"/>
          <p:cNvPicPr/>
          <p:nvPr/>
        </p:nvPicPr>
        <p:blipFill>
          <a:blip r:embed="rId8" cstate="print"/>
          <a:stretch>
            <a:fillRect/>
          </a:stretch>
        </p:blipFill>
        <p:spPr>
          <a:xfrm>
            <a:off x="1604289" y="6339520"/>
            <a:ext cx="164054" cy="164182"/>
          </a:xfrm>
          <a:prstGeom prst="rect">
            <a:avLst/>
          </a:prstGeom>
        </p:spPr>
      </p:pic>
      <p:sp>
        <p:nvSpPr>
          <p:cNvPr id="53" name="object 18"/>
          <p:cNvSpPr/>
          <p:nvPr/>
        </p:nvSpPr>
        <p:spPr>
          <a:xfrm>
            <a:off x="1659140" y="5626438"/>
            <a:ext cx="14145894" cy="1796414"/>
          </a:xfrm>
          <a:custGeom>
            <a:avLst/>
            <a:gdLst/>
            <a:ahLst/>
            <a:cxnLst/>
            <a:rect l="l" t="t" r="r" b="b"/>
            <a:pathLst>
              <a:path w="14145894" h="1796415">
                <a:moveTo>
                  <a:pt x="628675" y="82562"/>
                </a:moveTo>
                <a:lnTo>
                  <a:pt x="543369" y="47815"/>
                </a:lnTo>
                <a:lnTo>
                  <a:pt x="543369" y="103060"/>
                </a:lnTo>
                <a:lnTo>
                  <a:pt x="476631" y="169900"/>
                </a:lnTo>
                <a:lnTo>
                  <a:pt x="449872" y="89725"/>
                </a:lnTo>
                <a:lnTo>
                  <a:pt x="543369" y="103060"/>
                </a:lnTo>
                <a:lnTo>
                  <a:pt x="543369" y="47815"/>
                </a:lnTo>
                <a:lnTo>
                  <a:pt x="413829" y="29286"/>
                </a:lnTo>
                <a:lnTo>
                  <a:pt x="406781" y="29184"/>
                </a:lnTo>
                <a:lnTo>
                  <a:pt x="400100" y="30822"/>
                </a:lnTo>
                <a:lnTo>
                  <a:pt x="382765" y="56654"/>
                </a:lnTo>
                <a:lnTo>
                  <a:pt x="382790" y="58762"/>
                </a:lnTo>
                <a:lnTo>
                  <a:pt x="384022" y="65024"/>
                </a:lnTo>
                <a:lnTo>
                  <a:pt x="402640" y="120942"/>
                </a:lnTo>
                <a:lnTo>
                  <a:pt x="360172" y="145707"/>
                </a:lnTo>
                <a:lnTo>
                  <a:pt x="319557" y="173024"/>
                </a:lnTo>
                <a:lnTo>
                  <a:pt x="280898" y="202780"/>
                </a:lnTo>
                <a:lnTo>
                  <a:pt x="244284" y="234823"/>
                </a:lnTo>
                <a:lnTo>
                  <a:pt x="209829" y="269049"/>
                </a:lnTo>
                <a:lnTo>
                  <a:pt x="177622" y="305308"/>
                </a:lnTo>
                <a:lnTo>
                  <a:pt x="147764" y="343471"/>
                </a:lnTo>
                <a:lnTo>
                  <a:pt x="120357" y="383425"/>
                </a:lnTo>
                <a:lnTo>
                  <a:pt x="95504" y="425030"/>
                </a:lnTo>
                <a:lnTo>
                  <a:pt x="73291" y="468160"/>
                </a:lnTo>
                <a:lnTo>
                  <a:pt x="53835" y="512686"/>
                </a:lnTo>
                <a:lnTo>
                  <a:pt x="37223" y="558469"/>
                </a:lnTo>
                <a:lnTo>
                  <a:pt x="23571" y="605396"/>
                </a:lnTo>
                <a:lnTo>
                  <a:pt x="12954" y="653326"/>
                </a:lnTo>
                <a:lnTo>
                  <a:pt x="66675" y="663397"/>
                </a:lnTo>
                <a:lnTo>
                  <a:pt x="77228" y="616216"/>
                </a:lnTo>
                <a:lnTo>
                  <a:pt x="90957" y="570090"/>
                </a:lnTo>
                <a:lnTo>
                  <a:pt x="107759" y="525170"/>
                </a:lnTo>
                <a:lnTo>
                  <a:pt x="127508" y="481584"/>
                </a:lnTo>
                <a:lnTo>
                  <a:pt x="150101" y="439496"/>
                </a:lnTo>
                <a:lnTo>
                  <a:pt x="175437" y="399034"/>
                </a:lnTo>
                <a:lnTo>
                  <a:pt x="203403" y="360362"/>
                </a:lnTo>
                <a:lnTo>
                  <a:pt x="233883" y="323596"/>
                </a:lnTo>
                <a:lnTo>
                  <a:pt x="266763" y="288899"/>
                </a:lnTo>
                <a:lnTo>
                  <a:pt x="301955" y="256400"/>
                </a:lnTo>
                <a:lnTo>
                  <a:pt x="339318" y="226250"/>
                </a:lnTo>
                <a:lnTo>
                  <a:pt x="378764" y="198602"/>
                </a:lnTo>
                <a:lnTo>
                  <a:pt x="420192" y="173583"/>
                </a:lnTo>
                <a:lnTo>
                  <a:pt x="438708" y="229184"/>
                </a:lnTo>
                <a:lnTo>
                  <a:pt x="441731" y="235483"/>
                </a:lnTo>
                <a:lnTo>
                  <a:pt x="462572" y="247904"/>
                </a:lnTo>
                <a:lnTo>
                  <a:pt x="471817" y="247904"/>
                </a:lnTo>
                <a:lnTo>
                  <a:pt x="478815" y="245071"/>
                </a:lnTo>
                <a:lnTo>
                  <a:pt x="550227" y="173583"/>
                </a:lnTo>
                <a:lnTo>
                  <a:pt x="553910" y="169900"/>
                </a:lnTo>
                <a:lnTo>
                  <a:pt x="620699" y="103060"/>
                </a:lnTo>
                <a:lnTo>
                  <a:pt x="625271" y="96977"/>
                </a:lnTo>
                <a:lnTo>
                  <a:pt x="627964" y="90004"/>
                </a:lnTo>
                <a:lnTo>
                  <a:pt x="627989" y="89725"/>
                </a:lnTo>
                <a:lnTo>
                  <a:pt x="628675" y="82562"/>
                </a:lnTo>
                <a:close/>
              </a:path>
              <a:path w="14145894" h="1796415">
                <a:moveTo>
                  <a:pt x="633717" y="1494510"/>
                </a:moveTo>
                <a:lnTo>
                  <a:pt x="586498" y="1483969"/>
                </a:lnTo>
                <a:lnTo>
                  <a:pt x="540346" y="1470253"/>
                </a:lnTo>
                <a:lnTo>
                  <a:pt x="495414" y="1453451"/>
                </a:lnTo>
                <a:lnTo>
                  <a:pt x="451840" y="1433703"/>
                </a:lnTo>
                <a:lnTo>
                  <a:pt x="409752" y="1411084"/>
                </a:lnTo>
                <a:lnTo>
                  <a:pt x="369316" y="1385735"/>
                </a:lnTo>
                <a:lnTo>
                  <a:pt x="330657" y="1357744"/>
                </a:lnTo>
                <a:lnTo>
                  <a:pt x="293928" y="1327226"/>
                </a:lnTo>
                <a:lnTo>
                  <a:pt x="259283" y="1294307"/>
                </a:lnTo>
                <a:lnTo>
                  <a:pt x="226847" y="1259078"/>
                </a:lnTo>
                <a:lnTo>
                  <a:pt x="196761" y="1221651"/>
                </a:lnTo>
                <a:lnTo>
                  <a:pt x="169189" y="1182154"/>
                </a:lnTo>
                <a:lnTo>
                  <a:pt x="144246" y="1140663"/>
                </a:lnTo>
                <a:lnTo>
                  <a:pt x="199872" y="1122133"/>
                </a:lnTo>
                <a:lnTo>
                  <a:pt x="206184" y="1119098"/>
                </a:lnTo>
                <a:lnTo>
                  <a:pt x="211429" y="1114640"/>
                </a:lnTo>
                <a:lnTo>
                  <a:pt x="214020" y="1110957"/>
                </a:lnTo>
                <a:lnTo>
                  <a:pt x="215392" y="1109014"/>
                </a:lnTo>
                <a:lnTo>
                  <a:pt x="217855" y="1102474"/>
                </a:lnTo>
                <a:lnTo>
                  <a:pt x="218567" y="1095527"/>
                </a:lnTo>
                <a:lnTo>
                  <a:pt x="217538" y="1088720"/>
                </a:lnTo>
                <a:lnTo>
                  <a:pt x="214845" y="1082382"/>
                </a:lnTo>
                <a:lnTo>
                  <a:pt x="210566" y="1076845"/>
                </a:lnTo>
                <a:lnTo>
                  <a:pt x="151155" y="1017397"/>
                </a:lnTo>
                <a:lnTo>
                  <a:pt x="140589" y="1006830"/>
                </a:lnTo>
                <a:lnTo>
                  <a:pt x="140589" y="1084237"/>
                </a:lnTo>
                <a:lnTo>
                  <a:pt x="60477" y="1110957"/>
                </a:lnTo>
                <a:lnTo>
                  <a:pt x="73837" y="1017397"/>
                </a:lnTo>
                <a:lnTo>
                  <a:pt x="140589" y="1084237"/>
                </a:lnTo>
                <a:lnTo>
                  <a:pt x="140589" y="1006830"/>
                </a:lnTo>
                <a:lnTo>
                  <a:pt x="73837" y="940028"/>
                </a:lnTo>
                <a:lnTo>
                  <a:pt x="67767" y="935418"/>
                </a:lnTo>
                <a:lnTo>
                  <a:pt x="60794" y="932713"/>
                </a:lnTo>
                <a:lnTo>
                  <a:pt x="53365" y="932002"/>
                </a:lnTo>
                <a:lnTo>
                  <a:pt x="45872" y="933386"/>
                </a:lnTo>
                <a:lnTo>
                  <a:pt x="101" y="1147025"/>
                </a:lnTo>
                <a:lnTo>
                  <a:pt x="0" y="1154023"/>
                </a:lnTo>
                <a:lnTo>
                  <a:pt x="1651" y="1160703"/>
                </a:lnTo>
                <a:lnTo>
                  <a:pt x="4902" y="1166774"/>
                </a:lnTo>
                <a:lnTo>
                  <a:pt x="9664" y="1171879"/>
                </a:lnTo>
                <a:lnTo>
                  <a:pt x="14643" y="1176083"/>
                </a:lnTo>
                <a:lnTo>
                  <a:pt x="20878" y="1178267"/>
                </a:lnTo>
                <a:lnTo>
                  <a:pt x="30073" y="1178267"/>
                </a:lnTo>
                <a:lnTo>
                  <a:pt x="32994" y="1177810"/>
                </a:lnTo>
                <a:lnTo>
                  <a:pt x="91643" y="1158252"/>
                </a:lnTo>
                <a:lnTo>
                  <a:pt x="116332" y="1200785"/>
                </a:lnTo>
                <a:lnTo>
                  <a:pt x="143598" y="1241450"/>
                </a:lnTo>
                <a:lnTo>
                  <a:pt x="173291" y="1280172"/>
                </a:lnTo>
                <a:lnTo>
                  <a:pt x="205282" y="1316824"/>
                </a:lnTo>
                <a:lnTo>
                  <a:pt x="239458" y="1351318"/>
                </a:lnTo>
                <a:lnTo>
                  <a:pt x="275678" y="1383563"/>
                </a:lnTo>
                <a:lnTo>
                  <a:pt x="313817" y="1413446"/>
                </a:lnTo>
                <a:lnTo>
                  <a:pt x="353758" y="1440878"/>
                </a:lnTo>
                <a:lnTo>
                  <a:pt x="395338" y="1465745"/>
                </a:lnTo>
                <a:lnTo>
                  <a:pt x="438467" y="1487970"/>
                </a:lnTo>
                <a:lnTo>
                  <a:pt x="482993" y="1507426"/>
                </a:lnTo>
                <a:lnTo>
                  <a:pt x="528789" y="1524038"/>
                </a:lnTo>
                <a:lnTo>
                  <a:pt x="575729" y="1537703"/>
                </a:lnTo>
                <a:lnTo>
                  <a:pt x="623684" y="1548307"/>
                </a:lnTo>
                <a:lnTo>
                  <a:pt x="633717" y="1494510"/>
                </a:lnTo>
                <a:close/>
              </a:path>
              <a:path w="14145894" h="1796415">
                <a:moveTo>
                  <a:pt x="1517942" y="937056"/>
                </a:moveTo>
                <a:lnTo>
                  <a:pt x="1464221" y="926960"/>
                </a:lnTo>
                <a:lnTo>
                  <a:pt x="1453642" y="974178"/>
                </a:lnTo>
                <a:lnTo>
                  <a:pt x="1439900" y="1020330"/>
                </a:lnTo>
                <a:lnTo>
                  <a:pt x="1423085" y="1065288"/>
                </a:lnTo>
                <a:lnTo>
                  <a:pt x="1403324" y="1108887"/>
                </a:lnTo>
                <a:lnTo>
                  <a:pt x="1380718" y="1150988"/>
                </a:lnTo>
                <a:lnTo>
                  <a:pt x="1355369" y="1191450"/>
                </a:lnTo>
                <a:lnTo>
                  <a:pt x="1327404" y="1230147"/>
                </a:lnTo>
                <a:lnTo>
                  <a:pt x="1296911" y="1266901"/>
                </a:lnTo>
                <a:lnTo>
                  <a:pt x="1264031" y="1301597"/>
                </a:lnTo>
                <a:lnTo>
                  <a:pt x="1228839" y="1334071"/>
                </a:lnTo>
                <a:lnTo>
                  <a:pt x="1191475" y="1364195"/>
                </a:lnTo>
                <a:lnTo>
                  <a:pt x="1152029" y="1391818"/>
                </a:lnTo>
                <a:lnTo>
                  <a:pt x="1110615" y="1416799"/>
                </a:lnTo>
                <a:lnTo>
                  <a:pt x="1092085" y="1361173"/>
                </a:lnTo>
                <a:lnTo>
                  <a:pt x="1089050" y="1354874"/>
                </a:lnTo>
                <a:lnTo>
                  <a:pt x="1084605" y="1349616"/>
                </a:lnTo>
                <a:lnTo>
                  <a:pt x="1080947" y="1347050"/>
                </a:lnTo>
                <a:lnTo>
                  <a:pt x="1080947" y="1500644"/>
                </a:lnTo>
                <a:lnTo>
                  <a:pt x="987475" y="1487284"/>
                </a:lnTo>
                <a:lnTo>
                  <a:pt x="1054214" y="1420469"/>
                </a:lnTo>
                <a:lnTo>
                  <a:pt x="1080947" y="1500644"/>
                </a:lnTo>
                <a:lnTo>
                  <a:pt x="1080947" y="1347050"/>
                </a:lnTo>
                <a:lnTo>
                  <a:pt x="1078979" y="1345653"/>
                </a:lnTo>
                <a:lnTo>
                  <a:pt x="1072426" y="1343177"/>
                </a:lnTo>
                <a:lnTo>
                  <a:pt x="1065479" y="1342440"/>
                </a:lnTo>
                <a:lnTo>
                  <a:pt x="1058684" y="1343482"/>
                </a:lnTo>
                <a:lnTo>
                  <a:pt x="910094" y="1487284"/>
                </a:lnTo>
                <a:lnTo>
                  <a:pt x="902106" y="1507794"/>
                </a:lnTo>
                <a:lnTo>
                  <a:pt x="903490" y="1515275"/>
                </a:lnTo>
                <a:lnTo>
                  <a:pt x="1116965" y="1561058"/>
                </a:lnTo>
                <a:lnTo>
                  <a:pt x="1118311" y="1561274"/>
                </a:lnTo>
                <a:lnTo>
                  <a:pt x="1119593" y="1561363"/>
                </a:lnTo>
                <a:lnTo>
                  <a:pt x="1128903" y="1561363"/>
                </a:lnTo>
                <a:lnTo>
                  <a:pt x="1148080" y="1533690"/>
                </a:lnTo>
                <a:lnTo>
                  <a:pt x="1148041" y="1531581"/>
                </a:lnTo>
                <a:lnTo>
                  <a:pt x="1146822" y="1525346"/>
                </a:lnTo>
                <a:lnTo>
                  <a:pt x="1138593" y="1500644"/>
                </a:lnTo>
                <a:lnTo>
                  <a:pt x="1128204" y="1469440"/>
                </a:lnTo>
                <a:lnTo>
                  <a:pt x="1170660" y="1444713"/>
                </a:lnTo>
                <a:lnTo>
                  <a:pt x="1206728" y="1420469"/>
                </a:lnTo>
                <a:lnTo>
                  <a:pt x="1249921" y="1387678"/>
                </a:lnTo>
                <a:lnTo>
                  <a:pt x="1286535" y="1355648"/>
                </a:lnTo>
                <a:lnTo>
                  <a:pt x="1320990" y="1321447"/>
                </a:lnTo>
                <a:lnTo>
                  <a:pt x="1353197" y="1285189"/>
                </a:lnTo>
                <a:lnTo>
                  <a:pt x="1383055" y="1247025"/>
                </a:lnTo>
                <a:lnTo>
                  <a:pt x="1410462" y="1207071"/>
                </a:lnTo>
                <a:lnTo>
                  <a:pt x="1435328" y="1165453"/>
                </a:lnTo>
                <a:lnTo>
                  <a:pt x="1457540" y="1122324"/>
                </a:lnTo>
                <a:lnTo>
                  <a:pt x="1477010" y="1077785"/>
                </a:lnTo>
                <a:lnTo>
                  <a:pt x="1493634" y="1031976"/>
                </a:lnTo>
                <a:lnTo>
                  <a:pt x="1507312" y="985024"/>
                </a:lnTo>
                <a:lnTo>
                  <a:pt x="1517942" y="937056"/>
                </a:lnTo>
                <a:close/>
              </a:path>
              <a:path w="14145894" h="1796415">
                <a:moveTo>
                  <a:pt x="1530832" y="436333"/>
                </a:moveTo>
                <a:lnTo>
                  <a:pt x="1529803" y="432155"/>
                </a:lnTo>
                <a:lnTo>
                  <a:pt x="1529194" y="429653"/>
                </a:lnTo>
                <a:lnTo>
                  <a:pt x="1525930" y="423583"/>
                </a:lnTo>
                <a:lnTo>
                  <a:pt x="1521155" y="418477"/>
                </a:lnTo>
                <a:lnTo>
                  <a:pt x="1515262" y="414718"/>
                </a:lnTo>
                <a:lnTo>
                  <a:pt x="1508709" y="412610"/>
                </a:lnTo>
                <a:lnTo>
                  <a:pt x="1501851" y="412191"/>
                </a:lnTo>
                <a:lnTo>
                  <a:pt x="1495005" y="413499"/>
                </a:lnTo>
                <a:lnTo>
                  <a:pt x="1470367" y="421741"/>
                </a:lnTo>
                <a:lnTo>
                  <a:pt x="1470367" y="479399"/>
                </a:lnTo>
                <a:lnTo>
                  <a:pt x="1456994" y="572960"/>
                </a:lnTo>
                <a:lnTo>
                  <a:pt x="1390256" y="506133"/>
                </a:lnTo>
                <a:lnTo>
                  <a:pt x="1470367" y="479399"/>
                </a:lnTo>
                <a:lnTo>
                  <a:pt x="1470367" y="421741"/>
                </a:lnTo>
                <a:lnTo>
                  <a:pt x="1439176" y="432155"/>
                </a:lnTo>
                <a:lnTo>
                  <a:pt x="1414513" y="389674"/>
                </a:lnTo>
                <a:lnTo>
                  <a:pt x="1387284" y="349034"/>
                </a:lnTo>
                <a:lnTo>
                  <a:pt x="1357617" y="310362"/>
                </a:lnTo>
                <a:lnTo>
                  <a:pt x="1325638" y="273723"/>
                </a:lnTo>
                <a:lnTo>
                  <a:pt x="1291475" y="239255"/>
                </a:lnTo>
                <a:lnTo>
                  <a:pt x="1255268" y="207022"/>
                </a:lnTo>
                <a:lnTo>
                  <a:pt x="1217129" y="177139"/>
                </a:lnTo>
                <a:lnTo>
                  <a:pt x="1177201" y="149694"/>
                </a:lnTo>
                <a:lnTo>
                  <a:pt x="1135608" y="124815"/>
                </a:lnTo>
                <a:lnTo>
                  <a:pt x="1092479" y="102565"/>
                </a:lnTo>
                <a:lnTo>
                  <a:pt x="1047940" y="83070"/>
                </a:lnTo>
                <a:lnTo>
                  <a:pt x="1002131" y="66421"/>
                </a:lnTo>
                <a:lnTo>
                  <a:pt x="955167" y="52705"/>
                </a:lnTo>
                <a:lnTo>
                  <a:pt x="907186" y="42037"/>
                </a:lnTo>
                <a:lnTo>
                  <a:pt x="897115" y="95859"/>
                </a:lnTo>
                <a:lnTo>
                  <a:pt x="944346" y="106451"/>
                </a:lnTo>
                <a:lnTo>
                  <a:pt x="990511" y="120218"/>
                </a:lnTo>
                <a:lnTo>
                  <a:pt x="1035456" y="137045"/>
                </a:lnTo>
                <a:lnTo>
                  <a:pt x="1079055" y="156832"/>
                </a:lnTo>
                <a:lnTo>
                  <a:pt x="1121143" y="179463"/>
                </a:lnTo>
                <a:lnTo>
                  <a:pt x="1161580" y="204825"/>
                </a:lnTo>
                <a:lnTo>
                  <a:pt x="1200238" y="232816"/>
                </a:lnTo>
                <a:lnTo>
                  <a:pt x="1236954" y="263321"/>
                </a:lnTo>
                <a:lnTo>
                  <a:pt x="1271612" y="296214"/>
                </a:lnTo>
                <a:lnTo>
                  <a:pt x="1304036" y="331419"/>
                </a:lnTo>
                <a:lnTo>
                  <a:pt x="1334096" y="368795"/>
                </a:lnTo>
                <a:lnTo>
                  <a:pt x="1361655" y="408254"/>
                </a:lnTo>
                <a:lnTo>
                  <a:pt x="1386560" y="449668"/>
                </a:lnTo>
                <a:lnTo>
                  <a:pt x="1330947" y="468210"/>
                </a:lnTo>
                <a:lnTo>
                  <a:pt x="1324648" y="471258"/>
                </a:lnTo>
                <a:lnTo>
                  <a:pt x="1319415" y="475716"/>
                </a:lnTo>
                <a:lnTo>
                  <a:pt x="1315453" y="481342"/>
                </a:lnTo>
                <a:lnTo>
                  <a:pt x="1312989" y="487883"/>
                </a:lnTo>
                <a:lnTo>
                  <a:pt x="1312265" y="494830"/>
                </a:lnTo>
                <a:lnTo>
                  <a:pt x="1313307" y="501637"/>
                </a:lnTo>
                <a:lnTo>
                  <a:pt x="1315999" y="507974"/>
                </a:lnTo>
                <a:lnTo>
                  <a:pt x="1320279" y="513511"/>
                </a:lnTo>
                <a:lnTo>
                  <a:pt x="1462189" y="655574"/>
                </a:lnTo>
                <a:lnTo>
                  <a:pt x="1469186" y="658355"/>
                </a:lnTo>
                <a:lnTo>
                  <a:pt x="1479194" y="658355"/>
                </a:lnTo>
                <a:lnTo>
                  <a:pt x="1512227" y="572960"/>
                </a:lnTo>
                <a:lnTo>
                  <a:pt x="1525574" y="479399"/>
                </a:lnTo>
                <a:lnTo>
                  <a:pt x="1530731" y="443331"/>
                </a:lnTo>
                <a:lnTo>
                  <a:pt x="1530832" y="436333"/>
                </a:lnTo>
                <a:close/>
              </a:path>
              <a:path w="14145894" h="1796415">
                <a:moveTo>
                  <a:pt x="4818837" y="195795"/>
                </a:moveTo>
                <a:lnTo>
                  <a:pt x="4782274" y="145567"/>
                </a:lnTo>
                <a:lnTo>
                  <a:pt x="4754270" y="123101"/>
                </a:lnTo>
                <a:lnTo>
                  <a:pt x="4754270" y="197027"/>
                </a:lnTo>
                <a:lnTo>
                  <a:pt x="4747831" y="204254"/>
                </a:lnTo>
                <a:lnTo>
                  <a:pt x="4739970" y="212344"/>
                </a:lnTo>
                <a:lnTo>
                  <a:pt x="4730674" y="221005"/>
                </a:lnTo>
                <a:lnTo>
                  <a:pt x="4719879" y="230022"/>
                </a:lnTo>
                <a:lnTo>
                  <a:pt x="4708830" y="237490"/>
                </a:lnTo>
                <a:lnTo>
                  <a:pt x="4708830" y="304825"/>
                </a:lnTo>
                <a:lnTo>
                  <a:pt x="4708830" y="497255"/>
                </a:lnTo>
                <a:lnTo>
                  <a:pt x="4703521" y="539318"/>
                </a:lnTo>
                <a:lnTo>
                  <a:pt x="4689411" y="575818"/>
                </a:lnTo>
                <a:lnTo>
                  <a:pt x="4640338" y="631342"/>
                </a:lnTo>
                <a:lnTo>
                  <a:pt x="4572774" y="662203"/>
                </a:lnTo>
                <a:lnTo>
                  <a:pt x="4535525" y="667854"/>
                </a:lnTo>
                <a:lnTo>
                  <a:pt x="4497819" y="666724"/>
                </a:lnTo>
                <a:lnTo>
                  <a:pt x="4426610" y="643267"/>
                </a:lnTo>
                <a:lnTo>
                  <a:pt x="4395889" y="620534"/>
                </a:lnTo>
                <a:lnTo>
                  <a:pt x="4370286" y="590194"/>
                </a:lnTo>
                <a:lnTo>
                  <a:pt x="4361954" y="573557"/>
                </a:lnTo>
                <a:lnTo>
                  <a:pt x="4351172" y="552030"/>
                </a:lnTo>
                <a:lnTo>
                  <a:pt x="4392422" y="521589"/>
                </a:lnTo>
                <a:lnTo>
                  <a:pt x="4423232" y="481787"/>
                </a:lnTo>
                <a:lnTo>
                  <a:pt x="4443717" y="435444"/>
                </a:lnTo>
                <a:lnTo>
                  <a:pt x="4454004" y="385381"/>
                </a:lnTo>
                <a:lnTo>
                  <a:pt x="4454233" y="334416"/>
                </a:lnTo>
                <a:lnTo>
                  <a:pt x="4506112" y="342023"/>
                </a:lnTo>
                <a:lnTo>
                  <a:pt x="4558462" y="343496"/>
                </a:lnTo>
                <a:lnTo>
                  <a:pt x="4610341" y="338201"/>
                </a:lnTo>
                <a:lnTo>
                  <a:pt x="4660785" y="325513"/>
                </a:lnTo>
                <a:lnTo>
                  <a:pt x="4708830" y="304825"/>
                </a:lnTo>
                <a:lnTo>
                  <a:pt x="4708830" y="237490"/>
                </a:lnTo>
                <a:lnTo>
                  <a:pt x="4683722" y="254508"/>
                </a:lnTo>
                <a:lnTo>
                  <a:pt x="4638637" y="272288"/>
                </a:lnTo>
                <a:lnTo>
                  <a:pt x="4587494" y="283032"/>
                </a:lnTo>
                <a:lnTo>
                  <a:pt x="4533227" y="286359"/>
                </a:lnTo>
                <a:lnTo>
                  <a:pt x="4478744" y="281889"/>
                </a:lnTo>
                <a:lnTo>
                  <a:pt x="4427004" y="269252"/>
                </a:lnTo>
                <a:lnTo>
                  <a:pt x="4412056" y="269062"/>
                </a:lnTo>
                <a:lnTo>
                  <a:pt x="4399458" y="276453"/>
                </a:lnTo>
                <a:lnTo>
                  <a:pt x="4391787" y="288886"/>
                </a:lnTo>
                <a:lnTo>
                  <a:pt x="4391660" y="303847"/>
                </a:lnTo>
                <a:lnTo>
                  <a:pt x="4396600" y="333375"/>
                </a:lnTo>
                <a:lnTo>
                  <a:pt x="4397959" y="363410"/>
                </a:lnTo>
                <a:lnTo>
                  <a:pt x="4388497" y="422554"/>
                </a:lnTo>
                <a:lnTo>
                  <a:pt x="4359072" y="473468"/>
                </a:lnTo>
                <a:lnTo>
                  <a:pt x="4311408" y="508063"/>
                </a:lnTo>
                <a:lnTo>
                  <a:pt x="4302569" y="431812"/>
                </a:lnTo>
                <a:lnTo>
                  <a:pt x="4301121" y="366610"/>
                </a:lnTo>
                <a:lnTo>
                  <a:pt x="4305312" y="311975"/>
                </a:lnTo>
                <a:lnTo>
                  <a:pt x="4313402" y="267411"/>
                </a:lnTo>
                <a:lnTo>
                  <a:pt x="4334205" y="206514"/>
                </a:lnTo>
                <a:lnTo>
                  <a:pt x="4366387" y="169773"/>
                </a:lnTo>
                <a:lnTo>
                  <a:pt x="4413415" y="144970"/>
                </a:lnTo>
                <a:lnTo>
                  <a:pt x="4466945" y="129755"/>
                </a:lnTo>
                <a:lnTo>
                  <a:pt x="4518622" y="121754"/>
                </a:lnTo>
                <a:lnTo>
                  <a:pt x="4560074" y="118605"/>
                </a:lnTo>
                <a:lnTo>
                  <a:pt x="4632503" y="127114"/>
                </a:lnTo>
                <a:lnTo>
                  <a:pt x="4688446" y="147840"/>
                </a:lnTo>
                <a:lnTo>
                  <a:pt x="4728756" y="173545"/>
                </a:lnTo>
                <a:lnTo>
                  <a:pt x="4754270" y="197027"/>
                </a:lnTo>
                <a:lnTo>
                  <a:pt x="4754270" y="123101"/>
                </a:lnTo>
                <a:lnTo>
                  <a:pt x="4686020" y="85598"/>
                </a:lnTo>
                <a:lnTo>
                  <a:pt x="4638878" y="70980"/>
                </a:lnTo>
                <a:lnTo>
                  <a:pt x="4583938" y="62941"/>
                </a:lnTo>
                <a:lnTo>
                  <a:pt x="4521035" y="63817"/>
                </a:lnTo>
                <a:lnTo>
                  <a:pt x="4450016" y="75933"/>
                </a:lnTo>
                <a:lnTo>
                  <a:pt x="4370730" y="101625"/>
                </a:lnTo>
                <a:lnTo>
                  <a:pt x="4318292" y="134226"/>
                </a:lnTo>
                <a:lnTo>
                  <a:pt x="4282694" y="182168"/>
                </a:lnTo>
                <a:lnTo>
                  <a:pt x="4261409" y="240068"/>
                </a:lnTo>
                <a:lnTo>
                  <a:pt x="4246791" y="319633"/>
                </a:lnTo>
                <a:lnTo>
                  <a:pt x="4243844" y="368185"/>
                </a:lnTo>
                <a:lnTo>
                  <a:pt x="4244797" y="422948"/>
                </a:lnTo>
                <a:lnTo>
                  <a:pt x="4250385" y="484162"/>
                </a:lnTo>
                <a:lnTo>
                  <a:pt x="4261358" y="552094"/>
                </a:lnTo>
                <a:lnTo>
                  <a:pt x="4292371" y="574979"/>
                </a:lnTo>
                <a:lnTo>
                  <a:pt x="4298493" y="573557"/>
                </a:lnTo>
                <a:lnTo>
                  <a:pt x="4316285" y="610831"/>
                </a:lnTo>
                <a:lnTo>
                  <a:pt x="4338599" y="642645"/>
                </a:lnTo>
                <a:lnTo>
                  <a:pt x="4394124" y="690359"/>
                </a:lnTo>
                <a:lnTo>
                  <a:pt x="4459706" y="717550"/>
                </a:lnTo>
                <a:lnTo>
                  <a:pt x="4530014" y="725055"/>
                </a:lnTo>
                <a:lnTo>
                  <a:pt x="4565281" y="721690"/>
                </a:lnTo>
                <a:lnTo>
                  <a:pt x="4632693" y="701281"/>
                </a:lnTo>
                <a:lnTo>
                  <a:pt x="4685487" y="667854"/>
                </a:lnTo>
                <a:lnTo>
                  <a:pt x="4715992" y="638035"/>
                </a:lnTo>
                <a:lnTo>
                  <a:pt x="4751883" y="575348"/>
                </a:lnTo>
                <a:lnTo>
                  <a:pt x="4761928" y="538175"/>
                </a:lnTo>
                <a:lnTo>
                  <a:pt x="4765827" y="497255"/>
                </a:lnTo>
                <a:lnTo>
                  <a:pt x="4765827" y="304825"/>
                </a:lnTo>
                <a:lnTo>
                  <a:pt x="4765827" y="286359"/>
                </a:lnTo>
                <a:lnTo>
                  <a:pt x="4765827" y="265760"/>
                </a:lnTo>
                <a:lnTo>
                  <a:pt x="4787049" y="245554"/>
                </a:lnTo>
                <a:lnTo>
                  <a:pt x="4802175" y="228358"/>
                </a:lnTo>
                <a:lnTo>
                  <a:pt x="4811344" y="216179"/>
                </a:lnTo>
                <a:lnTo>
                  <a:pt x="4814722" y="211099"/>
                </a:lnTo>
                <a:lnTo>
                  <a:pt x="4817897" y="203657"/>
                </a:lnTo>
                <a:lnTo>
                  <a:pt x="4818837" y="195795"/>
                </a:lnTo>
                <a:close/>
              </a:path>
              <a:path w="14145894" h="1796415">
                <a:moveTo>
                  <a:pt x="4844745" y="1038567"/>
                </a:moveTo>
                <a:lnTo>
                  <a:pt x="4840884" y="989634"/>
                </a:lnTo>
                <a:lnTo>
                  <a:pt x="4829467" y="942606"/>
                </a:lnTo>
                <a:lnTo>
                  <a:pt x="4810798" y="898156"/>
                </a:lnTo>
                <a:lnTo>
                  <a:pt x="4787760" y="861174"/>
                </a:lnTo>
                <a:lnTo>
                  <a:pt x="4787760" y="1038567"/>
                </a:lnTo>
                <a:lnTo>
                  <a:pt x="4787760" y="1086662"/>
                </a:lnTo>
                <a:lnTo>
                  <a:pt x="4274820" y="1086662"/>
                </a:lnTo>
                <a:lnTo>
                  <a:pt x="4274820" y="1038567"/>
                </a:lnTo>
                <a:lnTo>
                  <a:pt x="4279493" y="990663"/>
                </a:lnTo>
                <a:lnTo>
                  <a:pt x="4293019" y="945362"/>
                </a:lnTo>
                <a:lnTo>
                  <a:pt x="4314622" y="903706"/>
                </a:lnTo>
                <a:lnTo>
                  <a:pt x="4343578" y="866749"/>
                </a:lnTo>
                <a:lnTo>
                  <a:pt x="4379112" y="835545"/>
                </a:lnTo>
                <a:lnTo>
                  <a:pt x="4420489" y="811136"/>
                </a:lnTo>
                <a:lnTo>
                  <a:pt x="4505312" y="999236"/>
                </a:lnTo>
                <a:lnTo>
                  <a:pt x="4509732" y="1006157"/>
                </a:lnTo>
                <a:lnTo>
                  <a:pt x="4515828" y="1011440"/>
                </a:lnTo>
                <a:lnTo>
                  <a:pt x="4523156" y="1014806"/>
                </a:lnTo>
                <a:lnTo>
                  <a:pt x="4531296" y="1016000"/>
                </a:lnTo>
                <a:lnTo>
                  <a:pt x="4539437" y="1014806"/>
                </a:lnTo>
                <a:lnTo>
                  <a:pt x="4593806" y="918210"/>
                </a:lnTo>
                <a:lnTo>
                  <a:pt x="4642155" y="810983"/>
                </a:lnTo>
                <a:lnTo>
                  <a:pt x="4683226" y="835025"/>
                </a:lnTo>
                <a:lnTo>
                  <a:pt x="4718824" y="866406"/>
                </a:lnTo>
                <a:lnTo>
                  <a:pt x="4748022" y="903782"/>
                </a:lnTo>
                <a:lnTo>
                  <a:pt x="4769866" y="945832"/>
                </a:lnTo>
                <a:lnTo>
                  <a:pt x="4783429" y="991209"/>
                </a:lnTo>
                <a:lnTo>
                  <a:pt x="4787760" y="1038567"/>
                </a:lnTo>
                <a:lnTo>
                  <a:pt x="4787760" y="861174"/>
                </a:lnTo>
                <a:lnTo>
                  <a:pt x="4752848" y="819759"/>
                </a:lnTo>
                <a:lnTo>
                  <a:pt x="4721923" y="793546"/>
                </a:lnTo>
                <a:lnTo>
                  <a:pt x="4676533" y="763447"/>
                </a:lnTo>
                <a:lnTo>
                  <a:pt x="4631448" y="747242"/>
                </a:lnTo>
                <a:lnTo>
                  <a:pt x="4601413" y="762711"/>
                </a:lnTo>
                <a:lnTo>
                  <a:pt x="4531296" y="918210"/>
                </a:lnTo>
                <a:lnTo>
                  <a:pt x="4482998" y="811136"/>
                </a:lnTo>
                <a:lnTo>
                  <a:pt x="4461154" y="762711"/>
                </a:lnTo>
                <a:lnTo>
                  <a:pt x="4455058" y="753973"/>
                </a:lnTo>
                <a:lnTo>
                  <a:pt x="4446460" y="748233"/>
                </a:lnTo>
                <a:lnTo>
                  <a:pt x="4436364" y="745947"/>
                </a:lnTo>
                <a:lnTo>
                  <a:pt x="4425747" y="747572"/>
                </a:lnTo>
                <a:lnTo>
                  <a:pt x="4381106" y="767219"/>
                </a:lnTo>
                <a:lnTo>
                  <a:pt x="4340796" y="793051"/>
                </a:lnTo>
                <a:lnTo>
                  <a:pt x="4305312" y="824357"/>
                </a:lnTo>
                <a:lnTo>
                  <a:pt x="4275150" y="860450"/>
                </a:lnTo>
                <a:lnTo>
                  <a:pt x="4250829" y="900620"/>
                </a:lnTo>
                <a:lnTo>
                  <a:pt x="4232834" y="944168"/>
                </a:lnTo>
                <a:lnTo>
                  <a:pt x="4221658" y="990384"/>
                </a:lnTo>
                <a:lnTo>
                  <a:pt x="4217835" y="1038567"/>
                </a:lnTo>
                <a:lnTo>
                  <a:pt x="4217835" y="1115136"/>
                </a:lnTo>
                <a:lnTo>
                  <a:pt x="4220070" y="1126223"/>
                </a:lnTo>
                <a:lnTo>
                  <a:pt x="4226179" y="1135265"/>
                </a:lnTo>
                <a:lnTo>
                  <a:pt x="4235234" y="1141374"/>
                </a:lnTo>
                <a:lnTo>
                  <a:pt x="4246321" y="1143609"/>
                </a:lnTo>
                <a:lnTo>
                  <a:pt x="4816259" y="1143609"/>
                </a:lnTo>
                <a:lnTo>
                  <a:pt x="4827346" y="1141374"/>
                </a:lnTo>
                <a:lnTo>
                  <a:pt x="4836401" y="1135265"/>
                </a:lnTo>
                <a:lnTo>
                  <a:pt x="4842510" y="1126223"/>
                </a:lnTo>
                <a:lnTo>
                  <a:pt x="4844745" y="1115136"/>
                </a:lnTo>
                <a:lnTo>
                  <a:pt x="4844745" y="1086662"/>
                </a:lnTo>
                <a:lnTo>
                  <a:pt x="4844745" y="1038567"/>
                </a:lnTo>
                <a:close/>
              </a:path>
              <a:path w="14145894" h="1796415">
                <a:moveTo>
                  <a:pt x="5557164" y="944321"/>
                </a:moveTo>
                <a:lnTo>
                  <a:pt x="5554929" y="933234"/>
                </a:lnTo>
                <a:lnTo>
                  <a:pt x="5548808" y="924191"/>
                </a:lnTo>
                <a:lnTo>
                  <a:pt x="5539752" y="918083"/>
                </a:lnTo>
                <a:lnTo>
                  <a:pt x="5528665" y="915847"/>
                </a:lnTo>
                <a:lnTo>
                  <a:pt x="5500167" y="915847"/>
                </a:lnTo>
                <a:lnTo>
                  <a:pt x="5500167" y="972794"/>
                </a:lnTo>
                <a:lnTo>
                  <a:pt x="5500167" y="1086662"/>
                </a:lnTo>
                <a:lnTo>
                  <a:pt x="4958727" y="1086662"/>
                </a:lnTo>
                <a:lnTo>
                  <a:pt x="4958727" y="972794"/>
                </a:lnTo>
                <a:lnTo>
                  <a:pt x="5500167" y="972794"/>
                </a:lnTo>
                <a:lnTo>
                  <a:pt x="5500167" y="915847"/>
                </a:lnTo>
                <a:lnTo>
                  <a:pt x="5272189" y="915847"/>
                </a:lnTo>
                <a:lnTo>
                  <a:pt x="5272189" y="801979"/>
                </a:lnTo>
                <a:lnTo>
                  <a:pt x="5271008" y="793851"/>
                </a:lnTo>
                <a:lnTo>
                  <a:pt x="5156390" y="731037"/>
                </a:lnTo>
                <a:lnTo>
                  <a:pt x="5124475" y="716546"/>
                </a:lnTo>
                <a:lnTo>
                  <a:pt x="5042116" y="679132"/>
                </a:lnTo>
                <a:lnTo>
                  <a:pt x="5040185" y="629297"/>
                </a:lnTo>
                <a:lnTo>
                  <a:pt x="5025999" y="602665"/>
                </a:lnTo>
                <a:lnTo>
                  <a:pt x="5017389" y="586486"/>
                </a:lnTo>
                <a:lnTo>
                  <a:pt x="4984331" y="560806"/>
                </a:lnTo>
                <a:lnTo>
                  <a:pt x="4984331" y="643039"/>
                </a:lnTo>
                <a:lnTo>
                  <a:pt x="4984318" y="676186"/>
                </a:lnTo>
                <a:lnTo>
                  <a:pt x="4966284" y="704151"/>
                </a:lnTo>
                <a:lnTo>
                  <a:pt x="4930241" y="716546"/>
                </a:lnTo>
                <a:lnTo>
                  <a:pt x="4894161" y="704138"/>
                </a:lnTo>
                <a:lnTo>
                  <a:pt x="4876139" y="676186"/>
                </a:lnTo>
                <a:lnTo>
                  <a:pt x="4876139" y="643039"/>
                </a:lnTo>
                <a:lnTo>
                  <a:pt x="4894173" y="615073"/>
                </a:lnTo>
                <a:lnTo>
                  <a:pt x="4930241" y="602665"/>
                </a:lnTo>
                <a:lnTo>
                  <a:pt x="4966309" y="615073"/>
                </a:lnTo>
                <a:lnTo>
                  <a:pt x="4984331" y="643039"/>
                </a:lnTo>
                <a:lnTo>
                  <a:pt x="4984331" y="560806"/>
                </a:lnTo>
                <a:lnTo>
                  <a:pt x="4978984" y="556641"/>
                </a:lnTo>
                <a:lnTo>
                  <a:pt x="4930241" y="545731"/>
                </a:lnTo>
                <a:lnTo>
                  <a:pt x="4885918" y="554697"/>
                </a:lnTo>
                <a:lnTo>
                  <a:pt x="4849685" y="579120"/>
                </a:lnTo>
                <a:lnTo>
                  <a:pt x="4825225" y="615315"/>
                </a:lnTo>
                <a:lnTo>
                  <a:pt x="4816259" y="659612"/>
                </a:lnTo>
                <a:lnTo>
                  <a:pt x="4823701" y="701332"/>
                </a:lnTo>
                <a:lnTo>
                  <a:pt x="4844491" y="734695"/>
                </a:lnTo>
                <a:lnTo>
                  <a:pt x="4874933" y="758418"/>
                </a:lnTo>
                <a:lnTo>
                  <a:pt x="4911280" y="771207"/>
                </a:lnTo>
                <a:lnTo>
                  <a:pt x="4949837" y="771766"/>
                </a:lnTo>
                <a:lnTo>
                  <a:pt x="4986871" y="758812"/>
                </a:lnTo>
                <a:lnTo>
                  <a:pt x="5018684" y="731037"/>
                </a:lnTo>
                <a:lnTo>
                  <a:pt x="5215191" y="820293"/>
                </a:lnTo>
                <a:lnTo>
                  <a:pt x="5215191" y="915847"/>
                </a:lnTo>
                <a:lnTo>
                  <a:pt x="4930241" y="915847"/>
                </a:lnTo>
                <a:lnTo>
                  <a:pt x="4919154" y="918083"/>
                </a:lnTo>
                <a:lnTo>
                  <a:pt x="4910086" y="924191"/>
                </a:lnTo>
                <a:lnTo>
                  <a:pt x="4903978" y="933234"/>
                </a:lnTo>
                <a:lnTo>
                  <a:pt x="4901743" y="944321"/>
                </a:lnTo>
                <a:lnTo>
                  <a:pt x="4901743" y="1115136"/>
                </a:lnTo>
                <a:lnTo>
                  <a:pt x="4903978" y="1126223"/>
                </a:lnTo>
                <a:lnTo>
                  <a:pt x="4910086" y="1135265"/>
                </a:lnTo>
                <a:lnTo>
                  <a:pt x="4919154" y="1141374"/>
                </a:lnTo>
                <a:lnTo>
                  <a:pt x="4930241" y="1143609"/>
                </a:lnTo>
                <a:lnTo>
                  <a:pt x="5528665" y="1143609"/>
                </a:lnTo>
                <a:lnTo>
                  <a:pt x="5539752" y="1141374"/>
                </a:lnTo>
                <a:lnTo>
                  <a:pt x="5548808" y="1135265"/>
                </a:lnTo>
                <a:lnTo>
                  <a:pt x="5554929" y="1126223"/>
                </a:lnTo>
                <a:lnTo>
                  <a:pt x="5557164" y="1115136"/>
                </a:lnTo>
                <a:lnTo>
                  <a:pt x="5557164" y="1086662"/>
                </a:lnTo>
                <a:lnTo>
                  <a:pt x="5557164" y="972794"/>
                </a:lnTo>
                <a:lnTo>
                  <a:pt x="5557164" y="944321"/>
                </a:lnTo>
                <a:close/>
              </a:path>
              <a:path w="14145894" h="1796415">
                <a:moveTo>
                  <a:pt x="5927204" y="915847"/>
                </a:moveTo>
                <a:lnTo>
                  <a:pt x="5920181" y="896454"/>
                </a:lnTo>
                <a:lnTo>
                  <a:pt x="5899112" y="887387"/>
                </a:lnTo>
                <a:lnTo>
                  <a:pt x="5755919" y="887387"/>
                </a:lnTo>
                <a:lnTo>
                  <a:pt x="5752058" y="837780"/>
                </a:lnTo>
                <a:lnTo>
                  <a:pt x="5744730" y="789216"/>
                </a:lnTo>
                <a:lnTo>
                  <a:pt x="5734037" y="741832"/>
                </a:lnTo>
                <a:lnTo>
                  <a:pt x="5720105" y="695731"/>
                </a:lnTo>
                <a:lnTo>
                  <a:pt x="5703074" y="651065"/>
                </a:lnTo>
                <a:lnTo>
                  <a:pt x="5683059" y="607949"/>
                </a:lnTo>
                <a:lnTo>
                  <a:pt x="5660199" y="566508"/>
                </a:lnTo>
                <a:lnTo>
                  <a:pt x="5634609" y="526872"/>
                </a:lnTo>
                <a:lnTo>
                  <a:pt x="5606415" y="489178"/>
                </a:lnTo>
                <a:lnTo>
                  <a:pt x="5575757" y="453529"/>
                </a:lnTo>
                <a:lnTo>
                  <a:pt x="5616041" y="413283"/>
                </a:lnTo>
                <a:lnTo>
                  <a:pt x="5670550" y="358825"/>
                </a:lnTo>
                <a:lnTo>
                  <a:pt x="5708586" y="373468"/>
                </a:lnTo>
                <a:lnTo>
                  <a:pt x="5747753" y="372948"/>
                </a:lnTo>
                <a:lnTo>
                  <a:pt x="5784367" y="359333"/>
                </a:lnTo>
                <a:lnTo>
                  <a:pt x="5784989" y="358825"/>
                </a:lnTo>
                <a:lnTo>
                  <a:pt x="5814746" y="334746"/>
                </a:lnTo>
                <a:lnTo>
                  <a:pt x="5825007" y="317982"/>
                </a:lnTo>
                <a:lnTo>
                  <a:pt x="5835218" y="301282"/>
                </a:lnTo>
                <a:lnTo>
                  <a:pt x="5842114" y="261048"/>
                </a:lnTo>
                <a:lnTo>
                  <a:pt x="5833148" y="216750"/>
                </a:lnTo>
                <a:lnTo>
                  <a:pt x="5824601" y="204101"/>
                </a:lnTo>
                <a:lnTo>
                  <a:pt x="5808688" y="180555"/>
                </a:lnTo>
                <a:lnTo>
                  <a:pt x="5782246" y="162737"/>
                </a:lnTo>
                <a:lnTo>
                  <a:pt x="5782246" y="244487"/>
                </a:lnTo>
                <a:lnTo>
                  <a:pt x="5782221" y="277647"/>
                </a:lnTo>
                <a:lnTo>
                  <a:pt x="5764200" y="305574"/>
                </a:lnTo>
                <a:lnTo>
                  <a:pt x="5728132" y="317982"/>
                </a:lnTo>
                <a:lnTo>
                  <a:pt x="5692089" y="305600"/>
                </a:lnTo>
                <a:lnTo>
                  <a:pt x="5674042" y="277647"/>
                </a:lnTo>
                <a:lnTo>
                  <a:pt x="5674030" y="244487"/>
                </a:lnTo>
                <a:lnTo>
                  <a:pt x="5692064" y="216522"/>
                </a:lnTo>
                <a:lnTo>
                  <a:pt x="5728132" y="204101"/>
                </a:lnTo>
                <a:lnTo>
                  <a:pt x="5764212" y="216522"/>
                </a:lnTo>
                <a:lnTo>
                  <a:pt x="5782246" y="244487"/>
                </a:lnTo>
                <a:lnTo>
                  <a:pt x="5782246" y="162737"/>
                </a:lnTo>
                <a:lnTo>
                  <a:pt x="5772455" y="156133"/>
                </a:lnTo>
                <a:lnTo>
                  <a:pt x="5728132" y="147167"/>
                </a:lnTo>
                <a:lnTo>
                  <a:pt x="5687860" y="154051"/>
                </a:lnTo>
                <a:lnTo>
                  <a:pt x="5654370" y="174510"/>
                </a:lnTo>
                <a:lnTo>
                  <a:pt x="5629757" y="204863"/>
                </a:lnTo>
                <a:lnTo>
                  <a:pt x="5616130" y="241427"/>
                </a:lnTo>
                <a:lnTo>
                  <a:pt x="5615597" y="280555"/>
                </a:lnTo>
                <a:lnTo>
                  <a:pt x="5630265" y="318554"/>
                </a:lnTo>
                <a:lnTo>
                  <a:pt x="5535473" y="413283"/>
                </a:lnTo>
                <a:lnTo>
                  <a:pt x="5499570" y="381800"/>
                </a:lnTo>
                <a:lnTo>
                  <a:pt x="5461000" y="353034"/>
                </a:lnTo>
                <a:lnTo>
                  <a:pt x="5420055" y="327101"/>
                </a:lnTo>
                <a:lnTo>
                  <a:pt x="5377015" y="304076"/>
                </a:lnTo>
                <a:lnTo>
                  <a:pt x="5342623" y="288747"/>
                </a:lnTo>
                <a:lnTo>
                  <a:pt x="5332158" y="284073"/>
                </a:lnTo>
                <a:lnTo>
                  <a:pt x="5285778" y="267195"/>
                </a:lnTo>
                <a:lnTo>
                  <a:pt x="5238166" y="253517"/>
                </a:lnTo>
                <a:lnTo>
                  <a:pt x="5189601" y="243166"/>
                </a:lnTo>
                <a:lnTo>
                  <a:pt x="5140376" y="236220"/>
                </a:lnTo>
                <a:lnTo>
                  <a:pt x="5090782" y="232778"/>
                </a:lnTo>
                <a:lnTo>
                  <a:pt x="5041087" y="232943"/>
                </a:lnTo>
                <a:lnTo>
                  <a:pt x="4991595" y="236816"/>
                </a:lnTo>
                <a:lnTo>
                  <a:pt x="4942548" y="244500"/>
                </a:lnTo>
                <a:lnTo>
                  <a:pt x="4894338" y="256057"/>
                </a:lnTo>
                <a:lnTo>
                  <a:pt x="4873523" y="279704"/>
                </a:lnTo>
                <a:lnTo>
                  <a:pt x="4874247" y="290995"/>
                </a:lnTo>
                <a:lnTo>
                  <a:pt x="4879289" y="301091"/>
                </a:lnTo>
                <a:lnTo>
                  <a:pt x="4887557" y="308241"/>
                </a:lnTo>
                <a:lnTo>
                  <a:pt x="4897882" y="311785"/>
                </a:lnTo>
                <a:lnTo>
                  <a:pt x="4909159" y="311073"/>
                </a:lnTo>
                <a:lnTo>
                  <a:pt x="4954181" y="300177"/>
                </a:lnTo>
                <a:lnTo>
                  <a:pt x="4999215" y="292900"/>
                </a:lnTo>
                <a:lnTo>
                  <a:pt x="5044097" y="289115"/>
                </a:lnTo>
                <a:lnTo>
                  <a:pt x="5093347" y="289064"/>
                </a:lnTo>
                <a:lnTo>
                  <a:pt x="5132844" y="291655"/>
                </a:lnTo>
                <a:lnTo>
                  <a:pt x="5176418" y="297738"/>
                </a:lnTo>
                <a:lnTo>
                  <a:pt x="5219255" y="306882"/>
                </a:lnTo>
                <a:lnTo>
                  <a:pt x="5261216" y="318985"/>
                </a:lnTo>
                <a:lnTo>
                  <a:pt x="5302161" y="333921"/>
                </a:lnTo>
                <a:lnTo>
                  <a:pt x="5341925" y="351599"/>
                </a:lnTo>
                <a:lnTo>
                  <a:pt x="5380380" y="371894"/>
                </a:lnTo>
                <a:lnTo>
                  <a:pt x="5417375" y="394703"/>
                </a:lnTo>
                <a:lnTo>
                  <a:pt x="5452757" y="419912"/>
                </a:lnTo>
                <a:lnTo>
                  <a:pt x="5486387" y="447421"/>
                </a:lnTo>
                <a:lnTo>
                  <a:pt x="5518112" y="477100"/>
                </a:lnTo>
                <a:lnTo>
                  <a:pt x="5547792" y="508850"/>
                </a:lnTo>
                <a:lnTo>
                  <a:pt x="5575274" y="542556"/>
                </a:lnTo>
                <a:lnTo>
                  <a:pt x="5600408" y="578116"/>
                </a:lnTo>
                <a:lnTo>
                  <a:pt x="5623064" y="615416"/>
                </a:lnTo>
                <a:lnTo>
                  <a:pt x="5643080" y="654329"/>
                </a:lnTo>
                <a:lnTo>
                  <a:pt x="5660314" y="694778"/>
                </a:lnTo>
                <a:lnTo>
                  <a:pt x="5674614" y="736612"/>
                </a:lnTo>
                <a:lnTo>
                  <a:pt x="5685853" y="779754"/>
                </a:lnTo>
                <a:lnTo>
                  <a:pt x="5693867" y="824090"/>
                </a:lnTo>
                <a:lnTo>
                  <a:pt x="5698515" y="869492"/>
                </a:lnTo>
                <a:lnTo>
                  <a:pt x="5699645" y="915847"/>
                </a:lnTo>
                <a:lnTo>
                  <a:pt x="5697753" y="964730"/>
                </a:lnTo>
                <a:lnTo>
                  <a:pt x="5692178" y="1012583"/>
                </a:lnTo>
                <a:lnTo>
                  <a:pt x="5683059" y="1059281"/>
                </a:lnTo>
                <a:lnTo>
                  <a:pt x="5670524" y="1104684"/>
                </a:lnTo>
                <a:lnTo>
                  <a:pt x="5654738" y="1148651"/>
                </a:lnTo>
                <a:lnTo>
                  <a:pt x="5635828" y="1191044"/>
                </a:lnTo>
                <a:lnTo>
                  <a:pt x="5613832" y="1231861"/>
                </a:lnTo>
                <a:lnTo>
                  <a:pt x="5589181" y="1270533"/>
                </a:lnTo>
                <a:lnTo>
                  <a:pt x="5561736" y="1307350"/>
                </a:lnTo>
                <a:lnTo>
                  <a:pt x="5531739" y="1342021"/>
                </a:lnTo>
                <a:lnTo>
                  <a:pt x="5499303" y="1374419"/>
                </a:lnTo>
                <a:lnTo>
                  <a:pt x="5464594" y="1404404"/>
                </a:lnTo>
                <a:lnTo>
                  <a:pt x="5427738" y="1431823"/>
                </a:lnTo>
                <a:lnTo>
                  <a:pt x="5388889" y="1456537"/>
                </a:lnTo>
                <a:lnTo>
                  <a:pt x="5348186" y="1478419"/>
                </a:lnTo>
                <a:lnTo>
                  <a:pt x="5305755" y="1497317"/>
                </a:lnTo>
                <a:lnTo>
                  <a:pt x="5261610" y="1513128"/>
                </a:lnTo>
                <a:lnTo>
                  <a:pt x="5216296" y="1525600"/>
                </a:lnTo>
                <a:lnTo>
                  <a:pt x="5169547" y="1534718"/>
                </a:lnTo>
                <a:lnTo>
                  <a:pt x="5121643" y="1540281"/>
                </a:lnTo>
                <a:lnTo>
                  <a:pt x="5072710" y="1542173"/>
                </a:lnTo>
                <a:lnTo>
                  <a:pt x="5023840" y="1540281"/>
                </a:lnTo>
                <a:lnTo>
                  <a:pt x="4975631" y="1534629"/>
                </a:lnTo>
                <a:lnTo>
                  <a:pt x="4928514" y="1525409"/>
                </a:lnTo>
                <a:lnTo>
                  <a:pt x="4882426" y="1512646"/>
                </a:lnTo>
                <a:lnTo>
                  <a:pt x="4837620" y="1496479"/>
                </a:lnTo>
                <a:lnTo>
                  <a:pt x="4794288" y="1477022"/>
                </a:lnTo>
                <a:lnTo>
                  <a:pt x="4752594" y="1454365"/>
                </a:lnTo>
                <a:lnTo>
                  <a:pt x="4712728" y="1428623"/>
                </a:lnTo>
                <a:lnTo>
                  <a:pt x="4674882" y="1399895"/>
                </a:lnTo>
                <a:lnTo>
                  <a:pt x="4639208" y="1368298"/>
                </a:lnTo>
                <a:lnTo>
                  <a:pt x="4605921" y="1333944"/>
                </a:lnTo>
                <a:lnTo>
                  <a:pt x="4575175" y="1296924"/>
                </a:lnTo>
                <a:lnTo>
                  <a:pt x="4547146" y="1257363"/>
                </a:lnTo>
                <a:lnTo>
                  <a:pt x="4522038" y="1215351"/>
                </a:lnTo>
                <a:lnTo>
                  <a:pt x="4514774" y="1206715"/>
                </a:lnTo>
                <a:lnTo>
                  <a:pt x="4505083" y="1201712"/>
                </a:lnTo>
                <a:lnTo>
                  <a:pt x="4494200" y="1200683"/>
                </a:lnTo>
                <a:lnTo>
                  <a:pt x="4483379" y="1204023"/>
                </a:lnTo>
                <a:lnTo>
                  <a:pt x="4474705" y="1211300"/>
                </a:lnTo>
                <a:lnTo>
                  <a:pt x="4469676" y="1220990"/>
                </a:lnTo>
                <a:lnTo>
                  <a:pt x="4468647" y="1231861"/>
                </a:lnTo>
                <a:lnTo>
                  <a:pt x="4471987" y="1242669"/>
                </a:lnTo>
                <a:lnTo>
                  <a:pt x="4493450" y="1279118"/>
                </a:lnTo>
                <a:lnTo>
                  <a:pt x="4516983" y="1313865"/>
                </a:lnTo>
                <a:lnTo>
                  <a:pt x="4542421" y="1346898"/>
                </a:lnTo>
                <a:lnTo>
                  <a:pt x="4569625" y="1378204"/>
                </a:lnTo>
                <a:lnTo>
                  <a:pt x="4474883" y="1472857"/>
                </a:lnTo>
                <a:lnTo>
                  <a:pt x="4471403" y="1471523"/>
                </a:lnTo>
                <a:lnTo>
                  <a:pt x="4471403" y="1587207"/>
                </a:lnTo>
                <a:lnTo>
                  <a:pt x="4453369" y="1615173"/>
                </a:lnTo>
                <a:lnTo>
                  <a:pt x="4417301" y="1627581"/>
                </a:lnTo>
                <a:lnTo>
                  <a:pt x="4381233" y="1615160"/>
                </a:lnTo>
                <a:lnTo>
                  <a:pt x="4363199" y="1587207"/>
                </a:lnTo>
                <a:lnTo>
                  <a:pt x="4363212" y="1554048"/>
                </a:lnTo>
                <a:lnTo>
                  <a:pt x="4381233" y="1526108"/>
                </a:lnTo>
                <a:lnTo>
                  <a:pt x="4417301" y="1513700"/>
                </a:lnTo>
                <a:lnTo>
                  <a:pt x="4453344" y="1526095"/>
                </a:lnTo>
                <a:lnTo>
                  <a:pt x="4471390" y="1554048"/>
                </a:lnTo>
                <a:lnTo>
                  <a:pt x="4471403" y="1587207"/>
                </a:lnTo>
                <a:lnTo>
                  <a:pt x="4471403" y="1471523"/>
                </a:lnTo>
                <a:lnTo>
                  <a:pt x="4436846" y="1458214"/>
                </a:lnTo>
                <a:lnTo>
                  <a:pt x="4397680" y="1458747"/>
                </a:lnTo>
                <a:lnTo>
                  <a:pt x="4361078" y="1472349"/>
                </a:lnTo>
                <a:lnTo>
                  <a:pt x="4330687" y="1496936"/>
                </a:lnTo>
                <a:lnTo>
                  <a:pt x="4310215" y="1530400"/>
                </a:lnTo>
                <a:lnTo>
                  <a:pt x="4303319" y="1570647"/>
                </a:lnTo>
                <a:lnTo>
                  <a:pt x="4312297" y="1614932"/>
                </a:lnTo>
                <a:lnTo>
                  <a:pt x="4336745" y="1651139"/>
                </a:lnTo>
                <a:lnTo>
                  <a:pt x="4372978" y="1675561"/>
                </a:lnTo>
                <a:lnTo>
                  <a:pt x="4417314" y="1684515"/>
                </a:lnTo>
                <a:lnTo>
                  <a:pt x="4457573" y="1677631"/>
                </a:lnTo>
                <a:lnTo>
                  <a:pt x="4491075" y="1657184"/>
                </a:lnTo>
                <a:lnTo>
                  <a:pt x="4515078" y="1627581"/>
                </a:lnTo>
                <a:lnTo>
                  <a:pt x="4515688" y="1626831"/>
                </a:lnTo>
                <a:lnTo>
                  <a:pt x="4529315" y="1590255"/>
                </a:lnTo>
                <a:lnTo>
                  <a:pt x="4529836" y="1551127"/>
                </a:lnTo>
                <a:lnTo>
                  <a:pt x="4515396" y="1513700"/>
                </a:lnTo>
                <a:lnTo>
                  <a:pt x="4515167" y="1513128"/>
                </a:lnTo>
                <a:lnTo>
                  <a:pt x="4555464" y="1472857"/>
                </a:lnTo>
                <a:lnTo>
                  <a:pt x="4609795" y="1418590"/>
                </a:lnTo>
                <a:lnTo>
                  <a:pt x="4645203" y="1449832"/>
                </a:lnTo>
                <a:lnTo>
                  <a:pt x="4682553" y="1478064"/>
                </a:lnTo>
                <a:lnTo>
                  <a:pt x="4721669" y="1503299"/>
                </a:lnTo>
                <a:lnTo>
                  <a:pt x="4762449" y="1525600"/>
                </a:lnTo>
                <a:lnTo>
                  <a:pt x="4804359" y="1544802"/>
                </a:lnTo>
                <a:lnTo>
                  <a:pt x="4847539" y="1561071"/>
                </a:lnTo>
                <a:lnTo>
                  <a:pt x="4891684" y="1574355"/>
                </a:lnTo>
                <a:lnTo>
                  <a:pt x="4936604" y="1584667"/>
                </a:lnTo>
                <a:lnTo>
                  <a:pt x="4982083" y="1591995"/>
                </a:lnTo>
                <a:lnTo>
                  <a:pt x="5027942" y="1596364"/>
                </a:lnTo>
                <a:lnTo>
                  <a:pt x="5073967" y="1597761"/>
                </a:lnTo>
                <a:lnTo>
                  <a:pt x="5119979" y="1596199"/>
                </a:lnTo>
                <a:lnTo>
                  <a:pt x="5165776" y="1591665"/>
                </a:lnTo>
                <a:lnTo>
                  <a:pt x="5211140" y="1584185"/>
                </a:lnTo>
                <a:lnTo>
                  <a:pt x="5255907" y="1573758"/>
                </a:lnTo>
                <a:lnTo>
                  <a:pt x="5299849" y="1560372"/>
                </a:lnTo>
                <a:lnTo>
                  <a:pt x="5342788" y="1544053"/>
                </a:lnTo>
                <a:lnTo>
                  <a:pt x="5384533" y="1524787"/>
                </a:lnTo>
                <a:lnTo>
                  <a:pt x="5424856" y="1502587"/>
                </a:lnTo>
                <a:lnTo>
                  <a:pt x="5463591" y="1477467"/>
                </a:lnTo>
                <a:lnTo>
                  <a:pt x="5500535" y="1449400"/>
                </a:lnTo>
                <a:lnTo>
                  <a:pt x="5535473" y="1418424"/>
                </a:lnTo>
                <a:lnTo>
                  <a:pt x="5630265" y="1513128"/>
                </a:lnTo>
                <a:lnTo>
                  <a:pt x="5615597" y="1551127"/>
                </a:lnTo>
                <a:lnTo>
                  <a:pt x="5616118" y="1590255"/>
                </a:lnTo>
                <a:lnTo>
                  <a:pt x="5629745" y="1626831"/>
                </a:lnTo>
                <a:lnTo>
                  <a:pt x="5654357" y="1657184"/>
                </a:lnTo>
                <a:lnTo>
                  <a:pt x="5687860" y="1677631"/>
                </a:lnTo>
                <a:lnTo>
                  <a:pt x="5728132" y="1684515"/>
                </a:lnTo>
                <a:lnTo>
                  <a:pt x="5772455" y="1675561"/>
                </a:lnTo>
                <a:lnTo>
                  <a:pt x="5808688" y="1651139"/>
                </a:lnTo>
                <a:lnTo>
                  <a:pt x="5826557" y="1624698"/>
                </a:lnTo>
                <a:lnTo>
                  <a:pt x="5833148" y="1614932"/>
                </a:lnTo>
                <a:lnTo>
                  <a:pt x="5842114" y="1570647"/>
                </a:lnTo>
                <a:lnTo>
                  <a:pt x="5835218" y="1530400"/>
                </a:lnTo>
                <a:lnTo>
                  <a:pt x="5826772" y="1516583"/>
                </a:lnTo>
                <a:lnTo>
                  <a:pt x="5814746" y="1496936"/>
                </a:lnTo>
                <a:lnTo>
                  <a:pt x="5785129" y="1472971"/>
                </a:lnTo>
                <a:lnTo>
                  <a:pt x="5785129" y="1570647"/>
                </a:lnTo>
                <a:lnTo>
                  <a:pt x="5772696" y="1606677"/>
                </a:lnTo>
                <a:lnTo>
                  <a:pt x="5744718" y="1624698"/>
                </a:lnTo>
                <a:lnTo>
                  <a:pt x="5711545" y="1624698"/>
                </a:lnTo>
                <a:lnTo>
                  <a:pt x="5683567" y="1606677"/>
                </a:lnTo>
                <a:lnTo>
                  <a:pt x="5671147" y="1570647"/>
                </a:lnTo>
                <a:lnTo>
                  <a:pt x="5683529" y="1534718"/>
                </a:lnTo>
                <a:lnTo>
                  <a:pt x="5683618" y="1534591"/>
                </a:lnTo>
                <a:lnTo>
                  <a:pt x="5711533" y="1516608"/>
                </a:lnTo>
                <a:lnTo>
                  <a:pt x="5744730" y="1516608"/>
                </a:lnTo>
                <a:lnTo>
                  <a:pt x="5772696" y="1534591"/>
                </a:lnTo>
                <a:lnTo>
                  <a:pt x="5785129" y="1570647"/>
                </a:lnTo>
                <a:lnTo>
                  <a:pt x="5785129" y="1472971"/>
                </a:lnTo>
                <a:lnTo>
                  <a:pt x="5785002" y="1472857"/>
                </a:lnTo>
                <a:lnTo>
                  <a:pt x="5784367" y="1472349"/>
                </a:lnTo>
                <a:lnTo>
                  <a:pt x="5747753" y="1458734"/>
                </a:lnTo>
                <a:lnTo>
                  <a:pt x="5708586" y="1458201"/>
                </a:lnTo>
                <a:lnTo>
                  <a:pt x="5670550" y="1472857"/>
                </a:lnTo>
                <a:lnTo>
                  <a:pt x="5616067" y="1418424"/>
                </a:lnTo>
                <a:lnTo>
                  <a:pt x="5575757" y="1378153"/>
                </a:lnTo>
                <a:lnTo>
                  <a:pt x="5606415" y="1342504"/>
                </a:lnTo>
                <a:lnTo>
                  <a:pt x="5634609" y="1304810"/>
                </a:lnTo>
                <a:lnTo>
                  <a:pt x="5660199" y="1265174"/>
                </a:lnTo>
                <a:lnTo>
                  <a:pt x="5683059" y="1223746"/>
                </a:lnTo>
                <a:lnTo>
                  <a:pt x="5703074" y="1180630"/>
                </a:lnTo>
                <a:lnTo>
                  <a:pt x="5720105" y="1135964"/>
                </a:lnTo>
                <a:lnTo>
                  <a:pt x="5734037" y="1089875"/>
                </a:lnTo>
                <a:lnTo>
                  <a:pt x="5744730" y="1042492"/>
                </a:lnTo>
                <a:lnTo>
                  <a:pt x="5752058" y="993927"/>
                </a:lnTo>
                <a:lnTo>
                  <a:pt x="5755919" y="944321"/>
                </a:lnTo>
                <a:lnTo>
                  <a:pt x="5899112" y="944321"/>
                </a:lnTo>
                <a:lnTo>
                  <a:pt x="5920181" y="935253"/>
                </a:lnTo>
                <a:lnTo>
                  <a:pt x="5927204" y="915847"/>
                </a:lnTo>
                <a:close/>
              </a:path>
              <a:path w="14145894" h="1796415">
                <a:moveTo>
                  <a:pt x="8706218" y="914400"/>
                </a:moveTo>
                <a:lnTo>
                  <a:pt x="8451444" y="914400"/>
                </a:lnTo>
                <a:lnTo>
                  <a:pt x="8413305" y="927100"/>
                </a:lnTo>
                <a:lnTo>
                  <a:pt x="8378749" y="939800"/>
                </a:lnTo>
                <a:lnTo>
                  <a:pt x="8348637" y="965200"/>
                </a:lnTo>
                <a:lnTo>
                  <a:pt x="8323770" y="1003300"/>
                </a:lnTo>
                <a:lnTo>
                  <a:pt x="8304987" y="1028700"/>
                </a:lnTo>
                <a:lnTo>
                  <a:pt x="8293100" y="1066800"/>
                </a:lnTo>
                <a:lnTo>
                  <a:pt x="8288960" y="1117600"/>
                </a:lnTo>
                <a:lnTo>
                  <a:pt x="8288960" y="1397000"/>
                </a:lnTo>
                <a:lnTo>
                  <a:pt x="8291677" y="1422400"/>
                </a:lnTo>
                <a:lnTo>
                  <a:pt x="8299437" y="1447800"/>
                </a:lnTo>
                <a:lnTo>
                  <a:pt x="8311731" y="1460500"/>
                </a:lnTo>
                <a:lnTo>
                  <a:pt x="8327999" y="1485900"/>
                </a:lnTo>
                <a:lnTo>
                  <a:pt x="8347697" y="1498600"/>
                </a:lnTo>
                <a:lnTo>
                  <a:pt x="8370303" y="1511300"/>
                </a:lnTo>
                <a:lnTo>
                  <a:pt x="8395259" y="1524000"/>
                </a:lnTo>
                <a:lnTo>
                  <a:pt x="8490560" y="1524000"/>
                </a:lnTo>
                <a:lnTo>
                  <a:pt x="8490560" y="1473200"/>
                </a:lnTo>
                <a:lnTo>
                  <a:pt x="8406384" y="1473200"/>
                </a:lnTo>
                <a:lnTo>
                  <a:pt x="8391779" y="1460500"/>
                </a:lnTo>
                <a:lnTo>
                  <a:pt x="8378545" y="1460500"/>
                </a:lnTo>
                <a:lnTo>
                  <a:pt x="8367001" y="1447800"/>
                </a:lnTo>
                <a:lnTo>
                  <a:pt x="8357476" y="1435100"/>
                </a:lnTo>
                <a:lnTo>
                  <a:pt x="8350275" y="1422400"/>
                </a:lnTo>
                <a:lnTo>
                  <a:pt x="8345729" y="1409700"/>
                </a:lnTo>
                <a:lnTo>
                  <a:pt x="8344128" y="1397000"/>
                </a:lnTo>
                <a:lnTo>
                  <a:pt x="8344128" y="1117600"/>
                </a:lnTo>
                <a:lnTo>
                  <a:pt x="8347151" y="1079500"/>
                </a:lnTo>
                <a:lnTo>
                  <a:pt x="8369516" y="1028700"/>
                </a:lnTo>
                <a:lnTo>
                  <a:pt x="8409597" y="990600"/>
                </a:lnTo>
                <a:lnTo>
                  <a:pt x="8462556" y="965200"/>
                </a:lnTo>
                <a:lnTo>
                  <a:pt x="8692820" y="965200"/>
                </a:lnTo>
                <a:lnTo>
                  <a:pt x="8706218" y="914400"/>
                </a:lnTo>
                <a:close/>
              </a:path>
              <a:path w="14145894" h="1796415">
                <a:moveTo>
                  <a:pt x="8960015" y="279400"/>
                </a:moveTo>
                <a:lnTo>
                  <a:pt x="8866353" y="254000"/>
                </a:lnTo>
                <a:lnTo>
                  <a:pt x="8861577" y="241300"/>
                </a:lnTo>
                <a:lnTo>
                  <a:pt x="8855723" y="228600"/>
                </a:lnTo>
                <a:lnTo>
                  <a:pt x="8848801" y="215900"/>
                </a:lnTo>
                <a:lnTo>
                  <a:pt x="8840876" y="203200"/>
                </a:lnTo>
                <a:lnTo>
                  <a:pt x="8850160" y="190500"/>
                </a:lnTo>
                <a:lnTo>
                  <a:pt x="8896540" y="127000"/>
                </a:lnTo>
                <a:lnTo>
                  <a:pt x="8884234" y="114300"/>
                </a:lnTo>
                <a:lnTo>
                  <a:pt x="8835009" y="63500"/>
                </a:lnTo>
                <a:lnTo>
                  <a:pt x="8766797" y="108597"/>
                </a:lnTo>
                <a:lnTo>
                  <a:pt x="8766797" y="317500"/>
                </a:lnTo>
                <a:lnTo>
                  <a:pt x="8756688" y="368300"/>
                </a:lnTo>
                <a:lnTo>
                  <a:pt x="8729154" y="406400"/>
                </a:lnTo>
                <a:lnTo>
                  <a:pt x="8688311" y="431800"/>
                </a:lnTo>
                <a:lnTo>
                  <a:pt x="8638286" y="444500"/>
                </a:lnTo>
                <a:lnTo>
                  <a:pt x="8588261" y="431800"/>
                </a:lnTo>
                <a:lnTo>
                  <a:pt x="8547405" y="406400"/>
                </a:lnTo>
                <a:lnTo>
                  <a:pt x="8519871" y="368300"/>
                </a:lnTo>
                <a:lnTo>
                  <a:pt x="8509762" y="317500"/>
                </a:lnTo>
                <a:lnTo>
                  <a:pt x="8519871" y="266700"/>
                </a:lnTo>
                <a:lnTo>
                  <a:pt x="8547405" y="228600"/>
                </a:lnTo>
                <a:lnTo>
                  <a:pt x="8588261" y="203200"/>
                </a:lnTo>
                <a:lnTo>
                  <a:pt x="8638286" y="190500"/>
                </a:lnTo>
                <a:lnTo>
                  <a:pt x="8688311" y="203200"/>
                </a:lnTo>
                <a:lnTo>
                  <a:pt x="8729154" y="228600"/>
                </a:lnTo>
                <a:lnTo>
                  <a:pt x="8756688" y="266700"/>
                </a:lnTo>
                <a:lnTo>
                  <a:pt x="8766797" y="317500"/>
                </a:lnTo>
                <a:lnTo>
                  <a:pt x="8766797" y="108597"/>
                </a:lnTo>
                <a:lnTo>
                  <a:pt x="8758161" y="114300"/>
                </a:lnTo>
                <a:lnTo>
                  <a:pt x="8743658" y="101600"/>
                </a:lnTo>
                <a:lnTo>
                  <a:pt x="8728558" y="101600"/>
                </a:lnTo>
                <a:lnTo>
                  <a:pt x="8712911" y="88900"/>
                </a:lnTo>
                <a:lnTo>
                  <a:pt x="8696757" y="88900"/>
                </a:lnTo>
                <a:lnTo>
                  <a:pt x="8681783" y="0"/>
                </a:lnTo>
                <a:lnTo>
                  <a:pt x="8594788" y="0"/>
                </a:lnTo>
                <a:lnTo>
                  <a:pt x="8579802" y="88900"/>
                </a:lnTo>
                <a:lnTo>
                  <a:pt x="8563648" y="88900"/>
                </a:lnTo>
                <a:lnTo>
                  <a:pt x="8547989" y="101600"/>
                </a:lnTo>
                <a:lnTo>
                  <a:pt x="8532889" y="101600"/>
                </a:lnTo>
                <a:lnTo>
                  <a:pt x="8518385" y="114300"/>
                </a:lnTo>
                <a:lnTo>
                  <a:pt x="8441525" y="63500"/>
                </a:lnTo>
                <a:lnTo>
                  <a:pt x="8380031" y="127000"/>
                </a:lnTo>
                <a:lnTo>
                  <a:pt x="8435670" y="203200"/>
                </a:lnTo>
                <a:lnTo>
                  <a:pt x="8427745" y="215900"/>
                </a:lnTo>
                <a:lnTo>
                  <a:pt x="8420836" y="228600"/>
                </a:lnTo>
                <a:lnTo>
                  <a:pt x="8414969" y="241300"/>
                </a:lnTo>
                <a:lnTo>
                  <a:pt x="8410219" y="254000"/>
                </a:lnTo>
                <a:lnTo>
                  <a:pt x="8316544" y="279400"/>
                </a:lnTo>
                <a:lnTo>
                  <a:pt x="8316544" y="355600"/>
                </a:lnTo>
                <a:lnTo>
                  <a:pt x="8410219" y="381000"/>
                </a:lnTo>
                <a:lnTo>
                  <a:pt x="8414982" y="393700"/>
                </a:lnTo>
                <a:lnTo>
                  <a:pt x="8420836" y="406400"/>
                </a:lnTo>
                <a:lnTo>
                  <a:pt x="8427745" y="419100"/>
                </a:lnTo>
                <a:lnTo>
                  <a:pt x="8435683" y="431800"/>
                </a:lnTo>
                <a:lnTo>
                  <a:pt x="8380031" y="520700"/>
                </a:lnTo>
                <a:lnTo>
                  <a:pt x="8441525" y="571500"/>
                </a:lnTo>
                <a:lnTo>
                  <a:pt x="8518385" y="520700"/>
                </a:lnTo>
                <a:lnTo>
                  <a:pt x="8532901" y="533400"/>
                </a:lnTo>
                <a:lnTo>
                  <a:pt x="8547989" y="533400"/>
                </a:lnTo>
                <a:lnTo>
                  <a:pt x="8563648" y="546100"/>
                </a:lnTo>
                <a:lnTo>
                  <a:pt x="8579802" y="546100"/>
                </a:lnTo>
                <a:lnTo>
                  <a:pt x="8594788" y="635000"/>
                </a:lnTo>
                <a:lnTo>
                  <a:pt x="8681783" y="635000"/>
                </a:lnTo>
                <a:lnTo>
                  <a:pt x="8696757" y="546100"/>
                </a:lnTo>
                <a:lnTo>
                  <a:pt x="8712911" y="546100"/>
                </a:lnTo>
                <a:lnTo>
                  <a:pt x="8728558" y="533400"/>
                </a:lnTo>
                <a:lnTo>
                  <a:pt x="8743658" y="533400"/>
                </a:lnTo>
                <a:lnTo>
                  <a:pt x="8758161" y="520700"/>
                </a:lnTo>
                <a:lnTo>
                  <a:pt x="8835009" y="571500"/>
                </a:lnTo>
                <a:lnTo>
                  <a:pt x="8896540" y="520700"/>
                </a:lnTo>
                <a:lnTo>
                  <a:pt x="8848827" y="444500"/>
                </a:lnTo>
                <a:lnTo>
                  <a:pt x="8840876" y="431800"/>
                </a:lnTo>
                <a:lnTo>
                  <a:pt x="8848801" y="419100"/>
                </a:lnTo>
                <a:lnTo>
                  <a:pt x="8855723" y="406400"/>
                </a:lnTo>
                <a:lnTo>
                  <a:pt x="8861577" y="393700"/>
                </a:lnTo>
                <a:lnTo>
                  <a:pt x="8866353" y="381000"/>
                </a:lnTo>
                <a:lnTo>
                  <a:pt x="8960015" y="355600"/>
                </a:lnTo>
                <a:lnTo>
                  <a:pt x="8960015" y="279400"/>
                </a:lnTo>
                <a:close/>
              </a:path>
              <a:path w="14145894" h="1796415">
                <a:moveTo>
                  <a:pt x="9060663" y="292100"/>
                </a:moveTo>
                <a:lnTo>
                  <a:pt x="9015184" y="292100"/>
                </a:lnTo>
                <a:lnTo>
                  <a:pt x="9015184" y="342900"/>
                </a:lnTo>
                <a:lnTo>
                  <a:pt x="9060663" y="342900"/>
                </a:lnTo>
                <a:lnTo>
                  <a:pt x="9060663" y="292100"/>
                </a:lnTo>
                <a:close/>
              </a:path>
              <a:path w="14145894" h="1796415">
                <a:moveTo>
                  <a:pt x="9342641" y="1397000"/>
                </a:moveTo>
                <a:lnTo>
                  <a:pt x="9337980" y="1371600"/>
                </a:lnTo>
                <a:lnTo>
                  <a:pt x="9325280" y="1358900"/>
                </a:lnTo>
                <a:lnTo>
                  <a:pt x="9306496" y="1346200"/>
                </a:lnTo>
                <a:lnTo>
                  <a:pt x="9283560" y="1333500"/>
                </a:lnTo>
                <a:lnTo>
                  <a:pt x="9241244" y="1333500"/>
                </a:lnTo>
                <a:lnTo>
                  <a:pt x="9241244" y="1498600"/>
                </a:lnTo>
                <a:lnTo>
                  <a:pt x="9239072" y="1511300"/>
                </a:lnTo>
                <a:lnTo>
                  <a:pt x="9233154" y="1511300"/>
                </a:lnTo>
                <a:lnTo>
                  <a:pt x="9224378" y="1524000"/>
                </a:lnTo>
                <a:lnTo>
                  <a:pt x="9029548" y="1524000"/>
                </a:lnTo>
                <a:lnTo>
                  <a:pt x="9020772" y="1511300"/>
                </a:lnTo>
                <a:lnTo>
                  <a:pt x="9014854" y="1511300"/>
                </a:lnTo>
                <a:lnTo>
                  <a:pt x="9012682" y="1498600"/>
                </a:lnTo>
                <a:lnTo>
                  <a:pt x="9014854" y="1485900"/>
                </a:lnTo>
                <a:lnTo>
                  <a:pt x="9020772" y="1473200"/>
                </a:lnTo>
                <a:lnTo>
                  <a:pt x="9233154" y="1473200"/>
                </a:lnTo>
                <a:lnTo>
                  <a:pt x="9239072" y="1485900"/>
                </a:lnTo>
                <a:lnTo>
                  <a:pt x="9241244" y="1498600"/>
                </a:lnTo>
                <a:lnTo>
                  <a:pt x="9241244" y="1333500"/>
                </a:lnTo>
                <a:lnTo>
                  <a:pt x="8962339" y="1333500"/>
                </a:lnTo>
                <a:lnTo>
                  <a:pt x="8962339" y="1498600"/>
                </a:lnTo>
                <a:lnTo>
                  <a:pt x="8960180" y="1511300"/>
                </a:lnTo>
                <a:lnTo>
                  <a:pt x="8954275" y="1511300"/>
                </a:lnTo>
                <a:lnTo>
                  <a:pt x="8945512" y="1524000"/>
                </a:lnTo>
                <a:lnTo>
                  <a:pt x="8663991" y="1524000"/>
                </a:lnTo>
                <a:lnTo>
                  <a:pt x="8655228" y="1511300"/>
                </a:lnTo>
                <a:lnTo>
                  <a:pt x="8649310" y="1511300"/>
                </a:lnTo>
                <a:lnTo>
                  <a:pt x="8647138" y="1498600"/>
                </a:lnTo>
                <a:lnTo>
                  <a:pt x="8649310" y="1485900"/>
                </a:lnTo>
                <a:lnTo>
                  <a:pt x="8655228" y="1473200"/>
                </a:lnTo>
                <a:lnTo>
                  <a:pt x="8954275" y="1473200"/>
                </a:lnTo>
                <a:lnTo>
                  <a:pt x="8960180" y="1485900"/>
                </a:lnTo>
                <a:lnTo>
                  <a:pt x="8962339" y="1498600"/>
                </a:lnTo>
                <a:lnTo>
                  <a:pt x="8962339" y="1333500"/>
                </a:lnTo>
                <a:lnTo>
                  <a:pt x="8604821" y="1333500"/>
                </a:lnTo>
                <a:lnTo>
                  <a:pt x="8581885" y="1346200"/>
                </a:lnTo>
                <a:lnTo>
                  <a:pt x="8563089" y="1358900"/>
                </a:lnTo>
                <a:lnTo>
                  <a:pt x="8550402" y="1371600"/>
                </a:lnTo>
                <a:lnTo>
                  <a:pt x="8545741" y="1397000"/>
                </a:lnTo>
                <a:lnTo>
                  <a:pt x="8545741" y="1600200"/>
                </a:lnTo>
                <a:lnTo>
                  <a:pt x="8550402" y="1625600"/>
                </a:lnTo>
                <a:lnTo>
                  <a:pt x="8563089" y="1638300"/>
                </a:lnTo>
                <a:lnTo>
                  <a:pt x="8581873" y="1651000"/>
                </a:lnTo>
                <a:lnTo>
                  <a:pt x="9306496" y="1651000"/>
                </a:lnTo>
                <a:lnTo>
                  <a:pt x="9325280" y="1638300"/>
                </a:lnTo>
                <a:lnTo>
                  <a:pt x="9337980" y="1625600"/>
                </a:lnTo>
                <a:lnTo>
                  <a:pt x="9342641" y="1600200"/>
                </a:lnTo>
                <a:lnTo>
                  <a:pt x="9342641" y="1524000"/>
                </a:lnTo>
                <a:lnTo>
                  <a:pt x="9342641" y="1473200"/>
                </a:lnTo>
                <a:lnTo>
                  <a:pt x="9342641" y="1397000"/>
                </a:lnTo>
                <a:close/>
              </a:path>
              <a:path w="14145894" h="1796415">
                <a:moveTo>
                  <a:pt x="9516885" y="1473200"/>
                </a:moveTo>
                <a:lnTo>
                  <a:pt x="9397809" y="1473200"/>
                </a:lnTo>
                <a:lnTo>
                  <a:pt x="9397809" y="1524000"/>
                </a:lnTo>
                <a:lnTo>
                  <a:pt x="9516885" y="1524000"/>
                </a:lnTo>
                <a:lnTo>
                  <a:pt x="9516885" y="1473200"/>
                </a:lnTo>
                <a:close/>
              </a:path>
              <a:path w="14145894" h="1796415">
                <a:moveTo>
                  <a:pt x="9572371" y="800100"/>
                </a:moveTo>
                <a:lnTo>
                  <a:pt x="9570593" y="800100"/>
                </a:lnTo>
                <a:lnTo>
                  <a:pt x="9559785" y="774700"/>
                </a:lnTo>
                <a:lnTo>
                  <a:pt x="9444990" y="774700"/>
                </a:lnTo>
                <a:lnTo>
                  <a:pt x="9444990" y="939800"/>
                </a:lnTo>
                <a:lnTo>
                  <a:pt x="9442818" y="952500"/>
                </a:lnTo>
                <a:lnTo>
                  <a:pt x="9436900" y="952500"/>
                </a:lnTo>
                <a:lnTo>
                  <a:pt x="9428124" y="965200"/>
                </a:lnTo>
                <a:lnTo>
                  <a:pt x="9146642" y="965200"/>
                </a:lnTo>
                <a:lnTo>
                  <a:pt x="9137866" y="952500"/>
                </a:lnTo>
                <a:lnTo>
                  <a:pt x="9131948" y="952500"/>
                </a:lnTo>
                <a:lnTo>
                  <a:pt x="9129776" y="939800"/>
                </a:lnTo>
                <a:lnTo>
                  <a:pt x="9131948" y="927100"/>
                </a:lnTo>
                <a:lnTo>
                  <a:pt x="9137866" y="914400"/>
                </a:lnTo>
                <a:lnTo>
                  <a:pt x="9436900" y="914400"/>
                </a:lnTo>
                <a:lnTo>
                  <a:pt x="9442818" y="927100"/>
                </a:lnTo>
                <a:lnTo>
                  <a:pt x="9444990" y="939800"/>
                </a:lnTo>
                <a:lnTo>
                  <a:pt x="9444990" y="774700"/>
                </a:lnTo>
                <a:lnTo>
                  <a:pt x="9079446" y="774700"/>
                </a:lnTo>
                <a:lnTo>
                  <a:pt x="9079446" y="939800"/>
                </a:lnTo>
                <a:lnTo>
                  <a:pt x="9077274" y="952500"/>
                </a:lnTo>
                <a:lnTo>
                  <a:pt x="9071356" y="952500"/>
                </a:lnTo>
                <a:lnTo>
                  <a:pt x="9062580" y="965200"/>
                </a:lnTo>
                <a:lnTo>
                  <a:pt x="8867750" y="965200"/>
                </a:lnTo>
                <a:lnTo>
                  <a:pt x="8858987" y="952500"/>
                </a:lnTo>
                <a:lnTo>
                  <a:pt x="8853081" y="952500"/>
                </a:lnTo>
                <a:lnTo>
                  <a:pt x="8850909" y="939800"/>
                </a:lnTo>
                <a:lnTo>
                  <a:pt x="8853081" y="927100"/>
                </a:lnTo>
                <a:lnTo>
                  <a:pt x="8858987" y="914400"/>
                </a:lnTo>
                <a:lnTo>
                  <a:pt x="9071356" y="914400"/>
                </a:lnTo>
                <a:lnTo>
                  <a:pt x="9077274" y="927100"/>
                </a:lnTo>
                <a:lnTo>
                  <a:pt x="9079446" y="939800"/>
                </a:lnTo>
                <a:lnTo>
                  <a:pt x="9079446" y="774700"/>
                </a:lnTo>
                <a:lnTo>
                  <a:pt x="8807831" y="774700"/>
                </a:lnTo>
                <a:lnTo>
                  <a:pt x="8799932" y="787400"/>
                </a:lnTo>
                <a:lnTo>
                  <a:pt x="8793886" y="787400"/>
                </a:lnTo>
                <a:lnTo>
                  <a:pt x="8790216" y="800100"/>
                </a:lnTo>
                <a:lnTo>
                  <a:pt x="8723490" y="1066800"/>
                </a:lnTo>
                <a:lnTo>
                  <a:pt x="8725281" y="1079500"/>
                </a:lnTo>
                <a:lnTo>
                  <a:pt x="8736089" y="1092200"/>
                </a:lnTo>
                <a:lnTo>
                  <a:pt x="9495942" y="1092200"/>
                </a:lnTo>
                <a:lnTo>
                  <a:pt x="9501988" y="1079500"/>
                </a:lnTo>
                <a:lnTo>
                  <a:pt x="9505645" y="1079500"/>
                </a:lnTo>
                <a:lnTo>
                  <a:pt x="9532950" y="965200"/>
                </a:lnTo>
                <a:lnTo>
                  <a:pt x="9545079" y="914400"/>
                </a:lnTo>
                <a:lnTo>
                  <a:pt x="9572371" y="800100"/>
                </a:lnTo>
                <a:close/>
              </a:path>
              <a:path w="14145894" h="1796415">
                <a:moveTo>
                  <a:pt x="9824593" y="215900"/>
                </a:moveTo>
                <a:lnTo>
                  <a:pt x="9819932" y="190500"/>
                </a:lnTo>
                <a:lnTo>
                  <a:pt x="9807232" y="177800"/>
                </a:lnTo>
                <a:lnTo>
                  <a:pt x="9788449" y="165100"/>
                </a:lnTo>
                <a:lnTo>
                  <a:pt x="9765513" y="152400"/>
                </a:lnTo>
                <a:lnTo>
                  <a:pt x="9737458" y="152400"/>
                </a:lnTo>
                <a:lnTo>
                  <a:pt x="9737458" y="317500"/>
                </a:lnTo>
                <a:lnTo>
                  <a:pt x="9735287" y="330200"/>
                </a:lnTo>
                <a:lnTo>
                  <a:pt x="9729368" y="342900"/>
                </a:lnTo>
                <a:lnTo>
                  <a:pt x="9536189" y="342900"/>
                </a:lnTo>
                <a:lnTo>
                  <a:pt x="9530270" y="330200"/>
                </a:lnTo>
                <a:lnTo>
                  <a:pt x="9528099" y="317500"/>
                </a:lnTo>
                <a:lnTo>
                  <a:pt x="9530270" y="304800"/>
                </a:lnTo>
                <a:lnTo>
                  <a:pt x="9536189" y="292100"/>
                </a:lnTo>
                <a:lnTo>
                  <a:pt x="9729368" y="292100"/>
                </a:lnTo>
                <a:lnTo>
                  <a:pt x="9735287" y="304800"/>
                </a:lnTo>
                <a:lnTo>
                  <a:pt x="9737458" y="317500"/>
                </a:lnTo>
                <a:lnTo>
                  <a:pt x="9737458" y="152400"/>
                </a:lnTo>
                <a:lnTo>
                  <a:pt x="9489440" y="152400"/>
                </a:lnTo>
                <a:lnTo>
                  <a:pt x="9489440" y="317500"/>
                </a:lnTo>
                <a:lnTo>
                  <a:pt x="9487268" y="330200"/>
                </a:lnTo>
                <a:lnTo>
                  <a:pt x="9481350" y="342900"/>
                </a:lnTo>
                <a:lnTo>
                  <a:pt x="9211056" y="342900"/>
                </a:lnTo>
                <a:lnTo>
                  <a:pt x="9205150" y="330200"/>
                </a:lnTo>
                <a:lnTo>
                  <a:pt x="9202979" y="317500"/>
                </a:lnTo>
                <a:lnTo>
                  <a:pt x="9205150" y="304800"/>
                </a:lnTo>
                <a:lnTo>
                  <a:pt x="9211056" y="292100"/>
                </a:lnTo>
                <a:lnTo>
                  <a:pt x="9481350" y="292100"/>
                </a:lnTo>
                <a:lnTo>
                  <a:pt x="9487268" y="304800"/>
                </a:lnTo>
                <a:lnTo>
                  <a:pt x="9489440" y="317500"/>
                </a:lnTo>
                <a:lnTo>
                  <a:pt x="9489440" y="152400"/>
                </a:lnTo>
                <a:lnTo>
                  <a:pt x="9174912" y="152400"/>
                </a:lnTo>
                <a:lnTo>
                  <a:pt x="9151976" y="165100"/>
                </a:lnTo>
                <a:lnTo>
                  <a:pt x="9133192" y="177800"/>
                </a:lnTo>
                <a:lnTo>
                  <a:pt x="9120505" y="190500"/>
                </a:lnTo>
                <a:lnTo>
                  <a:pt x="9115831" y="215900"/>
                </a:lnTo>
                <a:lnTo>
                  <a:pt x="9115831" y="419100"/>
                </a:lnTo>
                <a:lnTo>
                  <a:pt x="9120505" y="444500"/>
                </a:lnTo>
                <a:lnTo>
                  <a:pt x="9133192" y="457200"/>
                </a:lnTo>
                <a:lnTo>
                  <a:pt x="9151976" y="469900"/>
                </a:lnTo>
                <a:lnTo>
                  <a:pt x="9174912" y="482600"/>
                </a:lnTo>
                <a:lnTo>
                  <a:pt x="9765513" y="482600"/>
                </a:lnTo>
                <a:lnTo>
                  <a:pt x="9788449" y="469900"/>
                </a:lnTo>
                <a:lnTo>
                  <a:pt x="9807232" y="457200"/>
                </a:lnTo>
                <a:lnTo>
                  <a:pt x="9819932" y="444500"/>
                </a:lnTo>
                <a:lnTo>
                  <a:pt x="9824593" y="419100"/>
                </a:lnTo>
                <a:lnTo>
                  <a:pt x="9824593" y="342900"/>
                </a:lnTo>
                <a:lnTo>
                  <a:pt x="9824593" y="292100"/>
                </a:lnTo>
                <a:lnTo>
                  <a:pt x="9824593" y="215900"/>
                </a:lnTo>
                <a:close/>
              </a:path>
              <a:path w="14145894" h="1796415">
                <a:moveTo>
                  <a:pt x="9992525" y="1323860"/>
                </a:moveTo>
                <a:lnTo>
                  <a:pt x="9989083" y="1306957"/>
                </a:lnTo>
                <a:lnTo>
                  <a:pt x="9979723" y="1293114"/>
                </a:lnTo>
                <a:lnTo>
                  <a:pt x="9965880" y="1283754"/>
                </a:lnTo>
                <a:lnTo>
                  <a:pt x="9948989" y="1280312"/>
                </a:lnTo>
                <a:lnTo>
                  <a:pt x="9898405" y="1280312"/>
                </a:lnTo>
                <a:lnTo>
                  <a:pt x="9898405" y="1423263"/>
                </a:lnTo>
                <a:lnTo>
                  <a:pt x="9897478" y="1433804"/>
                </a:lnTo>
                <a:lnTo>
                  <a:pt x="9787623" y="1573161"/>
                </a:lnTo>
                <a:lnTo>
                  <a:pt x="9766681" y="1582762"/>
                </a:lnTo>
                <a:lnTo>
                  <a:pt x="9756305" y="1580743"/>
                </a:lnTo>
                <a:lnTo>
                  <a:pt x="9747174" y="1574673"/>
                </a:lnTo>
                <a:lnTo>
                  <a:pt x="9674098" y="1501546"/>
                </a:lnTo>
                <a:lnTo>
                  <a:pt x="9668027" y="1492427"/>
                </a:lnTo>
                <a:lnTo>
                  <a:pt x="9666008" y="1482039"/>
                </a:lnTo>
                <a:lnTo>
                  <a:pt x="9668027" y="1471650"/>
                </a:lnTo>
                <a:lnTo>
                  <a:pt x="9703981" y="1456461"/>
                </a:lnTo>
                <a:lnTo>
                  <a:pt x="9764509" y="1513954"/>
                </a:lnTo>
                <a:lnTo>
                  <a:pt x="9812630" y="1454429"/>
                </a:lnTo>
                <a:lnTo>
                  <a:pt x="9849523" y="1408811"/>
                </a:lnTo>
                <a:lnTo>
                  <a:pt x="9857969" y="1401813"/>
                </a:lnTo>
                <a:lnTo>
                  <a:pt x="9868090" y="1398714"/>
                </a:lnTo>
                <a:lnTo>
                  <a:pt x="9878619" y="1399628"/>
                </a:lnTo>
                <a:lnTo>
                  <a:pt x="9888334" y="1404696"/>
                </a:lnTo>
                <a:lnTo>
                  <a:pt x="9895319" y="1413154"/>
                </a:lnTo>
                <a:lnTo>
                  <a:pt x="9898405" y="1423263"/>
                </a:lnTo>
                <a:lnTo>
                  <a:pt x="9898405" y="1280312"/>
                </a:lnTo>
                <a:lnTo>
                  <a:pt x="9615589" y="1280312"/>
                </a:lnTo>
                <a:lnTo>
                  <a:pt x="9598685" y="1283754"/>
                </a:lnTo>
                <a:lnTo>
                  <a:pt x="9584842" y="1293114"/>
                </a:lnTo>
                <a:lnTo>
                  <a:pt x="9575495" y="1306957"/>
                </a:lnTo>
                <a:lnTo>
                  <a:pt x="9572066" y="1323860"/>
                </a:lnTo>
                <a:lnTo>
                  <a:pt x="9572066" y="1657451"/>
                </a:lnTo>
                <a:lnTo>
                  <a:pt x="9575495" y="1674368"/>
                </a:lnTo>
                <a:lnTo>
                  <a:pt x="9584842" y="1688211"/>
                </a:lnTo>
                <a:lnTo>
                  <a:pt x="9598685" y="1697570"/>
                </a:lnTo>
                <a:lnTo>
                  <a:pt x="9615589" y="1700999"/>
                </a:lnTo>
                <a:lnTo>
                  <a:pt x="9948989" y="1700999"/>
                </a:lnTo>
                <a:lnTo>
                  <a:pt x="9965880" y="1697570"/>
                </a:lnTo>
                <a:lnTo>
                  <a:pt x="9979723" y="1688211"/>
                </a:lnTo>
                <a:lnTo>
                  <a:pt x="9989083" y="1674368"/>
                </a:lnTo>
                <a:lnTo>
                  <a:pt x="9992525" y="1657451"/>
                </a:lnTo>
                <a:lnTo>
                  <a:pt x="9992525" y="1582762"/>
                </a:lnTo>
                <a:lnTo>
                  <a:pt x="9992525" y="1398714"/>
                </a:lnTo>
                <a:lnTo>
                  <a:pt x="9992525" y="1323860"/>
                </a:lnTo>
                <a:close/>
              </a:path>
              <a:path w="14145894" h="1796415">
                <a:moveTo>
                  <a:pt x="10006927" y="419100"/>
                </a:moveTo>
                <a:lnTo>
                  <a:pt x="9996449" y="368300"/>
                </a:lnTo>
                <a:lnTo>
                  <a:pt x="9967887" y="330200"/>
                </a:lnTo>
                <a:lnTo>
                  <a:pt x="9928161" y="304800"/>
                </a:lnTo>
                <a:lnTo>
                  <a:pt x="9904806" y="292100"/>
                </a:lnTo>
                <a:lnTo>
                  <a:pt x="9879762" y="292100"/>
                </a:lnTo>
                <a:lnTo>
                  <a:pt x="9879762" y="342900"/>
                </a:lnTo>
                <a:lnTo>
                  <a:pt x="9893694" y="342900"/>
                </a:lnTo>
                <a:lnTo>
                  <a:pt x="9906686" y="355600"/>
                </a:lnTo>
                <a:lnTo>
                  <a:pt x="9918497" y="355600"/>
                </a:lnTo>
                <a:lnTo>
                  <a:pt x="9928898" y="368300"/>
                </a:lnTo>
                <a:lnTo>
                  <a:pt x="9938423" y="381000"/>
                </a:lnTo>
                <a:lnTo>
                  <a:pt x="9945624" y="393700"/>
                </a:lnTo>
                <a:lnTo>
                  <a:pt x="9950171" y="406400"/>
                </a:lnTo>
                <a:lnTo>
                  <a:pt x="9951758" y="419100"/>
                </a:lnTo>
                <a:lnTo>
                  <a:pt x="9951758" y="762000"/>
                </a:lnTo>
                <a:lnTo>
                  <a:pt x="9948735" y="787400"/>
                </a:lnTo>
                <a:lnTo>
                  <a:pt x="9940074" y="825500"/>
                </a:lnTo>
                <a:lnTo>
                  <a:pt x="9926383" y="838200"/>
                </a:lnTo>
                <a:lnTo>
                  <a:pt x="9908261" y="863600"/>
                </a:lnTo>
                <a:lnTo>
                  <a:pt x="9886290" y="889000"/>
                </a:lnTo>
                <a:lnTo>
                  <a:pt x="9861118" y="901700"/>
                </a:lnTo>
                <a:lnTo>
                  <a:pt x="9833343" y="901700"/>
                </a:lnTo>
                <a:lnTo>
                  <a:pt x="9803549" y="914400"/>
                </a:lnTo>
                <a:lnTo>
                  <a:pt x="9603054" y="914400"/>
                </a:lnTo>
                <a:lnTo>
                  <a:pt x="9589681" y="965200"/>
                </a:lnTo>
                <a:lnTo>
                  <a:pt x="9844443" y="965200"/>
                </a:lnTo>
                <a:lnTo>
                  <a:pt x="9882594" y="952500"/>
                </a:lnTo>
                <a:lnTo>
                  <a:pt x="9917138" y="927100"/>
                </a:lnTo>
                <a:lnTo>
                  <a:pt x="9947262" y="901700"/>
                </a:lnTo>
                <a:lnTo>
                  <a:pt x="9990899" y="838200"/>
                </a:lnTo>
                <a:lnTo>
                  <a:pt x="10002787" y="800100"/>
                </a:lnTo>
                <a:lnTo>
                  <a:pt x="10006927" y="762000"/>
                </a:lnTo>
                <a:lnTo>
                  <a:pt x="10006927" y="419100"/>
                </a:lnTo>
                <a:close/>
              </a:path>
              <a:path w="14145894" h="1796415">
                <a:moveTo>
                  <a:pt x="13840536" y="378802"/>
                </a:moveTo>
                <a:lnTo>
                  <a:pt x="13838200" y="367030"/>
                </a:lnTo>
                <a:lnTo>
                  <a:pt x="13831824" y="357365"/>
                </a:lnTo>
                <a:lnTo>
                  <a:pt x="13822363" y="350799"/>
                </a:lnTo>
                <a:lnTo>
                  <a:pt x="13810742" y="348284"/>
                </a:lnTo>
                <a:lnTo>
                  <a:pt x="13328650" y="348284"/>
                </a:lnTo>
                <a:lnTo>
                  <a:pt x="13316979" y="350786"/>
                </a:lnTo>
                <a:lnTo>
                  <a:pt x="13307428" y="357339"/>
                </a:lnTo>
                <a:lnTo>
                  <a:pt x="13300964" y="367004"/>
                </a:lnTo>
                <a:lnTo>
                  <a:pt x="13298500" y="378802"/>
                </a:lnTo>
                <a:lnTo>
                  <a:pt x="13300964" y="390575"/>
                </a:lnTo>
                <a:lnTo>
                  <a:pt x="13307454" y="400177"/>
                </a:lnTo>
                <a:lnTo>
                  <a:pt x="13317004" y="406628"/>
                </a:lnTo>
                <a:lnTo>
                  <a:pt x="13328650" y="408990"/>
                </a:lnTo>
                <a:lnTo>
                  <a:pt x="13810742" y="408990"/>
                </a:lnTo>
                <a:lnTo>
                  <a:pt x="13822337" y="406615"/>
                </a:lnTo>
                <a:lnTo>
                  <a:pt x="13831799" y="400151"/>
                </a:lnTo>
                <a:lnTo>
                  <a:pt x="13838187" y="390550"/>
                </a:lnTo>
                <a:lnTo>
                  <a:pt x="13840536" y="378802"/>
                </a:lnTo>
                <a:close/>
              </a:path>
              <a:path w="14145894" h="1796415">
                <a:moveTo>
                  <a:pt x="13965085" y="1368094"/>
                </a:moveTo>
                <a:lnTo>
                  <a:pt x="13962710" y="1356067"/>
                </a:lnTo>
                <a:lnTo>
                  <a:pt x="13956259" y="1346365"/>
                </a:lnTo>
                <a:lnTo>
                  <a:pt x="13946683" y="1339811"/>
                </a:lnTo>
                <a:lnTo>
                  <a:pt x="13934935" y="1337411"/>
                </a:lnTo>
                <a:lnTo>
                  <a:pt x="13871766" y="1337411"/>
                </a:lnTo>
                <a:lnTo>
                  <a:pt x="13860031" y="1339811"/>
                </a:lnTo>
                <a:lnTo>
                  <a:pt x="13850442" y="1346365"/>
                </a:lnTo>
                <a:lnTo>
                  <a:pt x="13843991" y="1356067"/>
                </a:lnTo>
                <a:lnTo>
                  <a:pt x="13841616" y="1367967"/>
                </a:lnTo>
                <a:lnTo>
                  <a:pt x="13843965" y="1379702"/>
                </a:lnTo>
                <a:lnTo>
                  <a:pt x="13850341" y="1389278"/>
                </a:lnTo>
                <a:lnTo>
                  <a:pt x="13859815" y="1395755"/>
                </a:lnTo>
                <a:lnTo>
                  <a:pt x="13871651" y="1398117"/>
                </a:lnTo>
                <a:lnTo>
                  <a:pt x="13934935" y="1398117"/>
                </a:lnTo>
                <a:lnTo>
                  <a:pt x="13946569" y="1395882"/>
                </a:lnTo>
                <a:lnTo>
                  <a:pt x="13956119" y="1389532"/>
                </a:lnTo>
                <a:lnTo>
                  <a:pt x="13962609" y="1380032"/>
                </a:lnTo>
                <a:lnTo>
                  <a:pt x="13965085" y="1368094"/>
                </a:lnTo>
                <a:close/>
              </a:path>
              <a:path w="14145894" h="1796415">
                <a:moveTo>
                  <a:pt x="13965085" y="1226718"/>
                </a:moveTo>
                <a:lnTo>
                  <a:pt x="13962710" y="1214716"/>
                </a:lnTo>
                <a:lnTo>
                  <a:pt x="13956259" y="1205014"/>
                </a:lnTo>
                <a:lnTo>
                  <a:pt x="13946683" y="1198473"/>
                </a:lnTo>
                <a:lnTo>
                  <a:pt x="13934935" y="1196073"/>
                </a:lnTo>
                <a:lnTo>
                  <a:pt x="13871766" y="1196073"/>
                </a:lnTo>
                <a:lnTo>
                  <a:pt x="13860031" y="1198473"/>
                </a:lnTo>
                <a:lnTo>
                  <a:pt x="13850442" y="1205014"/>
                </a:lnTo>
                <a:lnTo>
                  <a:pt x="13843991" y="1214716"/>
                </a:lnTo>
                <a:lnTo>
                  <a:pt x="13841616" y="1226591"/>
                </a:lnTo>
                <a:lnTo>
                  <a:pt x="13843965" y="1238338"/>
                </a:lnTo>
                <a:lnTo>
                  <a:pt x="13850341" y="1247914"/>
                </a:lnTo>
                <a:lnTo>
                  <a:pt x="13859815" y="1254379"/>
                </a:lnTo>
                <a:lnTo>
                  <a:pt x="13871651" y="1256753"/>
                </a:lnTo>
                <a:lnTo>
                  <a:pt x="13934935" y="1256753"/>
                </a:lnTo>
                <a:lnTo>
                  <a:pt x="13946569" y="1254531"/>
                </a:lnTo>
                <a:lnTo>
                  <a:pt x="13956119" y="1248181"/>
                </a:lnTo>
                <a:lnTo>
                  <a:pt x="13962609" y="1238669"/>
                </a:lnTo>
                <a:lnTo>
                  <a:pt x="13965085" y="1226718"/>
                </a:lnTo>
                <a:close/>
              </a:path>
              <a:path w="14145894" h="1796415">
                <a:moveTo>
                  <a:pt x="13965085" y="1085253"/>
                </a:moveTo>
                <a:lnTo>
                  <a:pt x="13962748" y="1073505"/>
                </a:lnTo>
                <a:lnTo>
                  <a:pt x="13956360" y="1063904"/>
                </a:lnTo>
                <a:lnTo>
                  <a:pt x="13946899" y="1057440"/>
                </a:lnTo>
                <a:lnTo>
                  <a:pt x="13935050" y="1055065"/>
                </a:lnTo>
                <a:lnTo>
                  <a:pt x="13871766" y="1055090"/>
                </a:lnTo>
                <a:lnTo>
                  <a:pt x="13860145" y="1057313"/>
                </a:lnTo>
                <a:lnTo>
                  <a:pt x="13850595" y="1063663"/>
                </a:lnTo>
                <a:lnTo>
                  <a:pt x="13844092" y="1073175"/>
                </a:lnTo>
                <a:lnTo>
                  <a:pt x="13841616" y="1085126"/>
                </a:lnTo>
                <a:lnTo>
                  <a:pt x="13843991" y="1097127"/>
                </a:lnTo>
                <a:lnTo>
                  <a:pt x="13850442" y="1106830"/>
                </a:lnTo>
                <a:lnTo>
                  <a:pt x="13860031" y="1113370"/>
                </a:lnTo>
                <a:lnTo>
                  <a:pt x="13871766" y="1115771"/>
                </a:lnTo>
                <a:lnTo>
                  <a:pt x="13934935" y="1115771"/>
                </a:lnTo>
                <a:lnTo>
                  <a:pt x="13946683" y="1113370"/>
                </a:lnTo>
                <a:lnTo>
                  <a:pt x="13956259" y="1106830"/>
                </a:lnTo>
                <a:lnTo>
                  <a:pt x="13962710" y="1097127"/>
                </a:lnTo>
                <a:lnTo>
                  <a:pt x="13965085" y="1085253"/>
                </a:lnTo>
                <a:close/>
              </a:path>
              <a:path w="14145894" h="1796415">
                <a:moveTo>
                  <a:pt x="13965085" y="943876"/>
                </a:moveTo>
                <a:lnTo>
                  <a:pt x="13962748" y="932141"/>
                </a:lnTo>
                <a:lnTo>
                  <a:pt x="13956360" y="922566"/>
                </a:lnTo>
                <a:lnTo>
                  <a:pt x="13946899" y="916089"/>
                </a:lnTo>
                <a:lnTo>
                  <a:pt x="13935050" y="913726"/>
                </a:lnTo>
                <a:lnTo>
                  <a:pt x="13871766" y="913726"/>
                </a:lnTo>
                <a:lnTo>
                  <a:pt x="13860145" y="915949"/>
                </a:lnTo>
                <a:lnTo>
                  <a:pt x="13850595" y="922299"/>
                </a:lnTo>
                <a:lnTo>
                  <a:pt x="13844092" y="931811"/>
                </a:lnTo>
                <a:lnTo>
                  <a:pt x="13841616" y="943749"/>
                </a:lnTo>
                <a:lnTo>
                  <a:pt x="13843991" y="955763"/>
                </a:lnTo>
                <a:lnTo>
                  <a:pt x="13850442" y="965466"/>
                </a:lnTo>
                <a:lnTo>
                  <a:pt x="13860031" y="972007"/>
                </a:lnTo>
                <a:lnTo>
                  <a:pt x="13871766" y="974394"/>
                </a:lnTo>
                <a:lnTo>
                  <a:pt x="13934935" y="974394"/>
                </a:lnTo>
                <a:lnTo>
                  <a:pt x="13946683" y="972007"/>
                </a:lnTo>
                <a:lnTo>
                  <a:pt x="13956259" y="965466"/>
                </a:lnTo>
                <a:lnTo>
                  <a:pt x="13962710" y="955763"/>
                </a:lnTo>
                <a:lnTo>
                  <a:pt x="13965085" y="943876"/>
                </a:lnTo>
                <a:close/>
              </a:path>
              <a:path w="14145894" h="1796415">
                <a:moveTo>
                  <a:pt x="13965085" y="802538"/>
                </a:moveTo>
                <a:lnTo>
                  <a:pt x="13962748" y="790790"/>
                </a:lnTo>
                <a:lnTo>
                  <a:pt x="13956360" y="781202"/>
                </a:lnTo>
                <a:lnTo>
                  <a:pt x="13946899" y="774750"/>
                </a:lnTo>
                <a:lnTo>
                  <a:pt x="13935050" y="772375"/>
                </a:lnTo>
                <a:lnTo>
                  <a:pt x="13827239" y="772375"/>
                </a:lnTo>
                <a:lnTo>
                  <a:pt x="13815657" y="774750"/>
                </a:lnTo>
                <a:lnTo>
                  <a:pt x="13806183" y="781202"/>
                </a:lnTo>
                <a:lnTo>
                  <a:pt x="13799795" y="790790"/>
                </a:lnTo>
                <a:lnTo>
                  <a:pt x="13797445" y="802538"/>
                </a:lnTo>
                <a:lnTo>
                  <a:pt x="13799782" y="814324"/>
                </a:lnTo>
                <a:lnTo>
                  <a:pt x="13806157" y="823988"/>
                </a:lnTo>
                <a:lnTo>
                  <a:pt x="13815632" y="830541"/>
                </a:lnTo>
                <a:lnTo>
                  <a:pt x="13827239" y="833056"/>
                </a:lnTo>
                <a:lnTo>
                  <a:pt x="13934935" y="833056"/>
                </a:lnTo>
                <a:lnTo>
                  <a:pt x="13946683" y="830656"/>
                </a:lnTo>
                <a:lnTo>
                  <a:pt x="13956259" y="824115"/>
                </a:lnTo>
                <a:lnTo>
                  <a:pt x="13962710" y="814412"/>
                </a:lnTo>
                <a:lnTo>
                  <a:pt x="13965085" y="802538"/>
                </a:lnTo>
                <a:close/>
              </a:path>
              <a:path w="14145894" h="1796415">
                <a:moveTo>
                  <a:pt x="13965085" y="661530"/>
                </a:moveTo>
                <a:lnTo>
                  <a:pt x="13962888" y="649770"/>
                </a:lnTo>
                <a:lnTo>
                  <a:pt x="13956627" y="640105"/>
                </a:lnTo>
                <a:lnTo>
                  <a:pt x="13947229" y="633526"/>
                </a:lnTo>
                <a:lnTo>
                  <a:pt x="13935177" y="630999"/>
                </a:lnTo>
                <a:lnTo>
                  <a:pt x="13626960" y="630999"/>
                </a:lnTo>
                <a:lnTo>
                  <a:pt x="13615035" y="632091"/>
                </a:lnTo>
                <a:lnTo>
                  <a:pt x="13604799" y="637540"/>
                </a:lnTo>
                <a:lnTo>
                  <a:pt x="13597331" y="646468"/>
                </a:lnTo>
                <a:lnTo>
                  <a:pt x="13593699" y="658012"/>
                </a:lnTo>
                <a:lnTo>
                  <a:pt x="13594779" y="670090"/>
                </a:lnTo>
                <a:lnTo>
                  <a:pt x="13600151" y="680453"/>
                </a:lnTo>
                <a:lnTo>
                  <a:pt x="13608977" y="688022"/>
                </a:lnTo>
                <a:lnTo>
                  <a:pt x="13620382" y="691705"/>
                </a:lnTo>
                <a:lnTo>
                  <a:pt x="13934935" y="691705"/>
                </a:lnTo>
                <a:lnTo>
                  <a:pt x="13946569" y="689470"/>
                </a:lnTo>
                <a:lnTo>
                  <a:pt x="13956106" y="683120"/>
                </a:lnTo>
                <a:lnTo>
                  <a:pt x="13962609" y="673608"/>
                </a:lnTo>
                <a:lnTo>
                  <a:pt x="13965085" y="661530"/>
                </a:lnTo>
                <a:close/>
              </a:path>
              <a:path w="14145894" h="1796415">
                <a:moveTo>
                  <a:pt x="13965085" y="520179"/>
                </a:moveTo>
                <a:lnTo>
                  <a:pt x="13962710" y="508304"/>
                </a:lnTo>
                <a:lnTo>
                  <a:pt x="13956259" y="498602"/>
                </a:lnTo>
                <a:lnTo>
                  <a:pt x="13946683" y="492061"/>
                </a:lnTo>
                <a:lnTo>
                  <a:pt x="13934935" y="489661"/>
                </a:lnTo>
                <a:lnTo>
                  <a:pt x="13202298" y="489661"/>
                </a:lnTo>
                <a:lnTo>
                  <a:pt x="13190677" y="492150"/>
                </a:lnTo>
                <a:lnTo>
                  <a:pt x="13181203" y="498716"/>
                </a:lnTo>
                <a:lnTo>
                  <a:pt x="13174840" y="508381"/>
                </a:lnTo>
                <a:lnTo>
                  <a:pt x="13172516" y="520179"/>
                </a:lnTo>
                <a:lnTo>
                  <a:pt x="13174853" y="531926"/>
                </a:lnTo>
                <a:lnTo>
                  <a:pt x="13181229" y="541502"/>
                </a:lnTo>
                <a:lnTo>
                  <a:pt x="13190703" y="547966"/>
                </a:lnTo>
                <a:lnTo>
                  <a:pt x="13202298" y="550341"/>
                </a:lnTo>
                <a:lnTo>
                  <a:pt x="13934935" y="550341"/>
                </a:lnTo>
                <a:lnTo>
                  <a:pt x="13946569" y="548119"/>
                </a:lnTo>
                <a:lnTo>
                  <a:pt x="13956106" y="541769"/>
                </a:lnTo>
                <a:lnTo>
                  <a:pt x="13962609" y="532257"/>
                </a:lnTo>
                <a:lnTo>
                  <a:pt x="13965085" y="520179"/>
                </a:lnTo>
                <a:close/>
              </a:path>
              <a:path w="14145894" h="1796415">
                <a:moveTo>
                  <a:pt x="14145286" y="224002"/>
                </a:moveTo>
                <a:lnTo>
                  <a:pt x="14142911" y="181978"/>
                </a:lnTo>
                <a:lnTo>
                  <a:pt x="14115136" y="163322"/>
                </a:lnTo>
                <a:lnTo>
                  <a:pt x="14085354" y="163322"/>
                </a:lnTo>
                <a:lnTo>
                  <a:pt x="14085354" y="224002"/>
                </a:lnTo>
                <a:lnTo>
                  <a:pt x="14085354" y="1735696"/>
                </a:lnTo>
                <a:lnTo>
                  <a:pt x="13052247" y="1735696"/>
                </a:lnTo>
                <a:lnTo>
                  <a:pt x="13052247" y="1595793"/>
                </a:lnTo>
                <a:lnTo>
                  <a:pt x="13052247" y="1569275"/>
                </a:lnTo>
                <a:lnTo>
                  <a:pt x="13095910" y="1589074"/>
                </a:lnTo>
                <a:lnTo>
                  <a:pt x="13141046" y="1604606"/>
                </a:lnTo>
                <a:lnTo>
                  <a:pt x="13187375" y="1615795"/>
                </a:lnTo>
                <a:lnTo>
                  <a:pt x="13234581" y="1622577"/>
                </a:lnTo>
                <a:lnTo>
                  <a:pt x="13282346" y="1624863"/>
                </a:lnTo>
                <a:lnTo>
                  <a:pt x="13328968" y="1622717"/>
                </a:lnTo>
                <a:lnTo>
                  <a:pt x="13374408" y="1616443"/>
                </a:lnTo>
                <a:lnTo>
                  <a:pt x="13418503" y="1606232"/>
                </a:lnTo>
                <a:lnTo>
                  <a:pt x="13461060" y="1592287"/>
                </a:lnTo>
                <a:lnTo>
                  <a:pt x="13501891" y="1574761"/>
                </a:lnTo>
                <a:lnTo>
                  <a:pt x="13540829" y="1553857"/>
                </a:lnTo>
                <a:lnTo>
                  <a:pt x="13577684" y="1529765"/>
                </a:lnTo>
                <a:lnTo>
                  <a:pt x="13612279" y="1502651"/>
                </a:lnTo>
                <a:lnTo>
                  <a:pt x="13644436" y="1472692"/>
                </a:lnTo>
                <a:lnTo>
                  <a:pt x="13673976" y="1440103"/>
                </a:lnTo>
                <a:lnTo>
                  <a:pt x="13700697" y="1405039"/>
                </a:lnTo>
                <a:lnTo>
                  <a:pt x="13724458" y="1367688"/>
                </a:lnTo>
                <a:lnTo>
                  <a:pt x="13745045" y="1328242"/>
                </a:lnTo>
                <a:lnTo>
                  <a:pt x="13762279" y="1286878"/>
                </a:lnTo>
                <a:lnTo>
                  <a:pt x="13775995" y="1243774"/>
                </a:lnTo>
                <a:lnTo>
                  <a:pt x="13786015" y="1199134"/>
                </a:lnTo>
                <a:lnTo>
                  <a:pt x="13792137" y="1153109"/>
                </a:lnTo>
                <a:lnTo>
                  <a:pt x="13794194" y="1105916"/>
                </a:lnTo>
                <a:lnTo>
                  <a:pt x="13791286" y="1051191"/>
                </a:lnTo>
                <a:lnTo>
                  <a:pt x="13782726" y="997229"/>
                </a:lnTo>
                <a:lnTo>
                  <a:pt x="13772617" y="959497"/>
                </a:lnTo>
                <a:lnTo>
                  <a:pt x="13748995" y="893368"/>
                </a:lnTo>
                <a:lnTo>
                  <a:pt x="13727113" y="875931"/>
                </a:lnTo>
                <a:lnTo>
                  <a:pt x="13721715" y="875931"/>
                </a:lnTo>
                <a:lnTo>
                  <a:pt x="13713816" y="876033"/>
                </a:lnTo>
                <a:lnTo>
                  <a:pt x="13706247" y="879144"/>
                </a:lnTo>
                <a:lnTo>
                  <a:pt x="13700544" y="884669"/>
                </a:lnTo>
                <a:lnTo>
                  <a:pt x="13286296" y="1299997"/>
                </a:lnTo>
                <a:lnTo>
                  <a:pt x="13035026" y="1045629"/>
                </a:lnTo>
                <a:lnTo>
                  <a:pt x="13092824" y="987120"/>
                </a:lnTo>
                <a:lnTo>
                  <a:pt x="13269265" y="1168781"/>
                </a:lnTo>
                <a:lnTo>
                  <a:pt x="13276885" y="1172057"/>
                </a:lnTo>
                <a:lnTo>
                  <a:pt x="13284848" y="1172083"/>
                </a:lnTo>
                <a:lnTo>
                  <a:pt x="13287375" y="1172083"/>
                </a:lnTo>
                <a:lnTo>
                  <a:pt x="13294589" y="1171752"/>
                </a:lnTo>
                <a:lnTo>
                  <a:pt x="13301371" y="1168628"/>
                </a:lnTo>
                <a:lnTo>
                  <a:pt x="13306400" y="1163358"/>
                </a:lnTo>
                <a:lnTo>
                  <a:pt x="13371195" y="1098677"/>
                </a:lnTo>
                <a:lnTo>
                  <a:pt x="13665365" y="805065"/>
                </a:lnTo>
                <a:lnTo>
                  <a:pt x="13671906" y="794943"/>
                </a:lnTo>
                <a:lnTo>
                  <a:pt x="13674090" y="783450"/>
                </a:lnTo>
                <a:lnTo>
                  <a:pt x="13671906" y="771956"/>
                </a:lnTo>
                <a:lnTo>
                  <a:pt x="13665365" y="761822"/>
                </a:lnTo>
                <a:lnTo>
                  <a:pt x="13655332" y="755307"/>
                </a:lnTo>
                <a:lnTo>
                  <a:pt x="13644004" y="753148"/>
                </a:lnTo>
                <a:lnTo>
                  <a:pt x="13632675" y="755307"/>
                </a:lnTo>
                <a:lnTo>
                  <a:pt x="13622642" y="761822"/>
                </a:lnTo>
                <a:lnTo>
                  <a:pt x="13285940" y="1098677"/>
                </a:lnTo>
                <a:lnTo>
                  <a:pt x="13177558" y="987120"/>
                </a:lnTo>
                <a:lnTo>
                  <a:pt x="13115074" y="922820"/>
                </a:lnTo>
                <a:lnTo>
                  <a:pt x="13105308" y="916038"/>
                </a:lnTo>
                <a:lnTo>
                  <a:pt x="13094132" y="913676"/>
                </a:lnTo>
                <a:lnTo>
                  <a:pt x="13082892" y="915720"/>
                </a:lnTo>
                <a:lnTo>
                  <a:pt x="13072961" y="922210"/>
                </a:lnTo>
                <a:lnTo>
                  <a:pt x="13072529" y="922604"/>
                </a:lnTo>
                <a:lnTo>
                  <a:pt x="13072351" y="922820"/>
                </a:lnTo>
                <a:lnTo>
                  <a:pt x="12972923" y="1023480"/>
                </a:lnTo>
                <a:lnTo>
                  <a:pt x="12966510" y="1033538"/>
                </a:lnTo>
                <a:lnTo>
                  <a:pt x="12964376" y="1044917"/>
                </a:lnTo>
                <a:lnTo>
                  <a:pt x="12966510" y="1056297"/>
                </a:lnTo>
                <a:lnTo>
                  <a:pt x="12972923" y="1066355"/>
                </a:lnTo>
                <a:lnTo>
                  <a:pt x="13264769" y="1364335"/>
                </a:lnTo>
                <a:lnTo>
                  <a:pt x="13270230" y="1370253"/>
                </a:lnTo>
                <a:lnTo>
                  <a:pt x="13277914" y="1373555"/>
                </a:lnTo>
                <a:lnTo>
                  <a:pt x="13285940" y="1373403"/>
                </a:lnTo>
                <a:lnTo>
                  <a:pt x="13293839" y="1373339"/>
                </a:lnTo>
                <a:lnTo>
                  <a:pt x="13301434" y="1370228"/>
                </a:lnTo>
                <a:lnTo>
                  <a:pt x="13307124" y="1364665"/>
                </a:lnTo>
                <a:lnTo>
                  <a:pt x="13371589" y="1299997"/>
                </a:lnTo>
                <a:lnTo>
                  <a:pt x="13710946" y="959497"/>
                </a:lnTo>
                <a:lnTo>
                  <a:pt x="13723493" y="1004582"/>
                </a:lnTo>
                <a:lnTo>
                  <a:pt x="13731329" y="1049845"/>
                </a:lnTo>
                <a:lnTo>
                  <a:pt x="13734606" y="1094994"/>
                </a:lnTo>
                <a:lnTo>
                  <a:pt x="13733463" y="1139736"/>
                </a:lnTo>
                <a:lnTo>
                  <a:pt x="13728040" y="1183792"/>
                </a:lnTo>
                <a:lnTo>
                  <a:pt x="13718477" y="1226858"/>
                </a:lnTo>
                <a:lnTo>
                  <a:pt x="13704938" y="1268641"/>
                </a:lnTo>
                <a:lnTo>
                  <a:pt x="13687539" y="1308862"/>
                </a:lnTo>
                <a:lnTo>
                  <a:pt x="13666445" y="1347216"/>
                </a:lnTo>
                <a:lnTo>
                  <a:pt x="13641781" y="1383423"/>
                </a:lnTo>
                <a:lnTo>
                  <a:pt x="13613689" y="1417180"/>
                </a:lnTo>
                <a:lnTo>
                  <a:pt x="13582333" y="1448206"/>
                </a:lnTo>
                <a:lnTo>
                  <a:pt x="13547839" y="1476209"/>
                </a:lnTo>
                <a:lnTo>
                  <a:pt x="13510349" y="1500886"/>
                </a:lnTo>
                <a:lnTo>
                  <a:pt x="13470014" y="1521968"/>
                </a:lnTo>
                <a:lnTo>
                  <a:pt x="13426974" y="1539138"/>
                </a:lnTo>
                <a:lnTo>
                  <a:pt x="13382447" y="1551838"/>
                </a:lnTo>
                <a:lnTo>
                  <a:pt x="13337731" y="1559775"/>
                </a:lnTo>
                <a:lnTo>
                  <a:pt x="13293128" y="1563090"/>
                </a:lnTo>
                <a:lnTo>
                  <a:pt x="13248932" y="1561922"/>
                </a:lnTo>
                <a:lnTo>
                  <a:pt x="13205422" y="1556435"/>
                </a:lnTo>
                <a:lnTo>
                  <a:pt x="13162877" y="1546758"/>
                </a:lnTo>
                <a:lnTo>
                  <a:pt x="13121602" y="1533042"/>
                </a:lnTo>
                <a:lnTo>
                  <a:pt x="13081876" y="1515440"/>
                </a:lnTo>
                <a:lnTo>
                  <a:pt x="13043980" y="1494078"/>
                </a:lnTo>
                <a:lnTo>
                  <a:pt x="13008216" y="1469110"/>
                </a:lnTo>
                <a:lnTo>
                  <a:pt x="12992303" y="1455547"/>
                </a:lnTo>
                <a:lnTo>
                  <a:pt x="12992303" y="1533652"/>
                </a:lnTo>
                <a:lnTo>
                  <a:pt x="12992303" y="1595793"/>
                </a:lnTo>
                <a:lnTo>
                  <a:pt x="12904369" y="1595793"/>
                </a:lnTo>
                <a:lnTo>
                  <a:pt x="12904369" y="1455166"/>
                </a:lnTo>
                <a:lnTo>
                  <a:pt x="12924625" y="1476717"/>
                </a:lnTo>
                <a:lnTo>
                  <a:pt x="12946063" y="1497012"/>
                </a:lnTo>
                <a:lnTo>
                  <a:pt x="12968643" y="1516011"/>
                </a:lnTo>
                <a:lnTo>
                  <a:pt x="12992303" y="1533652"/>
                </a:lnTo>
                <a:lnTo>
                  <a:pt x="12992303" y="1455547"/>
                </a:lnTo>
                <a:lnTo>
                  <a:pt x="12991859" y="1455166"/>
                </a:lnTo>
                <a:lnTo>
                  <a:pt x="12974866" y="1440675"/>
                </a:lnTo>
                <a:lnTo>
                  <a:pt x="12944221" y="1408925"/>
                </a:lnTo>
                <a:lnTo>
                  <a:pt x="12916561" y="1374013"/>
                </a:lnTo>
                <a:lnTo>
                  <a:pt x="12892177" y="1336052"/>
                </a:lnTo>
                <a:lnTo>
                  <a:pt x="12871361" y="1295222"/>
                </a:lnTo>
                <a:lnTo>
                  <a:pt x="12854394" y="1251648"/>
                </a:lnTo>
                <a:lnTo>
                  <a:pt x="12841846" y="1206576"/>
                </a:lnTo>
                <a:lnTo>
                  <a:pt x="12834011" y="1161313"/>
                </a:lnTo>
                <a:lnTo>
                  <a:pt x="12830734" y="1116164"/>
                </a:lnTo>
                <a:lnTo>
                  <a:pt x="12831890" y="1071410"/>
                </a:lnTo>
                <a:lnTo>
                  <a:pt x="12837300" y="1027366"/>
                </a:lnTo>
                <a:lnTo>
                  <a:pt x="12846863" y="984300"/>
                </a:lnTo>
                <a:lnTo>
                  <a:pt x="12860401" y="942517"/>
                </a:lnTo>
                <a:lnTo>
                  <a:pt x="12877800" y="902296"/>
                </a:lnTo>
                <a:lnTo>
                  <a:pt x="12898908" y="863942"/>
                </a:lnTo>
                <a:lnTo>
                  <a:pt x="12923571" y="827735"/>
                </a:lnTo>
                <a:lnTo>
                  <a:pt x="12951651" y="793978"/>
                </a:lnTo>
                <a:lnTo>
                  <a:pt x="12983007" y="762952"/>
                </a:lnTo>
                <a:lnTo>
                  <a:pt x="13017513" y="734949"/>
                </a:lnTo>
                <a:lnTo>
                  <a:pt x="13055003" y="710272"/>
                </a:lnTo>
                <a:lnTo>
                  <a:pt x="13095338" y="689190"/>
                </a:lnTo>
                <a:lnTo>
                  <a:pt x="13138379" y="672020"/>
                </a:lnTo>
                <a:lnTo>
                  <a:pt x="13187401" y="658355"/>
                </a:lnTo>
                <a:lnTo>
                  <a:pt x="13237312" y="650392"/>
                </a:lnTo>
                <a:lnTo>
                  <a:pt x="13287642" y="648106"/>
                </a:lnTo>
                <a:lnTo>
                  <a:pt x="13337896" y="651510"/>
                </a:lnTo>
                <a:lnTo>
                  <a:pt x="13387629" y="660590"/>
                </a:lnTo>
                <a:lnTo>
                  <a:pt x="13436346" y="675347"/>
                </a:lnTo>
                <a:lnTo>
                  <a:pt x="13439788" y="675868"/>
                </a:lnTo>
                <a:lnTo>
                  <a:pt x="13443318" y="675868"/>
                </a:lnTo>
                <a:lnTo>
                  <a:pt x="13446747" y="675347"/>
                </a:lnTo>
                <a:lnTo>
                  <a:pt x="13475449" y="648106"/>
                </a:lnTo>
                <a:lnTo>
                  <a:pt x="13476148" y="644067"/>
                </a:lnTo>
                <a:lnTo>
                  <a:pt x="13475653" y="641197"/>
                </a:lnTo>
                <a:lnTo>
                  <a:pt x="13406857" y="600964"/>
                </a:lnTo>
                <a:lnTo>
                  <a:pt x="13355663" y="590816"/>
                </a:lnTo>
                <a:lnTo>
                  <a:pt x="13303974" y="586016"/>
                </a:lnTo>
                <a:lnTo>
                  <a:pt x="13252183" y="586524"/>
                </a:lnTo>
                <a:lnTo>
                  <a:pt x="13200723" y="592315"/>
                </a:lnTo>
                <a:lnTo>
                  <a:pt x="13149974" y="603377"/>
                </a:lnTo>
                <a:lnTo>
                  <a:pt x="13100342" y="619683"/>
                </a:lnTo>
                <a:lnTo>
                  <a:pt x="13052247" y="641197"/>
                </a:lnTo>
                <a:lnTo>
                  <a:pt x="13052247" y="224002"/>
                </a:lnTo>
                <a:lnTo>
                  <a:pt x="14085354" y="224002"/>
                </a:lnTo>
                <a:lnTo>
                  <a:pt x="14085354" y="163322"/>
                </a:lnTo>
                <a:lnTo>
                  <a:pt x="13997038" y="163322"/>
                </a:lnTo>
                <a:lnTo>
                  <a:pt x="13997038" y="84124"/>
                </a:lnTo>
                <a:lnTo>
                  <a:pt x="13994981" y="42519"/>
                </a:lnTo>
                <a:lnTo>
                  <a:pt x="13967740" y="23418"/>
                </a:lnTo>
                <a:lnTo>
                  <a:pt x="12874206" y="23418"/>
                </a:lnTo>
                <a:lnTo>
                  <a:pt x="12862611" y="25793"/>
                </a:lnTo>
                <a:lnTo>
                  <a:pt x="12853137" y="32258"/>
                </a:lnTo>
                <a:lnTo>
                  <a:pt x="12846761" y="41846"/>
                </a:lnTo>
                <a:lnTo>
                  <a:pt x="12844412" y="53568"/>
                </a:lnTo>
                <a:lnTo>
                  <a:pt x="12844412" y="641197"/>
                </a:lnTo>
                <a:lnTo>
                  <a:pt x="12846761" y="653008"/>
                </a:lnTo>
                <a:lnTo>
                  <a:pt x="12853124" y="662635"/>
                </a:lnTo>
                <a:lnTo>
                  <a:pt x="12862586" y="669213"/>
                </a:lnTo>
                <a:lnTo>
                  <a:pt x="12874206" y="671715"/>
                </a:lnTo>
                <a:lnTo>
                  <a:pt x="12885903" y="669213"/>
                </a:lnTo>
                <a:lnTo>
                  <a:pt x="12895440" y="662635"/>
                </a:lnTo>
                <a:lnTo>
                  <a:pt x="12901905" y="652983"/>
                </a:lnTo>
                <a:lnTo>
                  <a:pt x="12904369" y="641197"/>
                </a:lnTo>
                <a:lnTo>
                  <a:pt x="12904369" y="84124"/>
                </a:lnTo>
                <a:lnTo>
                  <a:pt x="13937107" y="84124"/>
                </a:lnTo>
                <a:lnTo>
                  <a:pt x="13937107" y="163322"/>
                </a:lnTo>
                <a:lnTo>
                  <a:pt x="13021018" y="163322"/>
                </a:lnTo>
                <a:lnTo>
                  <a:pt x="13009423" y="165696"/>
                </a:lnTo>
                <a:lnTo>
                  <a:pt x="12999961" y="172173"/>
                </a:lnTo>
                <a:lnTo>
                  <a:pt x="12993573" y="181749"/>
                </a:lnTo>
                <a:lnTo>
                  <a:pt x="12991224" y="193484"/>
                </a:lnTo>
                <a:lnTo>
                  <a:pt x="12991237" y="677519"/>
                </a:lnTo>
                <a:lnTo>
                  <a:pt x="12951155" y="708494"/>
                </a:lnTo>
                <a:lnTo>
                  <a:pt x="12914630" y="742962"/>
                </a:lnTo>
                <a:lnTo>
                  <a:pt x="12881813" y="780592"/>
                </a:lnTo>
                <a:lnTo>
                  <a:pt x="12852883" y="821093"/>
                </a:lnTo>
                <a:lnTo>
                  <a:pt x="12827978" y="864120"/>
                </a:lnTo>
                <a:lnTo>
                  <a:pt x="12807277" y="909383"/>
                </a:lnTo>
                <a:lnTo>
                  <a:pt x="12790932" y="956538"/>
                </a:lnTo>
                <a:lnTo>
                  <a:pt x="12779134" y="1005293"/>
                </a:lnTo>
                <a:lnTo>
                  <a:pt x="12772009" y="1055319"/>
                </a:lnTo>
                <a:lnTo>
                  <a:pt x="12769749" y="1106309"/>
                </a:lnTo>
                <a:lnTo>
                  <a:pt x="12771908" y="1153515"/>
                </a:lnTo>
                <a:lnTo>
                  <a:pt x="12778308" y="1200124"/>
                </a:lnTo>
                <a:lnTo>
                  <a:pt x="12788875" y="1245857"/>
                </a:lnTo>
                <a:lnTo>
                  <a:pt x="12803531" y="1290408"/>
                </a:lnTo>
                <a:lnTo>
                  <a:pt x="12822187" y="1333500"/>
                </a:lnTo>
                <a:lnTo>
                  <a:pt x="12844780" y="1374863"/>
                </a:lnTo>
                <a:lnTo>
                  <a:pt x="12844780" y="1625955"/>
                </a:lnTo>
                <a:lnTo>
                  <a:pt x="12847104" y="1637753"/>
                </a:lnTo>
                <a:lnTo>
                  <a:pt x="12853480" y="1647418"/>
                </a:lnTo>
                <a:lnTo>
                  <a:pt x="12862954" y="1653984"/>
                </a:lnTo>
                <a:lnTo>
                  <a:pt x="12874574" y="1656486"/>
                </a:lnTo>
                <a:lnTo>
                  <a:pt x="12992303" y="1656486"/>
                </a:lnTo>
                <a:lnTo>
                  <a:pt x="12992303" y="1765490"/>
                </a:lnTo>
                <a:lnTo>
                  <a:pt x="12994653" y="1777314"/>
                </a:lnTo>
                <a:lnTo>
                  <a:pt x="13001016" y="1786953"/>
                </a:lnTo>
                <a:lnTo>
                  <a:pt x="13010477" y="1793519"/>
                </a:lnTo>
                <a:lnTo>
                  <a:pt x="13022098" y="1796021"/>
                </a:lnTo>
                <a:lnTo>
                  <a:pt x="14115136" y="1796021"/>
                </a:lnTo>
                <a:lnTo>
                  <a:pt x="14126832" y="1793519"/>
                </a:lnTo>
                <a:lnTo>
                  <a:pt x="14136383" y="1786953"/>
                </a:lnTo>
                <a:lnTo>
                  <a:pt x="14142834" y="1777288"/>
                </a:lnTo>
                <a:lnTo>
                  <a:pt x="14145286" y="1765503"/>
                </a:lnTo>
                <a:lnTo>
                  <a:pt x="14145286" y="1735696"/>
                </a:lnTo>
                <a:lnTo>
                  <a:pt x="14145286" y="224002"/>
                </a:lnTo>
                <a:close/>
              </a:path>
            </a:pathLst>
          </a:custGeom>
          <a:solidFill>
            <a:srgbClr val="385295"/>
          </a:solidFill>
        </p:spPr>
        <p:txBody>
          <a:bodyPr wrap="square" lIns="0" tIns="0" rIns="0" bIns="0" rtlCol="0"/>
          <a:lstStyle/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42326221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-6810" y="0"/>
            <a:ext cx="7056417" cy="10287000"/>
            <a:chOff x="0" y="0"/>
            <a:chExt cx="4704278" cy="6858000"/>
          </a:xfrm>
        </p:grpSpPr>
        <p:sp>
          <p:nvSpPr>
            <p:cNvPr id="3" name="object 3"/>
            <p:cNvSpPr/>
            <p:nvPr/>
          </p:nvSpPr>
          <p:spPr>
            <a:xfrm>
              <a:off x="3531107" y="428244"/>
              <a:ext cx="509270" cy="0"/>
            </a:xfrm>
            <a:custGeom>
              <a:avLst/>
              <a:gdLst/>
              <a:ahLst/>
              <a:cxnLst/>
              <a:rect l="l" t="t" r="r" b="b"/>
              <a:pathLst>
                <a:path w="509270">
                  <a:moveTo>
                    <a:pt x="0" y="0"/>
                  </a:moveTo>
                  <a:lnTo>
                    <a:pt x="509015" y="0"/>
                  </a:lnTo>
                </a:path>
              </a:pathLst>
            </a:custGeom>
            <a:ln w="57912">
              <a:solidFill>
                <a:srgbClr val="203975"/>
              </a:solidFill>
            </a:ln>
          </p:spPr>
          <p:txBody>
            <a:bodyPr wrap="square" lIns="0" tIns="0" rIns="0" bIns="0" rtlCol="0"/>
            <a:lstStyle/>
            <a:p>
              <a:endParaRPr sz="2700"/>
            </a:p>
          </p:txBody>
        </p:sp>
        <p:sp>
          <p:nvSpPr>
            <p:cNvPr id="4" name="object 4"/>
            <p:cNvSpPr/>
            <p:nvPr/>
          </p:nvSpPr>
          <p:spPr>
            <a:xfrm>
              <a:off x="0" y="0"/>
              <a:ext cx="3531235" cy="6858000"/>
            </a:xfrm>
            <a:custGeom>
              <a:avLst/>
              <a:gdLst/>
              <a:ahLst/>
              <a:cxnLst/>
              <a:rect l="l" t="t" r="r" b="b"/>
              <a:pathLst>
                <a:path w="3531235" h="6858000">
                  <a:moveTo>
                    <a:pt x="3531108" y="0"/>
                  </a:moveTo>
                  <a:lnTo>
                    <a:pt x="0" y="0"/>
                  </a:lnTo>
                  <a:lnTo>
                    <a:pt x="0" y="6858000"/>
                  </a:lnTo>
                  <a:lnTo>
                    <a:pt x="3531108" y="6858000"/>
                  </a:lnTo>
                  <a:lnTo>
                    <a:pt x="3531108" y="0"/>
                  </a:lnTo>
                  <a:close/>
                </a:path>
              </a:pathLst>
            </a:custGeom>
            <a:solidFill>
              <a:srgbClr val="203975"/>
            </a:solidFill>
          </p:spPr>
          <p:txBody>
            <a:bodyPr wrap="square" lIns="0" tIns="0" rIns="0" bIns="0" rtlCol="0"/>
            <a:lstStyle/>
            <a:p>
              <a:endParaRPr sz="2700"/>
            </a:p>
          </p:txBody>
        </p:sp>
        <p:sp>
          <p:nvSpPr>
            <p:cNvPr id="5" name="object 5"/>
            <p:cNvSpPr/>
            <p:nvPr/>
          </p:nvSpPr>
          <p:spPr>
            <a:xfrm>
              <a:off x="0" y="0"/>
              <a:ext cx="3531235" cy="6858000"/>
            </a:xfrm>
            <a:custGeom>
              <a:avLst/>
              <a:gdLst/>
              <a:ahLst/>
              <a:cxnLst/>
              <a:rect l="l" t="t" r="r" b="b"/>
              <a:pathLst>
                <a:path w="3531235" h="6858000">
                  <a:moveTo>
                    <a:pt x="0" y="6858000"/>
                  </a:moveTo>
                  <a:lnTo>
                    <a:pt x="3531108" y="6858000"/>
                  </a:lnTo>
                  <a:lnTo>
                    <a:pt x="3531108" y="0"/>
                  </a:lnTo>
                  <a:lnTo>
                    <a:pt x="0" y="0"/>
                  </a:lnTo>
                  <a:lnTo>
                    <a:pt x="0" y="6858000"/>
                  </a:lnTo>
                  <a:close/>
                </a:path>
              </a:pathLst>
            </a:custGeom>
            <a:ln w="12192">
              <a:solidFill>
                <a:srgbClr val="203975"/>
              </a:solidFill>
            </a:ln>
          </p:spPr>
          <p:txBody>
            <a:bodyPr wrap="square" lIns="0" tIns="0" rIns="0" bIns="0" rtlCol="0"/>
            <a:lstStyle/>
            <a:p>
              <a:endParaRPr sz="2700"/>
            </a:p>
          </p:txBody>
        </p:sp>
        <p:pic>
          <p:nvPicPr>
            <p:cNvPr id="6" name="object 6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3934658" y="2045739"/>
              <a:ext cx="769620" cy="762000"/>
            </a:xfrm>
            <a:prstGeom prst="rect">
              <a:avLst/>
            </a:prstGeom>
          </p:spPr>
        </p:pic>
        <p:pic>
          <p:nvPicPr>
            <p:cNvPr id="11" name="object 11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4031138" y="5187234"/>
              <a:ext cx="673140" cy="675269"/>
            </a:xfrm>
            <a:prstGeom prst="rect">
              <a:avLst/>
            </a:prstGeom>
          </p:spPr>
        </p:pic>
      </p:grpSp>
      <p:sp>
        <p:nvSpPr>
          <p:cNvPr id="12" name="object 12"/>
          <p:cNvSpPr txBox="1">
            <a:spLocks noGrp="1"/>
          </p:cNvSpPr>
          <p:nvPr>
            <p:ph type="title"/>
          </p:nvPr>
        </p:nvSpPr>
        <p:spPr>
          <a:xfrm>
            <a:off x="6491442" y="389572"/>
            <a:ext cx="11146155" cy="505588"/>
          </a:xfrm>
          <a:prstGeom prst="rect">
            <a:avLst/>
          </a:prstGeom>
        </p:spPr>
        <p:txBody>
          <a:bodyPr vert="horz" wrap="square" lIns="0" tIns="18098" rIns="0" bIns="0" rtlCol="0">
            <a:spAutoFit/>
          </a:bodyPr>
          <a:lstStyle/>
          <a:p>
            <a:pPr marL="19050">
              <a:lnSpc>
                <a:spcPts val="3765"/>
              </a:lnSpc>
              <a:spcBef>
                <a:spcPts val="143"/>
              </a:spcBef>
            </a:pPr>
            <a:r>
              <a:rPr lang="ru-RU" sz="3300" spc="-60" dirty="0" smtClean="0"/>
              <a:t>Практическое занятие</a:t>
            </a:r>
            <a:endParaRPr sz="3300" dirty="0"/>
          </a:p>
        </p:txBody>
      </p:sp>
      <p:sp>
        <p:nvSpPr>
          <p:cNvPr id="13" name="object 13"/>
          <p:cNvSpPr txBox="1"/>
          <p:nvPr/>
        </p:nvSpPr>
        <p:spPr>
          <a:xfrm>
            <a:off x="7472545" y="898847"/>
            <a:ext cx="10404000" cy="8208657"/>
          </a:xfrm>
          <a:prstGeom prst="rect">
            <a:avLst/>
          </a:prstGeom>
        </p:spPr>
        <p:txBody>
          <a:bodyPr vert="horz" wrap="square" lIns="0" tIns="19050" rIns="0" bIns="0" rtlCol="0">
            <a:spAutoFit/>
          </a:bodyPr>
          <a:lstStyle/>
          <a:p>
            <a:pPr marL="19050" marR="1614488" algn="just">
              <a:spcBef>
                <a:spcPts val="150"/>
              </a:spcBef>
            </a:pPr>
            <a:r>
              <a:rPr lang="ru-RU" sz="2700" spc="-8" dirty="0" smtClean="0">
                <a:cs typeface="Calibri"/>
              </a:rPr>
              <a:t>Изучите учебно-методическое пособие: </a:t>
            </a:r>
            <a:r>
              <a:rPr lang="ru-RU" sz="2800" dirty="0" smtClean="0"/>
              <a:t>Современный урок в условиях реализации Федерального образовательного стандарта среднего профессионального образования, составитель Владимир Сергеевич Зайцев</a:t>
            </a:r>
          </a:p>
          <a:p>
            <a:pPr marL="19050" marR="1614488" algn="just">
              <a:spcBef>
                <a:spcPts val="150"/>
              </a:spcBef>
            </a:pPr>
            <a:endParaRPr lang="ru-RU" sz="2700" spc="-8" dirty="0" smtClean="0">
              <a:cs typeface="Calibri"/>
            </a:endParaRPr>
          </a:p>
          <a:p>
            <a:pPr marL="19050" marR="1614488" algn="just">
              <a:spcBef>
                <a:spcPts val="150"/>
              </a:spcBef>
            </a:pPr>
            <a:r>
              <a:rPr lang="en-US" sz="2700" spc="-8" dirty="0" smtClean="0">
                <a:cs typeface="Calibri"/>
              </a:rPr>
              <a:t>https://drive.google.com/file/d/1TE4F-5_BCNWPL49HDI0bSMEkBhFCCuf7/view?usp=sharing</a:t>
            </a:r>
            <a:r>
              <a:rPr sz="2700" spc="-8" dirty="0" smtClean="0">
                <a:latin typeface="Calibri"/>
                <a:cs typeface="Calibri"/>
              </a:rPr>
              <a:t>.</a:t>
            </a:r>
            <a:endParaRPr lang="ru-RU" sz="2700" spc="-8" dirty="0" smtClean="0">
              <a:latin typeface="Calibri"/>
              <a:cs typeface="Calibri"/>
            </a:endParaRPr>
          </a:p>
          <a:p>
            <a:pPr marL="19050" marR="1614488" algn="just">
              <a:spcBef>
                <a:spcPts val="150"/>
              </a:spcBef>
            </a:pPr>
            <a:endParaRPr sz="2700" dirty="0" smtClean="0">
              <a:latin typeface="Calibri"/>
              <a:cs typeface="Calibri"/>
            </a:endParaRPr>
          </a:p>
          <a:p>
            <a:pPr marL="19050" marR="356235" algn="just">
              <a:spcBef>
                <a:spcPts val="1125"/>
              </a:spcBef>
            </a:pPr>
            <a:r>
              <a:rPr lang="ru-RU" sz="2700" spc="-8" dirty="0" smtClean="0">
                <a:latin typeface="Calibri"/>
                <a:cs typeface="Calibri"/>
              </a:rPr>
              <a:t>Скачайте и заполните технологическую карту для всех типов уроков по Вашей дисциплине</a:t>
            </a:r>
            <a:endParaRPr sz="2700" dirty="0">
              <a:latin typeface="Calibri"/>
              <a:cs typeface="Calibri"/>
            </a:endParaRPr>
          </a:p>
          <a:p>
            <a:pPr marL="476250" indent="-457200" algn="just">
              <a:buFontTx/>
              <a:buChar char="-"/>
            </a:pPr>
            <a:r>
              <a:rPr lang="ru-RU" sz="2700" spc="-8" dirty="0" smtClean="0">
                <a:latin typeface="Calibri"/>
                <a:cs typeface="Calibri"/>
              </a:rPr>
              <a:t>для ФГОС СПО – </a:t>
            </a:r>
          </a:p>
          <a:p>
            <a:pPr marL="19050" algn="just"/>
            <a:r>
              <a:rPr lang="en-US" sz="2700" spc="-8" dirty="0" smtClean="0">
                <a:cs typeface="Calibri"/>
              </a:rPr>
              <a:t>https</a:t>
            </a:r>
            <a:r>
              <a:rPr lang="en-US" sz="2700" spc="-8" dirty="0">
                <a:cs typeface="Calibri"/>
              </a:rPr>
              <a:t>://</a:t>
            </a:r>
            <a:r>
              <a:rPr lang="en-US" sz="2700" spc="-8" dirty="0" smtClean="0">
                <a:cs typeface="Calibri"/>
              </a:rPr>
              <a:t>docs.google.com/document/d/1lum8JDseK8-ABRSp393YIQjC0DCHcBRwyN5LotegAps/edit?usp=sharing</a:t>
            </a:r>
            <a:endParaRPr lang="ru-RU" sz="2700" spc="-8" dirty="0" smtClean="0">
              <a:cs typeface="Calibri"/>
            </a:endParaRPr>
          </a:p>
          <a:p>
            <a:pPr marL="19050" algn="just"/>
            <a:endParaRPr lang="ru-RU" sz="2700" spc="-8" dirty="0" smtClean="0">
              <a:latin typeface="Calibri"/>
              <a:cs typeface="Calibri"/>
            </a:endParaRPr>
          </a:p>
          <a:p>
            <a:pPr marL="19050"/>
            <a:r>
              <a:rPr lang="ru-RU" sz="2700" spc="-8" dirty="0" smtClean="0">
                <a:latin typeface="Calibri"/>
                <a:cs typeface="Calibri"/>
              </a:rPr>
              <a:t>- для ФГОС СОО - </a:t>
            </a:r>
            <a:r>
              <a:rPr lang="en-US" sz="2700" spc="-8" dirty="0">
                <a:cs typeface="Calibri"/>
              </a:rPr>
              <a:t>https://</a:t>
            </a:r>
            <a:r>
              <a:rPr lang="en-US" sz="2700" spc="-8" dirty="0" smtClean="0">
                <a:cs typeface="Calibri"/>
              </a:rPr>
              <a:t>docs.google.com/document/d/1qhP4ZyvmzKUDP7WL1iSSrWvfBJ28h4qCDkmZbuF_zdE/edit?usp=sharing</a:t>
            </a:r>
            <a:endParaRPr lang="ru-RU" sz="2700" spc="-8" dirty="0" smtClean="0">
              <a:cs typeface="Calibri"/>
            </a:endParaRPr>
          </a:p>
          <a:p>
            <a:pPr marL="19050" algn="just"/>
            <a:endParaRPr lang="ru-RU" sz="2700" spc="-8" dirty="0" smtClean="0">
              <a:latin typeface="Calibri"/>
              <a:cs typeface="Calibri"/>
            </a:endParaRPr>
          </a:p>
        </p:txBody>
      </p:sp>
      <p:sp>
        <p:nvSpPr>
          <p:cNvPr id="14" name="object 14"/>
          <p:cNvSpPr/>
          <p:nvPr/>
        </p:nvSpPr>
        <p:spPr>
          <a:xfrm>
            <a:off x="6108507" y="5775316"/>
            <a:ext cx="872490" cy="872490"/>
          </a:xfrm>
          <a:custGeom>
            <a:avLst/>
            <a:gdLst/>
            <a:ahLst/>
            <a:cxnLst/>
            <a:rect l="l" t="t" r="r" b="b"/>
            <a:pathLst>
              <a:path w="581660" h="581660">
                <a:moveTo>
                  <a:pt x="456311" y="301752"/>
                </a:moveTo>
                <a:lnTo>
                  <a:pt x="454914" y="279527"/>
                </a:lnTo>
                <a:lnTo>
                  <a:pt x="450977" y="258191"/>
                </a:lnTo>
                <a:lnTo>
                  <a:pt x="444500" y="237871"/>
                </a:lnTo>
                <a:lnTo>
                  <a:pt x="435737" y="218567"/>
                </a:lnTo>
                <a:lnTo>
                  <a:pt x="402590" y="251714"/>
                </a:lnTo>
                <a:lnTo>
                  <a:pt x="406908" y="263525"/>
                </a:lnTo>
                <a:lnTo>
                  <a:pt x="409829" y="275844"/>
                </a:lnTo>
                <a:lnTo>
                  <a:pt x="411607" y="288671"/>
                </a:lnTo>
                <a:lnTo>
                  <a:pt x="412115" y="301752"/>
                </a:lnTo>
                <a:lnTo>
                  <a:pt x="401701" y="353187"/>
                </a:lnTo>
                <a:lnTo>
                  <a:pt x="373253" y="395351"/>
                </a:lnTo>
                <a:lnTo>
                  <a:pt x="331089" y="423799"/>
                </a:lnTo>
                <a:lnTo>
                  <a:pt x="279654" y="434213"/>
                </a:lnTo>
                <a:lnTo>
                  <a:pt x="228219" y="423799"/>
                </a:lnTo>
                <a:lnTo>
                  <a:pt x="186055" y="395351"/>
                </a:lnTo>
                <a:lnTo>
                  <a:pt x="157607" y="353187"/>
                </a:lnTo>
                <a:lnTo>
                  <a:pt x="147193" y="301752"/>
                </a:lnTo>
                <a:lnTo>
                  <a:pt x="157607" y="250317"/>
                </a:lnTo>
                <a:lnTo>
                  <a:pt x="186055" y="208153"/>
                </a:lnTo>
                <a:lnTo>
                  <a:pt x="228219" y="179705"/>
                </a:lnTo>
                <a:lnTo>
                  <a:pt x="279654" y="169291"/>
                </a:lnTo>
                <a:lnTo>
                  <a:pt x="292735" y="169926"/>
                </a:lnTo>
                <a:lnTo>
                  <a:pt x="305562" y="171831"/>
                </a:lnTo>
                <a:lnTo>
                  <a:pt x="317881" y="174879"/>
                </a:lnTo>
                <a:lnTo>
                  <a:pt x="329692" y="178816"/>
                </a:lnTo>
                <a:lnTo>
                  <a:pt x="362839" y="145669"/>
                </a:lnTo>
                <a:lnTo>
                  <a:pt x="343535" y="136906"/>
                </a:lnTo>
                <a:lnTo>
                  <a:pt x="323215" y="130429"/>
                </a:lnTo>
                <a:lnTo>
                  <a:pt x="301879" y="126492"/>
                </a:lnTo>
                <a:lnTo>
                  <a:pt x="279654" y="125095"/>
                </a:lnTo>
                <a:lnTo>
                  <a:pt x="224028" y="134112"/>
                </a:lnTo>
                <a:lnTo>
                  <a:pt x="175514" y="159258"/>
                </a:lnTo>
                <a:lnTo>
                  <a:pt x="137287" y="197612"/>
                </a:lnTo>
                <a:lnTo>
                  <a:pt x="112141" y="246126"/>
                </a:lnTo>
                <a:lnTo>
                  <a:pt x="102997" y="301752"/>
                </a:lnTo>
                <a:lnTo>
                  <a:pt x="112141" y="357378"/>
                </a:lnTo>
                <a:lnTo>
                  <a:pt x="137287" y="405892"/>
                </a:lnTo>
                <a:lnTo>
                  <a:pt x="175514" y="444119"/>
                </a:lnTo>
                <a:lnTo>
                  <a:pt x="224028" y="469392"/>
                </a:lnTo>
                <a:lnTo>
                  <a:pt x="279654" y="478409"/>
                </a:lnTo>
                <a:lnTo>
                  <a:pt x="335280" y="469392"/>
                </a:lnTo>
                <a:lnTo>
                  <a:pt x="383794" y="444119"/>
                </a:lnTo>
                <a:lnTo>
                  <a:pt x="422148" y="405892"/>
                </a:lnTo>
                <a:lnTo>
                  <a:pt x="447294" y="357378"/>
                </a:lnTo>
                <a:lnTo>
                  <a:pt x="456311" y="301752"/>
                </a:lnTo>
                <a:close/>
              </a:path>
              <a:path w="581660" h="581660">
                <a:moveTo>
                  <a:pt x="559308" y="301752"/>
                </a:moveTo>
                <a:lnTo>
                  <a:pt x="557149" y="266573"/>
                </a:lnTo>
                <a:lnTo>
                  <a:pt x="550799" y="232918"/>
                </a:lnTo>
                <a:lnTo>
                  <a:pt x="540385" y="200914"/>
                </a:lnTo>
                <a:lnTo>
                  <a:pt x="526161" y="170688"/>
                </a:lnTo>
                <a:lnTo>
                  <a:pt x="521081" y="175133"/>
                </a:lnTo>
                <a:lnTo>
                  <a:pt x="511556" y="185420"/>
                </a:lnTo>
                <a:lnTo>
                  <a:pt x="497459" y="184023"/>
                </a:lnTo>
                <a:lnTo>
                  <a:pt x="482092" y="181737"/>
                </a:lnTo>
                <a:lnTo>
                  <a:pt x="495935" y="209169"/>
                </a:lnTo>
                <a:lnTo>
                  <a:pt x="506349" y="238506"/>
                </a:lnTo>
                <a:lnTo>
                  <a:pt x="512953" y="269367"/>
                </a:lnTo>
                <a:lnTo>
                  <a:pt x="515112" y="301752"/>
                </a:lnTo>
                <a:lnTo>
                  <a:pt x="506730" y="364109"/>
                </a:lnTo>
                <a:lnTo>
                  <a:pt x="482854" y="420370"/>
                </a:lnTo>
                <a:lnTo>
                  <a:pt x="446024" y="468122"/>
                </a:lnTo>
                <a:lnTo>
                  <a:pt x="398272" y="504952"/>
                </a:lnTo>
                <a:lnTo>
                  <a:pt x="342138" y="528828"/>
                </a:lnTo>
                <a:lnTo>
                  <a:pt x="279654" y="537210"/>
                </a:lnTo>
                <a:lnTo>
                  <a:pt x="217297" y="528828"/>
                </a:lnTo>
                <a:lnTo>
                  <a:pt x="161036" y="504952"/>
                </a:lnTo>
                <a:lnTo>
                  <a:pt x="113284" y="468122"/>
                </a:lnTo>
                <a:lnTo>
                  <a:pt x="76454" y="420370"/>
                </a:lnTo>
                <a:lnTo>
                  <a:pt x="52578" y="364109"/>
                </a:lnTo>
                <a:lnTo>
                  <a:pt x="44196" y="301752"/>
                </a:lnTo>
                <a:lnTo>
                  <a:pt x="52578" y="239268"/>
                </a:lnTo>
                <a:lnTo>
                  <a:pt x="76454" y="183134"/>
                </a:lnTo>
                <a:lnTo>
                  <a:pt x="113284" y="135382"/>
                </a:lnTo>
                <a:lnTo>
                  <a:pt x="161036" y="98552"/>
                </a:lnTo>
                <a:lnTo>
                  <a:pt x="217297" y="74676"/>
                </a:lnTo>
                <a:lnTo>
                  <a:pt x="279654" y="66294"/>
                </a:lnTo>
                <a:lnTo>
                  <a:pt x="311785" y="68453"/>
                </a:lnTo>
                <a:lnTo>
                  <a:pt x="342646" y="74803"/>
                </a:lnTo>
                <a:lnTo>
                  <a:pt x="372110" y="85217"/>
                </a:lnTo>
                <a:lnTo>
                  <a:pt x="399669" y="99314"/>
                </a:lnTo>
                <a:lnTo>
                  <a:pt x="398145" y="84582"/>
                </a:lnTo>
                <a:lnTo>
                  <a:pt x="395986" y="69850"/>
                </a:lnTo>
                <a:lnTo>
                  <a:pt x="411480" y="54483"/>
                </a:lnTo>
                <a:lnTo>
                  <a:pt x="380746" y="40640"/>
                </a:lnTo>
                <a:lnTo>
                  <a:pt x="348615" y="30480"/>
                </a:lnTo>
                <a:lnTo>
                  <a:pt x="314833" y="24257"/>
                </a:lnTo>
                <a:lnTo>
                  <a:pt x="279654" y="22098"/>
                </a:lnTo>
                <a:lnTo>
                  <a:pt x="223266" y="27813"/>
                </a:lnTo>
                <a:lnTo>
                  <a:pt x="170815" y="44069"/>
                </a:lnTo>
                <a:lnTo>
                  <a:pt x="123317" y="69850"/>
                </a:lnTo>
                <a:lnTo>
                  <a:pt x="81915" y="103886"/>
                </a:lnTo>
                <a:lnTo>
                  <a:pt x="47752" y="145288"/>
                </a:lnTo>
                <a:lnTo>
                  <a:pt x="21971" y="192786"/>
                </a:lnTo>
                <a:lnTo>
                  <a:pt x="5715" y="245364"/>
                </a:lnTo>
                <a:lnTo>
                  <a:pt x="0" y="301752"/>
                </a:lnTo>
                <a:lnTo>
                  <a:pt x="5715" y="358140"/>
                </a:lnTo>
                <a:lnTo>
                  <a:pt x="21971" y="410591"/>
                </a:lnTo>
                <a:lnTo>
                  <a:pt x="47752" y="458216"/>
                </a:lnTo>
                <a:lnTo>
                  <a:pt x="81915" y="499491"/>
                </a:lnTo>
                <a:lnTo>
                  <a:pt x="123317" y="533654"/>
                </a:lnTo>
                <a:lnTo>
                  <a:pt x="170815" y="559435"/>
                </a:lnTo>
                <a:lnTo>
                  <a:pt x="223266" y="575691"/>
                </a:lnTo>
                <a:lnTo>
                  <a:pt x="279654" y="581406"/>
                </a:lnTo>
                <a:lnTo>
                  <a:pt x="336042" y="575691"/>
                </a:lnTo>
                <a:lnTo>
                  <a:pt x="388620" y="559435"/>
                </a:lnTo>
                <a:lnTo>
                  <a:pt x="436118" y="533654"/>
                </a:lnTo>
                <a:lnTo>
                  <a:pt x="477520" y="499491"/>
                </a:lnTo>
                <a:lnTo>
                  <a:pt x="511556" y="458216"/>
                </a:lnTo>
                <a:lnTo>
                  <a:pt x="537337" y="410591"/>
                </a:lnTo>
                <a:lnTo>
                  <a:pt x="553593" y="358140"/>
                </a:lnTo>
                <a:lnTo>
                  <a:pt x="559308" y="301752"/>
                </a:lnTo>
                <a:close/>
              </a:path>
              <a:path w="581660" h="581660">
                <a:moveTo>
                  <a:pt x="581406" y="73533"/>
                </a:moveTo>
                <a:lnTo>
                  <a:pt x="515112" y="66294"/>
                </a:lnTo>
                <a:lnTo>
                  <a:pt x="507746" y="0"/>
                </a:lnTo>
                <a:lnTo>
                  <a:pt x="426847" y="80899"/>
                </a:lnTo>
                <a:lnTo>
                  <a:pt x="431292" y="119253"/>
                </a:lnTo>
                <a:lnTo>
                  <a:pt x="313563" y="236982"/>
                </a:lnTo>
                <a:lnTo>
                  <a:pt x="305562" y="233426"/>
                </a:lnTo>
                <a:lnTo>
                  <a:pt x="297053" y="230632"/>
                </a:lnTo>
                <a:lnTo>
                  <a:pt x="288163" y="228854"/>
                </a:lnTo>
                <a:lnTo>
                  <a:pt x="278892" y="228092"/>
                </a:lnTo>
                <a:lnTo>
                  <a:pt x="250317" y="233934"/>
                </a:lnTo>
                <a:lnTo>
                  <a:pt x="226949" y="249809"/>
                </a:lnTo>
                <a:lnTo>
                  <a:pt x="211074" y="273177"/>
                </a:lnTo>
                <a:lnTo>
                  <a:pt x="205359" y="301752"/>
                </a:lnTo>
                <a:lnTo>
                  <a:pt x="211074" y="330327"/>
                </a:lnTo>
                <a:lnTo>
                  <a:pt x="226949" y="353695"/>
                </a:lnTo>
                <a:lnTo>
                  <a:pt x="250317" y="369570"/>
                </a:lnTo>
                <a:lnTo>
                  <a:pt x="278892" y="375285"/>
                </a:lnTo>
                <a:lnTo>
                  <a:pt x="307467" y="369570"/>
                </a:lnTo>
                <a:lnTo>
                  <a:pt x="330962" y="353695"/>
                </a:lnTo>
                <a:lnTo>
                  <a:pt x="346710" y="330327"/>
                </a:lnTo>
                <a:lnTo>
                  <a:pt x="352552" y="301752"/>
                </a:lnTo>
                <a:lnTo>
                  <a:pt x="352044" y="292608"/>
                </a:lnTo>
                <a:lnTo>
                  <a:pt x="350393" y="283972"/>
                </a:lnTo>
                <a:lnTo>
                  <a:pt x="347853" y="275717"/>
                </a:lnTo>
                <a:lnTo>
                  <a:pt x="344424" y="267843"/>
                </a:lnTo>
                <a:lnTo>
                  <a:pt x="462153" y="150114"/>
                </a:lnTo>
                <a:lnTo>
                  <a:pt x="500507" y="154559"/>
                </a:lnTo>
                <a:lnTo>
                  <a:pt x="581406" y="73533"/>
                </a:lnTo>
                <a:close/>
              </a:path>
            </a:pathLst>
          </a:custGeom>
          <a:solidFill>
            <a:srgbClr val="1F4280"/>
          </a:solidFill>
        </p:spPr>
        <p:txBody>
          <a:bodyPr wrap="square" lIns="0" tIns="0" rIns="0" bIns="0" rtlCol="0"/>
          <a:lstStyle/>
          <a:p>
            <a:endParaRPr sz="2700"/>
          </a:p>
        </p:txBody>
      </p:sp>
      <p:sp>
        <p:nvSpPr>
          <p:cNvPr id="15" name="object 15"/>
          <p:cNvSpPr txBox="1">
            <a:spLocks noGrp="1"/>
          </p:cNvSpPr>
          <p:nvPr>
            <p:ph type="sldNum" sz="quarter" idx="7"/>
          </p:nvPr>
        </p:nvSpPr>
        <p:spPr>
          <a:xfrm>
            <a:off x="19751042" y="14350365"/>
            <a:ext cx="6309360" cy="312586"/>
          </a:xfrm>
          <a:prstGeom prst="rect">
            <a:avLst/>
          </a:prstGeom>
        </p:spPr>
        <p:txBody>
          <a:bodyPr vert="horz" wrap="square" lIns="0" tIns="35243" rIns="0" bIns="0" rtlCol="0">
            <a:spAutoFit/>
          </a:bodyPr>
          <a:lstStyle/>
          <a:p>
            <a:pPr marL="57150">
              <a:spcBef>
                <a:spcPts val="278"/>
              </a:spcBef>
            </a:pPr>
            <a:fld id="{81D60167-4931-47E6-BA6A-407CBD079E47}" type="slidenum">
              <a:rPr spc="-15" dirty="0"/>
              <a:pPr marL="57150">
                <a:spcBef>
                  <a:spcPts val="278"/>
                </a:spcBef>
              </a:pPr>
              <a:t>10</a:t>
            </a:fld>
            <a:endParaRPr spc="-15" dirty="0"/>
          </a:p>
        </p:txBody>
      </p:sp>
    </p:spTree>
    <p:extLst>
      <p:ext uri="{BB962C8B-B14F-4D97-AF65-F5344CB8AC3E}">
        <p14:creationId xmlns:p14="http://schemas.microsoft.com/office/powerpoint/2010/main" val="34187025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977895" y="472522"/>
            <a:ext cx="5974149" cy="234923"/>
          </a:xfrm>
          <a:prstGeom prst="rect">
            <a:avLst/>
          </a:prstGeom>
        </p:spPr>
      </p:pic>
      <p:pic>
        <p:nvPicPr>
          <p:cNvPr id="3" name="object 3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14374369" y="1"/>
            <a:ext cx="3913631" cy="1058417"/>
          </a:xfrm>
          <a:prstGeom prst="rect">
            <a:avLst/>
          </a:prstGeom>
        </p:spPr>
      </p:pic>
      <p:sp>
        <p:nvSpPr>
          <p:cNvPr id="7" name="object 7"/>
          <p:cNvSpPr txBox="1">
            <a:spLocks noGrp="1"/>
          </p:cNvSpPr>
          <p:nvPr>
            <p:ph type="title"/>
          </p:nvPr>
        </p:nvSpPr>
        <p:spPr>
          <a:xfrm>
            <a:off x="1137725" y="1294627"/>
            <a:ext cx="7679673" cy="642484"/>
          </a:xfrm>
          <a:prstGeom prst="rect">
            <a:avLst/>
          </a:prstGeom>
        </p:spPr>
        <p:txBody>
          <a:bodyPr vert="horz" wrap="square" lIns="0" tIns="19050" rIns="0" bIns="0" rtlCol="0">
            <a:spAutoFit/>
          </a:bodyPr>
          <a:lstStyle/>
          <a:p>
            <a:pPr marL="19050">
              <a:spcBef>
                <a:spcPts val="150"/>
              </a:spcBef>
            </a:pPr>
            <a:r>
              <a:rPr lang="ru-RU" sz="4050" spc="495" dirty="0"/>
              <a:t>Спасибо за внимание</a:t>
            </a:r>
            <a:endParaRPr sz="4050" dirty="0"/>
          </a:p>
        </p:txBody>
      </p:sp>
      <p:sp>
        <p:nvSpPr>
          <p:cNvPr id="9" name="object 9"/>
          <p:cNvSpPr txBox="1"/>
          <p:nvPr/>
        </p:nvSpPr>
        <p:spPr>
          <a:xfrm>
            <a:off x="5147583" y="2514600"/>
            <a:ext cx="7539717" cy="503984"/>
          </a:xfrm>
          <a:prstGeom prst="rect">
            <a:avLst/>
          </a:prstGeom>
        </p:spPr>
        <p:txBody>
          <a:bodyPr vert="horz" wrap="square" lIns="0" tIns="19050" rIns="0" bIns="0" rtlCol="0">
            <a:spAutoFit/>
          </a:bodyPr>
          <a:lstStyle/>
          <a:p>
            <a:pPr marL="19050">
              <a:spcBef>
                <a:spcPts val="150"/>
              </a:spcBef>
            </a:pPr>
            <a:r>
              <a:rPr lang="ru-RU" sz="3150" spc="-23" dirty="0">
                <a:latin typeface="Verdana"/>
                <a:cs typeface="Verdana"/>
              </a:rPr>
              <a:t>Долгов Валерий Алексеевич</a:t>
            </a:r>
            <a:endParaRPr sz="3150" dirty="0">
              <a:latin typeface="Verdana"/>
              <a:cs typeface="Verdana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4938034" y="3370151"/>
            <a:ext cx="79058" cy="334707"/>
          </a:xfrm>
          <a:prstGeom prst="rect">
            <a:avLst/>
          </a:prstGeom>
        </p:spPr>
        <p:txBody>
          <a:bodyPr vert="horz" wrap="square" lIns="0" tIns="11430" rIns="0" bIns="0" rtlCol="0">
            <a:spAutoFit/>
          </a:bodyPr>
          <a:lstStyle/>
          <a:p>
            <a:pPr>
              <a:spcBef>
                <a:spcPts val="90"/>
              </a:spcBef>
            </a:pPr>
            <a:r>
              <a:rPr sz="2100" spc="-525" dirty="0">
                <a:latin typeface="Verdana"/>
                <a:cs typeface="Verdana"/>
              </a:rPr>
              <a:t>•</a:t>
            </a:r>
            <a:endParaRPr sz="2100">
              <a:latin typeface="Verdana"/>
              <a:cs typeface="Verdana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5129209" y="3313771"/>
            <a:ext cx="11558591" cy="1015343"/>
          </a:xfrm>
          <a:prstGeom prst="rect">
            <a:avLst/>
          </a:prstGeom>
        </p:spPr>
        <p:txBody>
          <a:bodyPr vert="horz" wrap="square" lIns="0" tIns="20003" rIns="0" bIns="0" rtlCol="0">
            <a:spAutoFit/>
          </a:bodyPr>
          <a:lstStyle/>
          <a:p>
            <a:pPr marL="19050" marR="7620">
              <a:spcBef>
                <a:spcPts val="158"/>
              </a:spcBef>
            </a:pPr>
            <a:r>
              <a:rPr lang="ru-RU" sz="2100" spc="23" dirty="0" smtClean="0">
                <a:latin typeface="Verdana"/>
                <a:cs typeface="Verdana"/>
              </a:rPr>
              <a:t>Преподаватель</a:t>
            </a:r>
            <a:endParaRPr lang="ru-RU" sz="2100" spc="23" dirty="0">
              <a:latin typeface="Verdana"/>
              <a:cs typeface="Verdana"/>
            </a:endParaRPr>
          </a:p>
          <a:p>
            <a:pPr marL="19050" marR="7620">
              <a:spcBef>
                <a:spcPts val="158"/>
              </a:spcBef>
            </a:pPr>
            <a:r>
              <a:rPr lang="ru-RU" sz="2100" spc="23" dirty="0">
                <a:latin typeface="Verdana"/>
                <a:cs typeface="Verdana"/>
              </a:rPr>
              <a:t>Государственного бюджетного профессионального образовательного учреждения «Нижегородский автомеханический техникум»</a:t>
            </a:r>
            <a:endParaRPr sz="2100" dirty="0">
              <a:latin typeface="Verdana"/>
              <a:cs typeface="Verdana"/>
            </a:endParaRPr>
          </a:p>
        </p:txBody>
      </p:sp>
      <p:sp>
        <p:nvSpPr>
          <p:cNvPr id="12" name="object 12"/>
          <p:cNvSpPr txBox="1"/>
          <p:nvPr/>
        </p:nvSpPr>
        <p:spPr>
          <a:xfrm>
            <a:off x="5565921" y="4574288"/>
            <a:ext cx="2837496" cy="387607"/>
          </a:xfrm>
          <a:prstGeom prst="rect">
            <a:avLst/>
          </a:prstGeom>
        </p:spPr>
        <p:txBody>
          <a:bodyPr vert="horz" wrap="square" lIns="0" tIns="18098" rIns="0" bIns="0" rtlCol="0">
            <a:spAutoFit/>
          </a:bodyPr>
          <a:lstStyle/>
          <a:p>
            <a:pPr marL="19050">
              <a:spcBef>
                <a:spcPts val="143"/>
              </a:spcBef>
            </a:pPr>
            <a:r>
              <a:rPr sz="2400" spc="-608" dirty="0">
                <a:solidFill>
                  <a:srgbClr val="365B9D"/>
                </a:solidFill>
                <a:latin typeface="Verdana"/>
                <a:cs typeface="Verdana"/>
              </a:rPr>
              <a:t>+</a:t>
            </a:r>
            <a:r>
              <a:rPr sz="2400" spc="-120" dirty="0">
                <a:solidFill>
                  <a:srgbClr val="365B9D"/>
                </a:solidFill>
                <a:latin typeface="Verdana"/>
                <a:cs typeface="Verdana"/>
              </a:rPr>
              <a:t>7</a:t>
            </a:r>
            <a:r>
              <a:rPr sz="2400" spc="-188" dirty="0">
                <a:solidFill>
                  <a:srgbClr val="365B9D"/>
                </a:solidFill>
                <a:latin typeface="Verdana"/>
                <a:cs typeface="Verdana"/>
              </a:rPr>
              <a:t> </a:t>
            </a:r>
            <a:r>
              <a:rPr sz="2400" spc="-306" dirty="0">
                <a:solidFill>
                  <a:srgbClr val="365B9D"/>
                </a:solidFill>
                <a:latin typeface="Verdana"/>
                <a:cs typeface="Verdana"/>
              </a:rPr>
              <a:t>(</a:t>
            </a:r>
            <a:r>
              <a:rPr lang="ru-RU" sz="2400" spc="-75" dirty="0">
                <a:solidFill>
                  <a:srgbClr val="365B9D"/>
                </a:solidFill>
                <a:latin typeface="Verdana"/>
                <a:cs typeface="Verdana"/>
              </a:rPr>
              <a:t>831</a:t>
            </a:r>
            <a:r>
              <a:rPr sz="2400" spc="-203" dirty="0">
                <a:solidFill>
                  <a:srgbClr val="365B9D"/>
                </a:solidFill>
                <a:latin typeface="Verdana"/>
                <a:cs typeface="Verdana"/>
              </a:rPr>
              <a:t>)</a:t>
            </a:r>
            <a:r>
              <a:rPr sz="2400" spc="-210" dirty="0">
                <a:solidFill>
                  <a:srgbClr val="365B9D"/>
                </a:solidFill>
                <a:latin typeface="Verdana"/>
                <a:cs typeface="Verdana"/>
              </a:rPr>
              <a:t> </a:t>
            </a:r>
            <a:r>
              <a:rPr lang="ru-RU" sz="2400" spc="-210" dirty="0" smtClean="0">
                <a:solidFill>
                  <a:srgbClr val="365B9D"/>
                </a:solidFill>
                <a:latin typeface="Verdana"/>
                <a:cs typeface="Verdana"/>
              </a:rPr>
              <a:t>214-70-14</a:t>
            </a:r>
            <a:endParaRPr sz="2400" dirty="0">
              <a:latin typeface="Verdana"/>
              <a:cs typeface="Verdana"/>
            </a:endParaRPr>
          </a:p>
        </p:txBody>
      </p:sp>
      <p:sp>
        <p:nvSpPr>
          <p:cNvPr id="14" name="object 14"/>
          <p:cNvSpPr txBox="1"/>
          <p:nvPr/>
        </p:nvSpPr>
        <p:spPr>
          <a:xfrm>
            <a:off x="4938034" y="7065096"/>
            <a:ext cx="79058" cy="334707"/>
          </a:xfrm>
          <a:prstGeom prst="rect">
            <a:avLst/>
          </a:prstGeom>
        </p:spPr>
        <p:txBody>
          <a:bodyPr vert="horz" wrap="square" lIns="0" tIns="11430" rIns="0" bIns="0" rtlCol="0">
            <a:spAutoFit/>
          </a:bodyPr>
          <a:lstStyle/>
          <a:p>
            <a:pPr>
              <a:spcBef>
                <a:spcPts val="90"/>
              </a:spcBef>
            </a:pPr>
            <a:r>
              <a:rPr sz="2100" spc="-525" dirty="0">
                <a:latin typeface="Verdana"/>
                <a:cs typeface="Verdana"/>
              </a:rPr>
              <a:t>•</a:t>
            </a:r>
            <a:endParaRPr sz="2100">
              <a:latin typeface="Verdana"/>
              <a:cs typeface="Verdana"/>
            </a:endParaRPr>
          </a:p>
        </p:txBody>
      </p:sp>
      <p:grpSp>
        <p:nvGrpSpPr>
          <p:cNvPr id="19" name="object 19"/>
          <p:cNvGrpSpPr/>
          <p:nvPr/>
        </p:nvGrpSpPr>
        <p:grpSpPr>
          <a:xfrm>
            <a:off x="843533" y="322326"/>
            <a:ext cx="6405563" cy="512445"/>
            <a:chOff x="562355" y="214884"/>
            <a:chExt cx="4270375" cy="341630"/>
          </a:xfrm>
        </p:grpSpPr>
        <p:sp>
          <p:nvSpPr>
            <p:cNvPr id="20" name="object 20"/>
            <p:cNvSpPr/>
            <p:nvPr/>
          </p:nvSpPr>
          <p:spPr>
            <a:xfrm>
              <a:off x="562355" y="214884"/>
              <a:ext cx="4270375" cy="341630"/>
            </a:xfrm>
            <a:custGeom>
              <a:avLst/>
              <a:gdLst/>
              <a:ahLst/>
              <a:cxnLst/>
              <a:rect l="l" t="t" r="r" b="b"/>
              <a:pathLst>
                <a:path w="4270375" h="341630">
                  <a:moveTo>
                    <a:pt x="4270248" y="0"/>
                  </a:moveTo>
                  <a:lnTo>
                    <a:pt x="0" y="0"/>
                  </a:lnTo>
                  <a:lnTo>
                    <a:pt x="0" y="341375"/>
                  </a:lnTo>
                  <a:lnTo>
                    <a:pt x="4270248" y="341375"/>
                  </a:lnTo>
                  <a:lnTo>
                    <a:pt x="4270248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 sz="2700"/>
            </a:p>
          </p:txBody>
        </p:sp>
        <p:pic>
          <p:nvPicPr>
            <p:cNvPr id="21" name="object 21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562355" y="297180"/>
              <a:ext cx="4047743" cy="152399"/>
            </a:xfrm>
            <a:prstGeom prst="rect">
              <a:avLst/>
            </a:prstGeom>
          </p:spPr>
        </p:pic>
      </p:grpSp>
      <p:sp>
        <p:nvSpPr>
          <p:cNvPr id="25" name="object 25"/>
          <p:cNvSpPr/>
          <p:nvPr/>
        </p:nvSpPr>
        <p:spPr>
          <a:xfrm>
            <a:off x="4494275" y="3390138"/>
            <a:ext cx="571500" cy="613410"/>
          </a:xfrm>
          <a:custGeom>
            <a:avLst/>
            <a:gdLst/>
            <a:ahLst/>
            <a:cxnLst/>
            <a:rect l="l" t="t" r="r" b="b"/>
            <a:pathLst>
              <a:path w="381000" h="408939">
                <a:moveTo>
                  <a:pt x="380999" y="0"/>
                </a:moveTo>
                <a:lnTo>
                  <a:pt x="0" y="0"/>
                </a:lnTo>
                <a:lnTo>
                  <a:pt x="0" y="408432"/>
                </a:lnTo>
                <a:lnTo>
                  <a:pt x="380999" y="408432"/>
                </a:lnTo>
                <a:lnTo>
                  <a:pt x="380999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 sz="2700"/>
          </a:p>
        </p:txBody>
      </p:sp>
      <p:sp>
        <p:nvSpPr>
          <p:cNvPr id="26" name="object 26"/>
          <p:cNvSpPr/>
          <p:nvPr/>
        </p:nvSpPr>
        <p:spPr>
          <a:xfrm>
            <a:off x="4494275" y="7187183"/>
            <a:ext cx="571500" cy="613410"/>
          </a:xfrm>
          <a:custGeom>
            <a:avLst/>
            <a:gdLst/>
            <a:ahLst/>
            <a:cxnLst/>
            <a:rect l="l" t="t" r="r" b="b"/>
            <a:pathLst>
              <a:path w="381000" h="408939">
                <a:moveTo>
                  <a:pt x="380999" y="0"/>
                </a:moveTo>
                <a:lnTo>
                  <a:pt x="0" y="0"/>
                </a:lnTo>
                <a:lnTo>
                  <a:pt x="0" y="408432"/>
                </a:lnTo>
                <a:lnTo>
                  <a:pt x="380999" y="408432"/>
                </a:lnTo>
                <a:lnTo>
                  <a:pt x="380999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 sz="2700"/>
          </a:p>
        </p:txBody>
      </p:sp>
      <p:pic>
        <p:nvPicPr>
          <p:cNvPr id="28" name="object 28"/>
          <p:cNvPicPr/>
          <p:nvPr/>
        </p:nvPicPr>
        <p:blipFill>
          <a:blip r:embed="rId5" cstate="print"/>
          <a:stretch>
            <a:fillRect/>
          </a:stretch>
        </p:blipFill>
        <p:spPr>
          <a:xfrm>
            <a:off x="5105172" y="4574727"/>
            <a:ext cx="405624" cy="406992"/>
          </a:xfrm>
          <a:prstGeom prst="rect">
            <a:avLst/>
          </a:prstGeom>
        </p:spPr>
      </p:pic>
      <p:sp>
        <p:nvSpPr>
          <p:cNvPr id="31" name="object 31"/>
          <p:cNvSpPr txBox="1"/>
          <p:nvPr/>
        </p:nvSpPr>
        <p:spPr>
          <a:xfrm>
            <a:off x="9764951" y="4509287"/>
            <a:ext cx="3265250" cy="387607"/>
          </a:xfrm>
          <a:prstGeom prst="rect">
            <a:avLst/>
          </a:prstGeom>
        </p:spPr>
        <p:txBody>
          <a:bodyPr vert="horz" wrap="square" lIns="0" tIns="18098" rIns="0" bIns="0" rtlCol="0">
            <a:spAutoFit/>
          </a:bodyPr>
          <a:lstStyle/>
          <a:p>
            <a:pPr marL="19050">
              <a:spcBef>
                <a:spcPts val="143"/>
              </a:spcBef>
            </a:pPr>
            <a:r>
              <a:rPr lang="en-US" sz="2400" spc="15" dirty="0">
                <a:solidFill>
                  <a:srgbClr val="365B9D"/>
                </a:solidFill>
                <a:latin typeface="Verdana"/>
                <a:cs typeface="Verdana"/>
              </a:rPr>
              <a:t>@</a:t>
            </a:r>
            <a:r>
              <a:rPr lang="en-US" sz="2400" spc="15" dirty="0" err="1">
                <a:solidFill>
                  <a:srgbClr val="365B9D"/>
                </a:solidFill>
                <a:latin typeface="Verdana"/>
                <a:cs typeface="Verdana"/>
              </a:rPr>
              <a:t>DolgovValeriya</a:t>
            </a:r>
            <a:endParaRPr sz="2400" dirty="0">
              <a:latin typeface="Verdana"/>
              <a:cs typeface="Verdana"/>
            </a:endParaRPr>
          </a:p>
        </p:txBody>
      </p:sp>
      <p:pic>
        <p:nvPicPr>
          <p:cNvPr id="32" name="object 32"/>
          <p:cNvPicPr/>
          <p:nvPr/>
        </p:nvPicPr>
        <p:blipFill>
          <a:blip r:embed="rId6" cstate="print"/>
          <a:stretch>
            <a:fillRect/>
          </a:stretch>
        </p:blipFill>
        <p:spPr>
          <a:xfrm>
            <a:off x="9144001" y="4515224"/>
            <a:ext cx="502919" cy="493775"/>
          </a:xfrm>
          <a:prstGeom prst="rect">
            <a:avLst/>
          </a:prstGeom>
        </p:spPr>
      </p:pic>
      <p:pic>
        <p:nvPicPr>
          <p:cNvPr id="37" name="object 7"/>
          <p:cNvPicPr/>
          <p:nvPr/>
        </p:nvPicPr>
        <p:blipFill>
          <a:blip r:embed="rId7" cstate="print"/>
          <a:stretch>
            <a:fillRect/>
          </a:stretch>
        </p:blipFill>
        <p:spPr>
          <a:xfrm>
            <a:off x="11856482" y="5084453"/>
            <a:ext cx="2482596" cy="2482596"/>
          </a:xfrm>
          <a:prstGeom prst="rect">
            <a:avLst/>
          </a:prstGeom>
        </p:spPr>
      </p:pic>
      <p:sp>
        <p:nvSpPr>
          <p:cNvPr id="38" name="object 21"/>
          <p:cNvSpPr txBox="1"/>
          <p:nvPr/>
        </p:nvSpPr>
        <p:spPr>
          <a:xfrm>
            <a:off x="10515601" y="7567049"/>
            <a:ext cx="5164361" cy="850554"/>
          </a:xfrm>
          <a:prstGeom prst="rect">
            <a:avLst/>
          </a:prstGeom>
        </p:spPr>
        <p:txBody>
          <a:bodyPr vert="horz" wrap="square" lIns="0" tIns="105728" rIns="0" bIns="0" rtlCol="0">
            <a:spAutoFit/>
          </a:bodyPr>
          <a:lstStyle/>
          <a:p>
            <a:pPr marL="19050" marR="7620" indent="72390" algn="ctr">
              <a:lnSpc>
                <a:spcPts val="2880"/>
              </a:lnSpc>
              <a:spcBef>
                <a:spcPts val="832"/>
              </a:spcBef>
            </a:pPr>
            <a:r>
              <a:rPr lang="ru-RU" sz="2100" spc="23" dirty="0">
                <a:latin typeface="Verdana"/>
                <a:cs typeface="Verdana"/>
              </a:rPr>
              <a:t>Кластер машиностроения Нижегородской области</a:t>
            </a:r>
            <a:endParaRPr sz="2100" spc="23" dirty="0">
              <a:latin typeface="Verdana"/>
              <a:cs typeface="Verdana"/>
            </a:endParaRPr>
          </a:p>
        </p:txBody>
      </p:sp>
      <p:pic>
        <p:nvPicPr>
          <p:cNvPr id="39" name="object 4"/>
          <p:cNvPicPr/>
          <p:nvPr/>
        </p:nvPicPr>
        <p:blipFill>
          <a:blip r:embed="rId8" cstate="print"/>
          <a:stretch>
            <a:fillRect/>
          </a:stretch>
        </p:blipFill>
        <p:spPr>
          <a:xfrm>
            <a:off x="737446" y="8852707"/>
            <a:ext cx="16658081" cy="548639"/>
          </a:xfrm>
          <a:prstGeom prst="rect">
            <a:avLst/>
          </a:prstGeom>
        </p:spPr>
      </p:pic>
      <p:pic>
        <p:nvPicPr>
          <p:cNvPr id="40" name="object 17"/>
          <p:cNvPicPr/>
          <p:nvPr/>
        </p:nvPicPr>
        <p:blipFill>
          <a:blip r:embed="rId9" cstate="print"/>
          <a:stretch>
            <a:fillRect/>
          </a:stretch>
        </p:blipFill>
        <p:spPr>
          <a:xfrm>
            <a:off x="6194941" y="5008998"/>
            <a:ext cx="2791163" cy="2723295"/>
          </a:xfrm>
          <a:prstGeom prst="rect">
            <a:avLst/>
          </a:prstGeom>
        </p:spPr>
      </p:pic>
      <p:sp>
        <p:nvSpPr>
          <p:cNvPr id="41" name="object 21"/>
          <p:cNvSpPr txBox="1"/>
          <p:nvPr/>
        </p:nvSpPr>
        <p:spPr>
          <a:xfrm>
            <a:off x="5008340" y="7535595"/>
            <a:ext cx="5164361" cy="753091"/>
          </a:xfrm>
          <a:prstGeom prst="rect">
            <a:avLst/>
          </a:prstGeom>
        </p:spPr>
        <p:txBody>
          <a:bodyPr vert="horz" wrap="square" lIns="0" tIns="105728" rIns="0" bIns="0" rtlCol="0">
            <a:spAutoFit/>
          </a:bodyPr>
          <a:lstStyle/>
          <a:p>
            <a:pPr marL="19050" marR="7620" indent="72390" algn="ctr"/>
            <a:r>
              <a:rPr lang="ru-RU" sz="2100" spc="23" dirty="0">
                <a:latin typeface="Verdana"/>
                <a:cs typeface="Verdana"/>
              </a:rPr>
              <a:t>Нижегородский </a:t>
            </a:r>
          </a:p>
          <a:p>
            <a:pPr marL="19050" marR="7620" indent="72390" algn="ctr"/>
            <a:r>
              <a:rPr lang="ru-RU" sz="2100" spc="23" dirty="0">
                <a:latin typeface="Verdana"/>
                <a:cs typeface="Verdana"/>
              </a:rPr>
              <a:t>автомеханический техникум</a:t>
            </a:r>
            <a:endParaRPr sz="2100" spc="23" dirty="0">
              <a:latin typeface="Verdana"/>
              <a:cs typeface="Verdana"/>
            </a:endParaRPr>
          </a:p>
        </p:txBody>
      </p:sp>
      <p:pic>
        <p:nvPicPr>
          <p:cNvPr id="8" name="Рисунок 7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9654" y="2743544"/>
            <a:ext cx="3531485" cy="35314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0764960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00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1004</TotalTime>
  <Words>822</Words>
  <Application>Microsoft Office PowerPoint</Application>
  <PresentationFormat>Произвольный</PresentationFormat>
  <Paragraphs>105</Paragraphs>
  <Slides>11</Slides>
  <Notes>1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11</vt:i4>
      </vt:variant>
    </vt:vector>
  </HeadingPairs>
  <TitlesOfParts>
    <vt:vector size="17" baseType="lpstr">
      <vt:lpstr>Arial</vt:lpstr>
      <vt:lpstr>Calibri</vt:lpstr>
      <vt:lpstr>Tahoma</vt:lpstr>
      <vt:lpstr>Trebuchet MS</vt:lpstr>
      <vt:lpstr>Verdana</vt:lpstr>
      <vt:lpstr>Office Theme</vt:lpstr>
      <vt:lpstr>Презентация PowerPoint</vt:lpstr>
      <vt:lpstr>Презентация PowerPoint</vt:lpstr>
      <vt:lpstr>Дидактическая единица</vt:lpstr>
      <vt:lpstr>Ознакомление студентов с новым материалом</vt:lpstr>
      <vt:lpstr>Закрепление знаний путем повторения</vt:lpstr>
      <vt:lpstr>Закрепление умений и навыков путем упражнения</vt:lpstr>
      <vt:lpstr>Проверка усвоения студентами знаний, умений и навыков</vt:lpstr>
      <vt:lpstr>Комбинированные занятия</vt:lpstr>
      <vt:lpstr>Обобщение и систематизация</vt:lpstr>
      <vt:lpstr>Практическое занятие</vt:lpstr>
      <vt:lpstr>Спасибо за внимание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Фетисов АА на 20_04_2023.pptx</dc:title>
  <dc:creator>азалия базаркулова</dc:creator>
  <cp:lastModifiedBy>User</cp:lastModifiedBy>
  <cp:revision>63</cp:revision>
  <cp:lastPrinted>2024-09-27T08:48:39Z</cp:lastPrinted>
  <dcterms:created xsi:type="dcterms:W3CDTF">2023-09-19T13:27:15Z</dcterms:created>
  <dcterms:modified xsi:type="dcterms:W3CDTF">2025-02-26T05:24:27Z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reated">
    <vt:filetime>2023-04-25T00:00:00Z</vt:filetime>
  </property>
  <property fmtid="{D5CDD505-2E9C-101B-9397-08002B2CF9AE}" pid="3" name="Creator">
    <vt:lpwstr>Microsoft® PowerPoint® LTSC</vt:lpwstr>
  </property>
  <property fmtid="{D5CDD505-2E9C-101B-9397-08002B2CF9AE}" pid="4" name="LastSaved">
    <vt:filetime>2023-09-19T00:00:00Z</vt:filetime>
  </property>
</Properties>
</file>