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71" r:id="rId3"/>
    <p:sldId id="270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0" autoAdjust="0"/>
    <p:restoredTop sz="94660"/>
  </p:normalViewPr>
  <p:slideViewPr>
    <p:cSldViewPr>
      <p:cViewPr>
        <p:scale>
          <a:sx n="50" d="100"/>
          <a:sy n="50" d="100"/>
        </p:scale>
        <p:origin x="-744" y="-2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22.02.2021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wipe dir="r"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3.jpeg"/><Relationship Id="rId7" Type="http://schemas.openxmlformats.org/officeDocument/2006/relationships/image" Target="../media/image20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1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32.pn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11" Type="http://schemas.openxmlformats.org/officeDocument/2006/relationships/image" Target="../media/image40.jpeg"/><Relationship Id="rId5" Type="http://schemas.openxmlformats.org/officeDocument/2006/relationships/image" Target="../media/image34.jpe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6.jpeg"/><Relationship Id="rId7" Type="http://schemas.openxmlformats.org/officeDocument/2006/relationships/image" Target="../media/image42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41.png"/><Relationship Id="rId10" Type="http://schemas.openxmlformats.org/officeDocument/2006/relationships/image" Target="../media/image43.png"/><Relationship Id="rId4" Type="http://schemas.openxmlformats.org/officeDocument/2006/relationships/image" Target="../media/image35.png"/><Relationship Id="rId9" Type="http://schemas.openxmlformats.org/officeDocument/2006/relationships/image" Target="../media/image3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428604"/>
            <a:ext cx="8358246" cy="1428759"/>
          </a:xfrm>
        </p:spPr>
        <p:txBody>
          <a:bodyPr>
            <a:noAutofit/>
          </a:bodyPr>
          <a:lstStyle/>
          <a:p>
            <a:pPr algn="ctr"/>
            <a:r>
              <a:rPr lang="ru-RU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Весна</a:t>
            </a:r>
            <a:endParaRPr lang="ru-RU" sz="8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07083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86512" y="2071678"/>
            <a:ext cx="1214446" cy="2610303"/>
          </a:xfrm>
          <a:prstGeom prst="rect">
            <a:avLst/>
          </a:prstGeom>
        </p:spPr>
      </p:pic>
      <p:pic>
        <p:nvPicPr>
          <p:cNvPr id="5" name="Рисунок 4" descr="88293198-plus-and-minus-vector-icon-set-add-and-subtract-doodle-illustration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71800" y="1844824"/>
            <a:ext cx="2603815" cy="1857388"/>
          </a:xfrm>
          <a:prstGeom prst="rect">
            <a:avLst/>
          </a:prstGeom>
        </p:spPr>
      </p:pic>
      <p:pic>
        <p:nvPicPr>
          <p:cNvPr id="6" name="Рисунок 5" descr="question-mark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71802" y="4000504"/>
            <a:ext cx="2357454" cy="2357454"/>
          </a:xfrm>
          <a:prstGeom prst="rect">
            <a:avLst/>
          </a:prstGeom>
        </p:spPr>
      </p:pic>
      <p:sp>
        <p:nvSpPr>
          <p:cNvPr id="7" name="Равнобедренный треугольник 6"/>
          <p:cNvSpPr/>
          <p:nvPr/>
        </p:nvSpPr>
        <p:spPr>
          <a:xfrm>
            <a:off x="0" y="0"/>
            <a:ext cx="1636768" cy="144016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 rot="18153016">
            <a:off x="1858684" y="-58678"/>
            <a:ext cx="914400" cy="1922512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899592" y="1124744"/>
            <a:ext cx="1202432" cy="12024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2" descr="D:\ПОДГОТОВИТЕЛЬНАЯ ГРУППА\картинки\фэмп цыфры\2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429000"/>
            <a:ext cx="1750840" cy="1750840"/>
          </a:xfrm>
          <a:prstGeom prst="rect">
            <a:avLst/>
          </a:prstGeom>
          <a:noFill/>
        </p:spPr>
      </p:pic>
      <p:pic>
        <p:nvPicPr>
          <p:cNvPr id="11" name="Picture 12" descr="D:\ПОДГОТОВИТЕЛЬНАЯ ГРУППА\картинки\фэмп цыфры\0_87f66_ed86c2c5_L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3933056"/>
            <a:ext cx="1083860" cy="1944216"/>
          </a:xfrm>
          <a:prstGeom prst="rect">
            <a:avLst/>
          </a:prstGeom>
          <a:noFill/>
        </p:spPr>
      </p:pic>
      <p:pic>
        <p:nvPicPr>
          <p:cNvPr id="13" name="Picture 9" descr="D:\ПОДГОТОВИТЕЛЬНАЯ ГРУППА\картинки\фэмп цыфры\11б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720" y="4869160"/>
            <a:ext cx="936104" cy="129614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9832" y="704088"/>
            <a:ext cx="3312368" cy="996720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03848" y="1935480"/>
            <a:ext cx="1800200" cy="55741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8674" name="Picture 2" descr="https://s.poembook.ru/theme/93/8a/ed/820f1cfdb2e43a0a84838dde7ae68aa00f013ce4.jpe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2054" y="0"/>
            <a:ext cx="566026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1.bp.blogspot.com/-WOz1vi7QohQ/Xpc7_tsaWFI/AAAAAAAAAx0/I57FWqvyx5EQvaibAn9YeYhXloc60ZFgwCLcBGAsYHQ/s1600/naglidnie-posobiya-1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63010"/>
            <a:ext cx="9144000" cy="619499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5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0166" y="857232"/>
            <a:ext cx="5786478" cy="5786478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4e7d7a46d6f0d4ba3be96f49d21a2b7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2071670" y="928670"/>
            <a:ext cx="1816645" cy="4286280"/>
          </a:xfrm>
          <a:prstGeom prst="rect">
            <a:avLst/>
          </a:prstGeom>
        </p:spPr>
      </p:pic>
      <p:pic>
        <p:nvPicPr>
          <p:cNvPr id="5" name="Рисунок 4" descr="Flag_of_Sosnovo-Ozyorskoe_(Buryatia)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5400000">
            <a:off x="53563" y="4304131"/>
            <a:ext cx="821535" cy="928661"/>
          </a:xfrm>
          <a:prstGeom prst="rect">
            <a:avLst/>
          </a:prstGeom>
        </p:spPr>
      </p:pic>
      <p:pic>
        <p:nvPicPr>
          <p:cNvPr id="8" name="Рисунок 7" descr="vajWmh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5143512"/>
            <a:ext cx="9144000" cy="1714488"/>
          </a:xfrm>
          <a:prstGeom prst="rect">
            <a:avLst/>
          </a:prstGeom>
        </p:spPr>
      </p:pic>
      <p:pic>
        <p:nvPicPr>
          <p:cNvPr id="9" name="Рисунок 8" descr="4e7d7a46d6f0d4ba3be96f49d21a2b7a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11" y="2523657"/>
            <a:ext cx="1143007" cy="2696866"/>
          </a:xfrm>
          <a:prstGeom prst="rect">
            <a:avLst/>
          </a:prstGeom>
        </p:spPr>
      </p:pic>
      <p:pic>
        <p:nvPicPr>
          <p:cNvPr id="14" name="Рисунок 13" descr="4e7d7a46d6f0d4ba3be96f49d21a2b7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14810" y="4071942"/>
            <a:ext cx="571504" cy="1011325"/>
          </a:xfrm>
          <a:prstGeom prst="rect">
            <a:avLst/>
          </a:prstGeom>
        </p:spPr>
      </p:pic>
      <p:pic>
        <p:nvPicPr>
          <p:cNvPr id="15" name="Рисунок 14" descr="4e7d7a46d6f0d4ba3be96f49d21a2b7a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072198" y="3214686"/>
            <a:ext cx="857256" cy="2022650"/>
          </a:xfrm>
          <a:prstGeom prst="rect">
            <a:avLst/>
          </a:prstGeom>
        </p:spPr>
      </p:pic>
      <p:pic>
        <p:nvPicPr>
          <p:cNvPr id="16" name="Рисунок 15" descr="4e7d7a46d6f0d4ba3be96f49d21a2b7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15241" y="1785926"/>
            <a:ext cx="1428759" cy="3371082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4e7d7a46d6f0d4ba3be96f49d21a2b7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7" y="2500306"/>
            <a:ext cx="1000132" cy="2696866"/>
          </a:xfrm>
          <a:prstGeom prst="rect">
            <a:avLst/>
          </a:prstGeom>
        </p:spPr>
      </p:pic>
      <p:pic>
        <p:nvPicPr>
          <p:cNvPr id="5" name="Рисунок 4" descr="vajWmh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5143512"/>
            <a:ext cx="9144000" cy="1714488"/>
          </a:xfrm>
          <a:prstGeom prst="rect">
            <a:avLst/>
          </a:prstGeom>
        </p:spPr>
      </p:pic>
      <p:pic>
        <p:nvPicPr>
          <p:cNvPr id="6" name="Рисунок 5" descr="Flag_of_Sosnovo-Ozyorskoe_(Buryatia).svg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-160783" y="4304131"/>
            <a:ext cx="821535" cy="928661"/>
          </a:xfrm>
          <a:prstGeom prst="rect">
            <a:avLst/>
          </a:prstGeom>
        </p:spPr>
      </p:pic>
      <p:pic>
        <p:nvPicPr>
          <p:cNvPr id="7" name="Рисунок 6" descr="Flag_of_Sosnovo-Ozyorskoe_(Buryatia).svg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-160783" y="2589619"/>
            <a:ext cx="821535" cy="928661"/>
          </a:xfrm>
          <a:prstGeom prst="rect">
            <a:avLst/>
          </a:prstGeom>
        </p:spPr>
      </p:pic>
      <p:pic>
        <p:nvPicPr>
          <p:cNvPr id="8" name="Рисунок 7" descr="Flag_of_Sosnovo-Ozyorskoe_(Buryatia).svg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-160783" y="3446875"/>
            <a:ext cx="821535" cy="928661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42909" y="5214950"/>
            <a:ext cx="64294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ru-RU" sz="8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Рисунок 9" descr="4e7d7a46d6f0d4ba3be96f49d21a2b7a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1857356" y="928670"/>
            <a:ext cx="1816645" cy="4286280"/>
          </a:xfrm>
          <a:prstGeom prst="rect">
            <a:avLst/>
          </a:prstGeom>
        </p:spPr>
      </p:pic>
      <p:pic>
        <p:nvPicPr>
          <p:cNvPr id="11" name="Рисунок 10" descr="Flag_of_Sosnovo-Ozyorskoe_(Buryatia).svg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1267977" y="875107"/>
            <a:ext cx="821535" cy="928661"/>
          </a:xfrm>
          <a:prstGeom prst="rect">
            <a:avLst/>
          </a:prstGeom>
        </p:spPr>
      </p:pic>
      <p:pic>
        <p:nvPicPr>
          <p:cNvPr id="12" name="Рисунок 11" descr="Flag_of_Sosnovo-Ozyorskoe_(Buryatia).svg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1267977" y="1732363"/>
            <a:ext cx="821535" cy="928661"/>
          </a:xfrm>
          <a:prstGeom prst="rect">
            <a:avLst/>
          </a:prstGeom>
        </p:spPr>
      </p:pic>
      <p:pic>
        <p:nvPicPr>
          <p:cNvPr id="13" name="Рисунок 12" descr="Flag_of_Sosnovo-Ozyorskoe_(Buryatia).svg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1267977" y="2589619"/>
            <a:ext cx="821535" cy="928661"/>
          </a:xfrm>
          <a:prstGeom prst="rect">
            <a:avLst/>
          </a:prstGeom>
        </p:spPr>
      </p:pic>
      <p:pic>
        <p:nvPicPr>
          <p:cNvPr id="14" name="Рисунок 13" descr="Flag_of_Sosnovo-Ozyorskoe_(Buryatia).svg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1267977" y="3446875"/>
            <a:ext cx="821535" cy="928661"/>
          </a:xfrm>
          <a:prstGeom prst="rect">
            <a:avLst/>
          </a:prstGeom>
        </p:spPr>
      </p:pic>
      <p:pic>
        <p:nvPicPr>
          <p:cNvPr id="15" name="Рисунок 14" descr="Flag_of_Sosnovo-Ozyorskoe_(Buryatia).svg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1267977" y="4304131"/>
            <a:ext cx="821535" cy="92866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285984" y="5214950"/>
            <a:ext cx="7858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ru-RU" sz="8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 descr="4e7d7a46d6f0d4ba3be96f49d21a2b7a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857620" y="4214818"/>
            <a:ext cx="531134" cy="939887"/>
          </a:xfrm>
          <a:prstGeom prst="rect">
            <a:avLst/>
          </a:prstGeom>
        </p:spPr>
      </p:pic>
      <p:pic>
        <p:nvPicPr>
          <p:cNvPr id="18" name="Рисунок 17" descr="Flag_of_Sosnovo-Ozyorskoe_(Buryatia).svg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3053927" y="4304131"/>
            <a:ext cx="821535" cy="928661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3786183" y="5214951"/>
            <a:ext cx="78581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ru-RU" sz="8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" name="Рисунок 19" descr="4e7d7a46d6f0d4ba3be96f49d21a2b7a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572132" y="3429000"/>
            <a:ext cx="736146" cy="1736898"/>
          </a:xfrm>
          <a:prstGeom prst="rect">
            <a:avLst/>
          </a:prstGeom>
        </p:spPr>
      </p:pic>
      <p:pic>
        <p:nvPicPr>
          <p:cNvPr id="21" name="Рисунок 20" descr="Flag_of_Sosnovo-Ozyorskoe_(Buryatia).svg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4625563" y="4304131"/>
            <a:ext cx="821535" cy="928661"/>
          </a:xfrm>
          <a:prstGeom prst="rect">
            <a:avLst/>
          </a:prstGeom>
        </p:spPr>
      </p:pic>
      <p:pic>
        <p:nvPicPr>
          <p:cNvPr id="22" name="Рисунок 21" descr="Flag_of_Sosnovo-Ozyorskoe_(Buryatia).svg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4625563" y="3446875"/>
            <a:ext cx="821535" cy="928661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5643570" y="5214951"/>
            <a:ext cx="107156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ru-RU" sz="8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" name="Рисунок 24" descr="4e7d7a46d6f0d4ba3be96f49d21a2b7a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715241" y="1785926"/>
            <a:ext cx="1428759" cy="3371082"/>
          </a:xfrm>
          <a:prstGeom prst="rect">
            <a:avLst/>
          </a:prstGeom>
        </p:spPr>
      </p:pic>
      <p:pic>
        <p:nvPicPr>
          <p:cNvPr id="26" name="Рисунок 25" descr="Flag_of_Sosnovo-Ozyorskoe_(Buryatia).svg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6768703" y="4304131"/>
            <a:ext cx="821535" cy="928661"/>
          </a:xfrm>
          <a:prstGeom prst="rect">
            <a:avLst/>
          </a:prstGeom>
        </p:spPr>
      </p:pic>
      <p:pic>
        <p:nvPicPr>
          <p:cNvPr id="27" name="Рисунок 26" descr="Flag_of_Sosnovo-Ozyorskoe_(Buryatia).svg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6768703" y="1732363"/>
            <a:ext cx="821535" cy="928661"/>
          </a:xfrm>
          <a:prstGeom prst="rect">
            <a:avLst/>
          </a:prstGeom>
        </p:spPr>
      </p:pic>
      <p:pic>
        <p:nvPicPr>
          <p:cNvPr id="28" name="Рисунок 27" descr="Flag_of_Sosnovo-Ozyorskoe_(Buryatia).svg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6768703" y="2589619"/>
            <a:ext cx="821535" cy="928661"/>
          </a:xfrm>
          <a:prstGeom prst="rect">
            <a:avLst/>
          </a:prstGeom>
        </p:spPr>
      </p:pic>
      <p:pic>
        <p:nvPicPr>
          <p:cNvPr id="29" name="Рисунок 28" descr="Flag_of_Sosnovo-Ozyorskoe_(Buryatia).svg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5400000">
            <a:off x="6768703" y="3446875"/>
            <a:ext cx="821535" cy="928661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7929587" y="5286388"/>
            <a:ext cx="9286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ru-RU" sz="8000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Нищева ст гр\3_0002.jpg"/>
          <p:cNvPicPr>
            <a:picLocks noChangeAspect="1" noChangeArrowheads="1"/>
          </p:cNvPicPr>
          <p:nvPr/>
        </p:nvPicPr>
        <p:blipFill>
          <a:blip r:embed="rId2" cstate="print"/>
          <a:srcRect l="50000" t="54453" r="5113" b="8813"/>
          <a:stretch>
            <a:fillRect/>
          </a:stretch>
        </p:blipFill>
        <p:spPr bwMode="auto">
          <a:xfrm>
            <a:off x="0" y="1484784"/>
            <a:ext cx="9144000" cy="537321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37-378488_crocus-clipart-spring-school-crocus-clipart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785794"/>
            <a:ext cx="1314810" cy="1785950"/>
          </a:xfrm>
          <a:prstGeom prst="rect">
            <a:avLst/>
          </a:prstGeom>
        </p:spPr>
      </p:pic>
      <p:pic>
        <p:nvPicPr>
          <p:cNvPr id="5" name="Рисунок 4" descr="37-378488_crocus-clipart-spring-school-crocus-clipart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86446" y="3857628"/>
            <a:ext cx="1419995" cy="1928826"/>
          </a:xfrm>
          <a:prstGeom prst="rect">
            <a:avLst/>
          </a:prstGeom>
        </p:spPr>
      </p:pic>
      <p:pic>
        <p:nvPicPr>
          <p:cNvPr id="6" name="Рисунок 5" descr="37-378488_crocus-clipart-spring-school-crocus-clipart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76598" y="785794"/>
            <a:ext cx="1367402" cy="1857387"/>
          </a:xfrm>
          <a:prstGeom prst="rect">
            <a:avLst/>
          </a:prstGeom>
        </p:spPr>
      </p:pic>
      <p:pic>
        <p:nvPicPr>
          <p:cNvPr id="7" name="Рисунок 6" descr="depositphotos_2392560-stock-illustration-snowdrop-flower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71670" y="4071942"/>
            <a:ext cx="1390025" cy="1569531"/>
          </a:xfrm>
          <a:prstGeom prst="rect">
            <a:avLst/>
          </a:prstGeom>
        </p:spPr>
      </p:pic>
      <p:pic>
        <p:nvPicPr>
          <p:cNvPr id="8" name="Рисунок 7" descr="depositphotos_2392560-stock-illustration-snowdrop-flower.jp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29520" y="4643446"/>
            <a:ext cx="1518425" cy="1714512"/>
          </a:xfrm>
          <a:prstGeom prst="rect">
            <a:avLst/>
          </a:prstGeom>
        </p:spPr>
      </p:pic>
      <p:pic>
        <p:nvPicPr>
          <p:cNvPr id="9" name="Рисунок 8" descr="depositphotos_2392560-stock-illustration-snowdrop-flower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000232" y="1142984"/>
            <a:ext cx="1455156" cy="1643074"/>
          </a:xfrm>
          <a:prstGeom prst="rect">
            <a:avLst/>
          </a:prstGeom>
        </p:spPr>
      </p:pic>
      <p:pic>
        <p:nvPicPr>
          <p:cNvPr id="10" name="Рисунок 9" descr="подснежник 969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6143636" y="1071546"/>
            <a:ext cx="1112692" cy="1928826"/>
          </a:xfrm>
          <a:prstGeom prst="rect">
            <a:avLst/>
          </a:prstGeom>
        </p:spPr>
      </p:pic>
      <p:pic>
        <p:nvPicPr>
          <p:cNvPr id="11" name="Рисунок 10" descr="подснежник 969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071934" y="2428868"/>
            <a:ext cx="1112692" cy="1928826"/>
          </a:xfrm>
          <a:prstGeom prst="rect">
            <a:avLst/>
          </a:prstGeom>
        </p:spPr>
      </p:pic>
      <p:pic>
        <p:nvPicPr>
          <p:cNvPr id="12" name="Рисунок 11" descr="подснежник 969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8596" y="4643446"/>
            <a:ext cx="1112692" cy="1928826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37-378488_crocus-clipart-spring-school-crocus-clipart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928670"/>
            <a:ext cx="1314810" cy="1785950"/>
          </a:xfrm>
          <a:prstGeom prst="rect">
            <a:avLst/>
          </a:prstGeom>
        </p:spPr>
      </p:pic>
      <p:pic>
        <p:nvPicPr>
          <p:cNvPr id="5" name="Рисунок 4" descr="37-378488_crocus-clipart-spring-school-crocus-clipart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2396" y="928670"/>
            <a:ext cx="1314810" cy="1785950"/>
          </a:xfrm>
          <a:prstGeom prst="rect">
            <a:avLst/>
          </a:prstGeom>
        </p:spPr>
      </p:pic>
      <p:pic>
        <p:nvPicPr>
          <p:cNvPr id="6" name="Рисунок 5" descr="37-378488_crocus-clipart-spring-school-crocus-clipart.pn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86446" y="4214818"/>
            <a:ext cx="1314810" cy="1785950"/>
          </a:xfrm>
          <a:prstGeom prst="rect">
            <a:avLst/>
          </a:prstGeom>
        </p:spPr>
      </p:pic>
      <p:pic>
        <p:nvPicPr>
          <p:cNvPr id="7" name="Рисунок 6" descr="depositphotos_2392560-stock-illustration-snowdrop-flower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85918" y="1214422"/>
            <a:ext cx="1455156" cy="1643074"/>
          </a:xfrm>
          <a:prstGeom prst="rect">
            <a:avLst/>
          </a:prstGeom>
        </p:spPr>
      </p:pic>
      <p:pic>
        <p:nvPicPr>
          <p:cNvPr id="8" name="Рисунок 7" descr="depositphotos_2392560-stock-illustration-snowdrop-flower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358082" y="4929198"/>
            <a:ext cx="1455156" cy="1643074"/>
          </a:xfrm>
          <a:prstGeom prst="rect">
            <a:avLst/>
          </a:prstGeom>
        </p:spPr>
      </p:pic>
      <p:pic>
        <p:nvPicPr>
          <p:cNvPr id="9" name="Рисунок 8" descr="depositphotos_2392560-stock-illustration-snowdrop-flower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43108" y="4286256"/>
            <a:ext cx="1455156" cy="1643074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epositphotos_2392560-stock-illustration-snowdrop-flower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00166" y="1214422"/>
            <a:ext cx="1455156" cy="1643074"/>
          </a:xfrm>
          <a:prstGeom prst="rect">
            <a:avLst/>
          </a:prstGeom>
        </p:spPr>
      </p:pic>
      <p:pic>
        <p:nvPicPr>
          <p:cNvPr id="5" name="Рисунок 4" descr="depositphotos_2392560-stock-illustration-snowdrop-flower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571604" y="4500570"/>
            <a:ext cx="1455156" cy="1643074"/>
          </a:xfrm>
          <a:prstGeom prst="rect">
            <a:avLst/>
          </a:prstGeom>
        </p:spPr>
      </p:pic>
      <p:pic>
        <p:nvPicPr>
          <p:cNvPr id="6" name="Рисунок 5" descr="depositphotos_2392560-stock-illustration-snowdrop-flower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29520" y="5000636"/>
            <a:ext cx="1455156" cy="1643074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00px-Zéro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14546" y="1285860"/>
            <a:ext cx="4643446" cy="4643446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000108"/>
            <a:ext cx="8786842" cy="557216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За окном сосулька тает,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Ветер тучи рвет в клочки.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Разжимает, разжимает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Клен тугие кулачки.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Прислонился он к окошку,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 едва растает снег ,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Мне зеленую ладошку </a:t>
            </a:r>
          </a:p>
          <a:p>
            <a:pPr>
              <a:buNone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Клен протянет раньше всех</a:t>
            </a:r>
          </a:p>
          <a:p>
            <a:pPr>
              <a:buNone/>
            </a:pPr>
            <a:endParaRPr lang="ru-RU" sz="2800" dirty="0"/>
          </a:p>
        </p:txBody>
      </p:sp>
      <p:pic>
        <p:nvPicPr>
          <p:cNvPr id="4" name="Рисунок 3" descr="6235762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72066" y="857232"/>
            <a:ext cx="3851734" cy="5429264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4ede056004b0ebcb66ab2d9614a6c2f3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D2D1CC"/>
              </a:clrFrom>
              <a:clrTo>
                <a:srgbClr val="D2D1C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8596" y="5000636"/>
            <a:ext cx="928694" cy="1284501"/>
          </a:xfrm>
          <a:prstGeom prst="rect">
            <a:avLst/>
          </a:prstGeom>
        </p:spPr>
      </p:pic>
      <p:pic>
        <p:nvPicPr>
          <p:cNvPr id="5" name="Рисунок 4" descr="473-5ea8b70efe073d462a119a0030d6559c.pn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857356" y="3857628"/>
            <a:ext cx="1500198" cy="1778477"/>
          </a:xfrm>
          <a:prstGeom prst="rect">
            <a:avLst/>
          </a:prstGeom>
        </p:spPr>
      </p:pic>
      <p:pic>
        <p:nvPicPr>
          <p:cNvPr id="6" name="Рисунок 5" descr="Detskie_kartinki_s_zaycami_16_17160611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85720" y="2071678"/>
            <a:ext cx="1238275" cy="1857412"/>
          </a:xfrm>
          <a:prstGeom prst="rect">
            <a:avLst/>
          </a:prstGeom>
        </p:spPr>
      </p:pic>
      <p:pic>
        <p:nvPicPr>
          <p:cNvPr id="7" name="Рисунок 6" descr="Kartinki_grach_13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714480" y="1857364"/>
            <a:ext cx="1824433" cy="1285884"/>
          </a:xfrm>
          <a:prstGeom prst="rect">
            <a:avLst/>
          </a:prstGeom>
        </p:spPr>
      </p:pic>
      <p:pic>
        <p:nvPicPr>
          <p:cNvPr id="8" name="Рисунок 7" descr="RiABzEdKT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85720" y="642918"/>
            <a:ext cx="1576413" cy="857256"/>
          </a:xfrm>
          <a:prstGeom prst="rect">
            <a:avLst/>
          </a:prstGeom>
        </p:spPr>
      </p:pic>
      <p:pic>
        <p:nvPicPr>
          <p:cNvPr id="9" name="Рисунок 8" descr="2-23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643834" y="928670"/>
            <a:ext cx="1214446" cy="1572708"/>
          </a:xfrm>
          <a:prstGeom prst="rect">
            <a:avLst/>
          </a:prstGeom>
        </p:spPr>
      </p:pic>
      <p:pic>
        <p:nvPicPr>
          <p:cNvPr id="10" name="Рисунок 9" descr="cifra-4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715008" y="928670"/>
            <a:ext cx="1010190" cy="1428760"/>
          </a:xfrm>
          <a:prstGeom prst="rect">
            <a:avLst/>
          </a:prstGeom>
        </p:spPr>
      </p:pic>
      <p:pic>
        <p:nvPicPr>
          <p:cNvPr id="11" name="Рисунок 10" descr="number6_PNG18556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15008" y="4857760"/>
            <a:ext cx="1071570" cy="1339461"/>
          </a:xfrm>
          <a:prstGeom prst="rect">
            <a:avLst/>
          </a:prstGeom>
        </p:spPr>
      </p:pic>
      <p:pic>
        <p:nvPicPr>
          <p:cNvPr id="12" name="Рисунок 11" descr="number8_PNG18659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6643702" y="2500306"/>
            <a:ext cx="1143008" cy="1905014"/>
          </a:xfrm>
          <a:prstGeom prst="rect">
            <a:avLst/>
          </a:prstGeom>
        </p:spPr>
      </p:pic>
      <p:pic>
        <p:nvPicPr>
          <p:cNvPr id="14" name="Рисунок 13" descr="cifra-4.jpg"/>
          <p:cNvPicPr>
            <a:picLocks noChangeAspect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72396" y="4786322"/>
            <a:ext cx="1212227" cy="1714512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Kartinki_grach_13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7158" y="928670"/>
            <a:ext cx="1824433" cy="1285884"/>
          </a:xfrm>
          <a:prstGeom prst="rect">
            <a:avLst/>
          </a:prstGeom>
        </p:spPr>
      </p:pic>
      <p:pic>
        <p:nvPicPr>
          <p:cNvPr id="6" name="Рисунок 5" descr="2-23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14348" y="2214554"/>
            <a:ext cx="937796" cy="1214446"/>
          </a:xfrm>
          <a:prstGeom prst="rect">
            <a:avLst/>
          </a:prstGeom>
        </p:spPr>
      </p:pic>
      <p:pic>
        <p:nvPicPr>
          <p:cNvPr id="7" name="Рисунок 6" descr="RiABzEdKT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43174" y="1357298"/>
            <a:ext cx="1576413" cy="857256"/>
          </a:xfrm>
          <a:prstGeom prst="rect">
            <a:avLst/>
          </a:prstGeom>
        </p:spPr>
      </p:pic>
      <p:pic>
        <p:nvPicPr>
          <p:cNvPr id="8" name="Рисунок 7" descr="number8_PNG18659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00364" y="2143116"/>
            <a:ext cx="900118" cy="1500198"/>
          </a:xfrm>
          <a:prstGeom prst="rect">
            <a:avLst/>
          </a:prstGeom>
        </p:spPr>
      </p:pic>
      <p:pic>
        <p:nvPicPr>
          <p:cNvPr id="9" name="Рисунок 8" descr="473-5ea8b70efe073d462a119a0030d6559c.png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143504" y="785794"/>
            <a:ext cx="1500198" cy="1778477"/>
          </a:xfrm>
          <a:prstGeom prst="rect">
            <a:avLst/>
          </a:prstGeom>
        </p:spPr>
      </p:pic>
      <p:pic>
        <p:nvPicPr>
          <p:cNvPr id="10" name="Рисунок 9" descr="cifra-4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429256" y="2500306"/>
            <a:ext cx="858662" cy="1214446"/>
          </a:xfrm>
          <a:prstGeom prst="rect">
            <a:avLst/>
          </a:prstGeom>
        </p:spPr>
      </p:pic>
      <p:pic>
        <p:nvPicPr>
          <p:cNvPr id="11" name="Рисунок 10" descr="Detskie_kartinki_s_zaycami_16_17160611.pn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29520" y="500042"/>
            <a:ext cx="1238275" cy="1857412"/>
          </a:xfrm>
          <a:prstGeom prst="rect">
            <a:avLst/>
          </a:prstGeom>
        </p:spPr>
      </p:pic>
      <p:pic>
        <p:nvPicPr>
          <p:cNvPr id="12" name="Рисунок 11" descr="cifra-4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00958" y="2643182"/>
            <a:ext cx="858662" cy="1214446"/>
          </a:xfrm>
          <a:prstGeom prst="rect">
            <a:avLst/>
          </a:prstGeom>
        </p:spPr>
      </p:pic>
      <p:pic>
        <p:nvPicPr>
          <p:cNvPr id="13" name="Рисунок 12" descr="4ede056004b0ebcb66ab2d9614a6c2f3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D2D1CC"/>
              </a:clrFrom>
              <a:clrTo>
                <a:srgbClr val="D2D1C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786182" y="3857628"/>
            <a:ext cx="928694" cy="1284501"/>
          </a:xfrm>
          <a:prstGeom prst="rect">
            <a:avLst/>
          </a:prstGeom>
        </p:spPr>
      </p:pic>
      <p:pic>
        <p:nvPicPr>
          <p:cNvPr id="14" name="Рисунок 13" descr="number6_PNG18556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786182" y="5500702"/>
            <a:ext cx="900119" cy="1125147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428604"/>
            <a:ext cx="8358246" cy="1428759"/>
          </a:xfrm>
        </p:spPr>
        <p:txBody>
          <a:bodyPr>
            <a:noAutofit/>
          </a:bodyPr>
          <a:lstStyle/>
          <a:p>
            <a:pPr algn="ctr"/>
            <a:r>
              <a:rPr lang="ru-RU" sz="8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Весна</a:t>
            </a:r>
            <a:endParaRPr lang="ru-RU" sz="8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07083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86512" y="2071678"/>
            <a:ext cx="1214446" cy="2610303"/>
          </a:xfrm>
          <a:prstGeom prst="rect">
            <a:avLst/>
          </a:prstGeom>
        </p:spPr>
      </p:pic>
      <p:pic>
        <p:nvPicPr>
          <p:cNvPr id="5" name="Рисунок 4" descr="88293198-plus-and-minus-vector-icon-set-add-and-subtract-doodle-illustration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771800" y="1844824"/>
            <a:ext cx="2603815" cy="1857388"/>
          </a:xfrm>
          <a:prstGeom prst="rect">
            <a:avLst/>
          </a:prstGeom>
        </p:spPr>
      </p:pic>
      <p:pic>
        <p:nvPicPr>
          <p:cNvPr id="6" name="Рисунок 5" descr="question-mark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71802" y="4000504"/>
            <a:ext cx="2357454" cy="2357454"/>
          </a:xfrm>
          <a:prstGeom prst="rect">
            <a:avLst/>
          </a:prstGeom>
        </p:spPr>
      </p:pic>
      <p:sp>
        <p:nvSpPr>
          <p:cNvPr id="7" name="Равнобедренный треугольник 6"/>
          <p:cNvSpPr/>
          <p:nvPr/>
        </p:nvSpPr>
        <p:spPr>
          <a:xfrm>
            <a:off x="0" y="0"/>
            <a:ext cx="1636768" cy="1440160"/>
          </a:xfrm>
          <a:prstGeom prst="triangle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 rot="18153016">
            <a:off x="1858684" y="-58678"/>
            <a:ext cx="914400" cy="1922512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899592" y="1124744"/>
            <a:ext cx="1202432" cy="1202432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2" descr="D:\ПОДГОТОВИТЕЛЬНАЯ ГРУППА\картинки\фэмп цыфры\2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429000"/>
            <a:ext cx="1750840" cy="1750840"/>
          </a:xfrm>
          <a:prstGeom prst="rect">
            <a:avLst/>
          </a:prstGeom>
          <a:noFill/>
        </p:spPr>
      </p:pic>
      <p:pic>
        <p:nvPicPr>
          <p:cNvPr id="11" name="Picture 12" descr="D:\ПОДГОТОВИТЕЛЬНАЯ ГРУППА\картинки\фэмп цыфры\0_87f66_ed86c2c5_L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4" y="3933056"/>
            <a:ext cx="1083860" cy="1944216"/>
          </a:xfrm>
          <a:prstGeom prst="rect">
            <a:avLst/>
          </a:prstGeom>
          <a:noFill/>
        </p:spPr>
      </p:pic>
      <p:pic>
        <p:nvPicPr>
          <p:cNvPr id="13" name="Picture 9" descr="D:\ПОДГОТОВИТЕЛЬНАЯ ГРУППА\картинки\фэмп цыфры\11б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720" y="4869160"/>
            <a:ext cx="936104" cy="129614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118</TotalTime>
  <Words>42</Words>
  <Application>Microsoft Office PowerPoint</Application>
  <PresentationFormat>Экран (4:3)</PresentationFormat>
  <Paragraphs>15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Поток</vt:lpstr>
      <vt:lpstr>Весна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Весна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Весна</dc:title>
  <dc:creator>User</dc:creator>
  <cp:lastModifiedBy>Валя</cp:lastModifiedBy>
  <cp:revision>17</cp:revision>
  <dcterms:created xsi:type="dcterms:W3CDTF">2019-02-18T13:58:00Z</dcterms:created>
  <dcterms:modified xsi:type="dcterms:W3CDTF">2021-02-22T11:34:40Z</dcterms:modified>
</cp:coreProperties>
</file>