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7D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106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0BB320-0212-4948-897E-D3770E6D1D9A}" type="datetimeFigureOut">
              <a:rPr lang="ru-RU" smtClean="0"/>
              <a:pPr/>
              <a:t>15.01.2022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0D3190-56AE-416D-8C0A-6E423F8253A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39406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15.01.2022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15.01.2022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15.01.2022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15.01.2022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15.01.2022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15.01.2022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15.01.2022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15.01.2022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15.01.2022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15.01.2022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15.01.2022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40000"/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 userDrawn="1"/>
        </p:nvSpPr>
        <p:spPr>
          <a:xfrm>
            <a:off x="357158" y="285728"/>
            <a:ext cx="8501122" cy="6215106"/>
          </a:xfrm>
          <a:prstGeom prst="roundRect">
            <a:avLst>
              <a:gd name="adj" fmla="val 9106"/>
            </a:avLst>
          </a:prstGeom>
          <a:noFill/>
          <a:ln>
            <a:solidFill>
              <a:srgbClr val="57D3FF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 descr="0_75c96_b715e7d3_XL.jpeg"/>
          <p:cNvPicPr>
            <a:picLocks noChangeAspect="1"/>
          </p:cNvPicPr>
          <p:nvPr userDrawn="1"/>
        </p:nvPicPr>
        <p:blipFill>
          <a:blip r:embed="rId1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8363" t="8363"/>
          <a:stretch>
            <a:fillRect/>
          </a:stretch>
        </p:blipFill>
        <p:spPr>
          <a:xfrm>
            <a:off x="71406" y="71414"/>
            <a:ext cx="2000264" cy="200026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3CAFAF-F440-4BEA-83C0-06215780B219}" type="datetimeFigureOut">
              <a:rPr lang="ru-RU" smtClean="0"/>
              <a:pPr/>
              <a:t>15.01.2022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corowina.ucoz.com</a:t>
            </a:r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одзаголовок 2"/>
          <p:cNvSpPr txBox="1">
            <a:spLocks/>
          </p:cNvSpPr>
          <p:nvPr/>
        </p:nvSpPr>
        <p:spPr>
          <a:xfrm>
            <a:off x="1428728" y="428604"/>
            <a:ext cx="7286644" cy="1143007"/>
          </a:xfrm>
          <a:prstGeom prst="rect">
            <a:avLst/>
          </a:prstGeom>
        </p:spPr>
        <p:txBody>
          <a:bodyPr>
            <a:noAutofit/>
          </a:bodyPr>
          <a:lstStyle/>
          <a:p>
            <a:pPr marL="342900" algn="ctr" fontAlgn="auto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Муниципальное казенное дошкольное образовательное учреждение «Детский сад № 10»г.Карабаша комбинированного вида.</a:t>
            </a:r>
          </a:p>
          <a:p>
            <a:pPr marL="342900" algn="ctr" fontAlgn="auto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ru-RU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857224" y="2571744"/>
            <a:ext cx="7643866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i="1" dirty="0" smtClean="0">
                <a:ln w="10541" cmpd="sng">
                  <a:noFill/>
                  <a:prstDash val="solid"/>
                </a:ln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Экологическое воспитание детей младшего дошкольного возраста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i="1" dirty="0" smtClean="0">
                <a:ln w="10541" cmpd="sng">
                  <a:noFill/>
                  <a:prstDash val="solid"/>
                </a:ln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«Экология-дело каждого»</a:t>
            </a:r>
            <a:endParaRPr lang="ru-RU" sz="3600" b="1" i="1" dirty="0">
              <a:ln w="10541" cmpd="sng">
                <a:noFill/>
                <a:prstDash val="solid"/>
              </a:ln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одзаголовок 2"/>
          <p:cNvSpPr txBox="1">
            <a:spLocks/>
          </p:cNvSpPr>
          <p:nvPr/>
        </p:nvSpPr>
        <p:spPr>
          <a:xfrm>
            <a:off x="4500562" y="5000636"/>
            <a:ext cx="3714776" cy="1143007"/>
          </a:xfrm>
          <a:prstGeom prst="rect">
            <a:avLst/>
          </a:prstGeom>
        </p:spPr>
        <p:txBody>
          <a:bodyPr>
            <a:noAutofit/>
          </a:bodyPr>
          <a:lstStyle/>
          <a:p>
            <a:pPr marL="342900" algn="r" fontAlgn="auto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000" b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Выполнили: </a:t>
            </a:r>
            <a:r>
              <a:rPr lang="ru-RU" sz="2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ЛюдиновскаяН.Д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 </a:t>
            </a:r>
            <a:b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Серикова Н.П.  </a:t>
            </a:r>
            <a:endParaRPr lang="ru-RU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ru-RU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 txBox="1">
            <a:spLocks/>
          </p:cNvSpPr>
          <p:nvPr/>
        </p:nvSpPr>
        <p:spPr>
          <a:xfrm>
            <a:off x="2428860" y="214290"/>
            <a:ext cx="3786214" cy="8572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Цель: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357290" y="1000108"/>
            <a:ext cx="750099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научить детей видеть и понимать красоту родной природы, бережно относиться ко всему живому и использовать полученные знания в повседневной жизни.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3" descr="C:\Users\Наташа\Desktop\фото и видео\20161013_1114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250002" y="3411142"/>
            <a:ext cx="3286148" cy="2464612"/>
          </a:xfrm>
          <a:prstGeom prst="roundRect">
            <a:avLst/>
          </a:prstGeom>
          <a:noFill/>
        </p:spPr>
      </p:pic>
      <p:pic>
        <p:nvPicPr>
          <p:cNvPr id="9" name="Picture 2" descr="C:\Users\Наташа\Desktop\фото и видео\20160930_11030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2809862" y="3405188"/>
            <a:ext cx="3238523" cy="2428892"/>
          </a:xfrm>
          <a:prstGeom prst="roundRect">
            <a:avLst/>
          </a:prstGeom>
          <a:noFill/>
        </p:spPr>
      </p:pic>
      <p:pic>
        <p:nvPicPr>
          <p:cNvPr id="10" name="Picture 4" descr="C:\Users\Наташа\Desktop\фото\14102013166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86446" y="3071810"/>
            <a:ext cx="2857520" cy="2143140"/>
          </a:xfrm>
          <a:prstGeom prst="round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86050" y="642918"/>
            <a:ext cx="371477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4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Задачи:</a:t>
            </a:r>
            <a:endParaRPr lang="ru-RU" sz="40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42910" y="1857364"/>
            <a:ext cx="821537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знакомить детей  с растительным  и животным миром ;</a:t>
            </a:r>
          </a:p>
          <a:p>
            <a:pPr>
              <a:buFont typeface="Wingdings" pitchFamily="2" charset="2"/>
              <a:buChar char="Ø"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развивать умение  наблюдать, анализировать, сравнивать;</a:t>
            </a:r>
          </a:p>
          <a:p>
            <a:pPr>
              <a:buFont typeface="Wingdings" pitchFamily="2" charset="2"/>
              <a:buChar char="Ø"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учить различать деревья, называть  1- 2 дерева,1-2 травянистых  растения ,1 вид ягоды, 1 вид грибов,1 вид  птиц;</a:t>
            </a:r>
          </a:p>
          <a:p>
            <a:pPr>
              <a:buFont typeface="Wingdings" pitchFamily="2" charset="2"/>
              <a:buChar char="Ø"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учить  различать  и называть  домашних животных  и их  детенышей ;</a:t>
            </a:r>
          </a:p>
          <a:p>
            <a:pPr>
              <a:buFont typeface="Wingdings" pitchFamily="2" charset="2"/>
              <a:buChar char="Ø"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знакомить с сезонными изменениями, поведения животных и птиц;</a:t>
            </a:r>
          </a:p>
          <a:p>
            <a:pPr>
              <a:buFont typeface="Wingdings" pitchFamily="2" charset="2"/>
              <a:buChar char="Ø"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воспитывать  любовь  к родному краю, умение правильно вести себя в природе;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57356" y="428604"/>
            <a:ext cx="678661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Методы взаимодействия с семьей</a:t>
            </a:r>
            <a:endParaRPr lang="ru-RU" sz="28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3"/>
          <p:cNvSpPr txBox="1">
            <a:spLocks/>
          </p:cNvSpPr>
          <p:nvPr/>
        </p:nvSpPr>
        <p:spPr>
          <a:xfrm>
            <a:off x="571472" y="2285992"/>
            <a:ext cx="3786214" cy="3214710"/>
          </a:xfrm>
          <a:prstGeom prst="rect">
            <a:avLst/>
          </a:prstGeom>
        </p:spPr>
        <p:txBody>
          <a:bodyPr/>
          <a:lstStyle/>
          <a:p>
            <a:pPr marL="342900" marR="0" lvl="0" indent="-342900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ru-RU" sz="240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беседы;</a:t>
            </a:r>
          </a:p>
          <a:p>
            <a:pPr marL="342900" marR="0" lvl="0" indent="-342900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ru-RU" sz="240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просьбы о помощи в оформлении и обогащении предметно-развивающей среды группы;</a:t>
            </a:r>
          </a:p>
          <a:p>
            <a:pPr marL="342900" marR="0" lvl="0" indent="-342900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ru-RU" sz="240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задания;</a:t>
            </a:r>
          </a:p>
          <a:p>
            <a:pPr marL="342900" marR="0" lvl="0" indent="-342900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ru-RU" sz="240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папки-передвижки.</a:t>
            </a:r>
          </a:p>
          <a:p>
            <a:pPr marL="342900" marR="0" lvl="0" indent="-342900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endParaRPr kumimoji="0" lang="ru-RU" sz="2400" i="0" u="none" strike="noStrike" kern="1200" cap="none" spc="0" normalizeH="0" baseline="0" noProof="0" dirty="0" smtClean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" name="Picture 5" descr="C:\Users\Наташа\Desktop\фото дс\20170331_1601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3921612" y="1579058"/>
            <a:ext cx="2917091" cy="2187819"/>
          </a:xfrm>
          <a:prstGeom prst="roundRect">
            <a:avLst/>
          </a:prstGeom>
          <a:noFill/>
        </p:spPr>
      </p:pic>
      <p:pic>
        <p:nvPicPr>
          <p:cNvPr id="5" name="Picture 7" descr="C:\Users\Наташа\Desktop\34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72264" y="1214423"/>
            <a:ext cx="2071702" cy="2930142"/>
          </a:xfrm>
          <a:prstGeom prst="roundRect">
            <a:avLst/>
          </a:prstGeom>
          <a:noFill/>
        </p:spPr>
      </p:pic>
      <p:pic>
        <p:nvPicPr>
          <p:cNvPr id="6" name="Picture 6" descr="C:\Users\Наташа\Desktop\фото дс\20170331_16560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628" y="4214818"/>
            <a:ext cx="2976583" cy="2232438"/>
          </a:xfrm>
          <a:prstGeom prst="round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57356" y="928670"/>
            <a:ext cx="68580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Методы работы с детьми</a:t>
            </a:r>
            <a:endParaRPr lang="ru-RU" sz="28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571472" y="2071678"/>
            <a:ext cx="8229600" cy="3000396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ru-RU" sz="240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наблюдения за живыми и неживыми объектами;</a:t>
            </a:r>
          </a:p>
          <a:p>
            <a:pPr marL="342900" marR="0" lvl="0" indent="-34290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ru-RU" sz="240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опытно-экспериментальная деятельность;</a:t>
            </a:r>
          </a:p>
          <a:p>
            <a:pPr marL="342900" marR="0" lvl="0" indent="-34290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ru-RU" sz="240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подвижные и дидактические игры;</a:t>
            </a:r>
          </a:p>
          <a:p>
            <a:pPr marL="342900" marR="0" lvl="0" indent="-34290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ru-RU" sz="240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непосредственно образовательная деятельность;</a:t>
            </a:r>
          </a:p>
          <a:p>
            <a:pPr marL="342900" marR="0" lvl="0" indent="-34290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ru-RU" sz="240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использование иллюстративно-наглядного материала;</a:t>
            </a:r>
          </a:p>
          <a:p>
            <a:pPr marL="342900" marR="0" lvl="0" indent="-34290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ru-RU" sz="240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чтение детской природоведческой и художественной литературы;</a:t>
            </a:r>
          </a:p>
          <a:p>
            <a:pPr marL="342900" marR="0" lvl="0" indent="-34290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ru-RU" sz="240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посильный труд в природе.</a:t>
            </a:r>
          </a:p>
          <a:p>
            <a:pPr marL="342900" marR="0" lvl="0" indent="-34290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endParaRPr kumimoji="0" lang="ru-RU" sz="2400" i="0" u="none" strike="noStrike" kern="1200" cap="none" spc="0" normalizeH="0" baseline="0" noProof="0" dirty="0" smtClean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endParaRPr kumimoji="0" lang="ru-RU" sz="2400" i="0" u="none" strike="noStrike" kern="1200" cap="none" spc="0" normalizeH="0" baseline="0" noProof="0" dirty="0" smtClean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1571604" y="357166"/>
            <a:ext cx="7286676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Развивающая предметно-пространственная среда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5" name="Picture 2" descr="C:\Users\Наташа\Desktop\фото дс\20170331_16114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1643050"/>
            <a:ext cx="2928958" cy="2196718"/>
          </a:xfrm>
          <a:prstGeom prst="roundRect">
            <a:avLst/>
          </a:prstGeom>
          <a:noFill/>
          <a:ln>
            <a:noFill/>
          </a:ln>
        </p:spPr>
      </p:pic>
      <p:pic>
        <p:nvPicPr>
          <p:cNvPr id="6" name="Picture 3" descr="C:\Users\Наташа\Desktop\фото дс\20170331_15550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5008" y="1571611"/>
            <a:ext cx="2928958" cy="2196719"/>
          </a:xfrm>
          <a:prstGeom prst="roundRect">
            <a:avLst/>
          </a:prstGeom>
          <a:noFill/>
          <a:ln>
            <a:noFill/>
          </a:ln>
        </p:spPr>
      </p:pic>
      <p:pic>
        <p:nvPicPr>
          <p:cNvPr id="8" name="Picture 3" descr="C:\Users\Наташа\Desktop\фото дс\20170401_12480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57884" y="4286257"/>
            <a:ext cx="2809893" cy="2107420"/>
          </a:xfrm>
          <a:prstGeom prst="roundRect">
            <a:avLst/>
          </a:prstGeom>
          <a:noFill/>
          <a:ln>
            <a:noFill/>
          </a:ln>
        </p:spPr>
      </p:pic>
      <p:pic>
        <p:nvPicPr>
          <p:cNvPr id="9" name="Picture 2" descr="C:\Users\Наташа\Desktop\фото дс\20170403_07024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4348" y="4357694"/>
            <a:ext cx="2738457" cy="2053842"/>
          </a:xfrm>
          <a:prstGeom prst="roundRect">
            <a:avLst/>
          </a:prstGeom>
          <a:noFill/>
          <a:ln>
            <a:noFill/>
          </a:ln>
        </p:spPr>
      </p:pic>
      <p:pic>
        <p:nvPicPr>
          <p:cNvPr id="7" name="Picture 2" descr="C:\Users\Наташа\Desktop\фото дс\20170331_160637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43240" y="2857496"/>
            <a:ext cx="2976583" cy="2232438"/>
          </a:xfrm>
          <a:prstGeom prst="round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1785918" y="500042"/>
            <a:ext cx="6872278" cy="796908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Изобразительная деятельность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3" name="Picture 2" descr="C:\Users\Наташа\Desktop\фото дс\20170331_09443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4616358">
            <a:off x="335758" y="2039726"/>
            <a:ext cx="2741501" cy="2056126"/>
          </a:xfrm>
          <a:prstGeom prst="roundRect">
            <a:avLst/>
          </a:prstGeom>
          <a:noFill/>
          <a:ln>
            <a:noFill/>
          </a:ln>
        </p:spPr>
      </p:pic>
      <p:pic>
        <p:nvPicPr>
          <p:cNvPr id="4" name="Picture 3" descr="C:\Users\Наташа\Desktop\фото дс\20170331_09422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2875348" y="1768067"/>
            <a:ext cx="2714644" cy="2035984"/>
          </a:xfrm>
          <a:prstGeom prst="roundRect">
            <a:avLst/>
          </a:prstGeom>
          <a:noFill/>
          <a:ln>
            <a:noFill/>
          </a:ln>
        </p:spPr>
      </p:pic>
      <p:pic>
        <p:nvPicPr>
          <p:cNvPr id="5" name="Picture 2" descr="C:\Users\Наташа\Desktop\фото дс\20170404_09240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278164">
            <a:off x="5649005" y="1861054"/>
            <a:ext cx="2922784" cy="2192089"/>
          </a:xfrm>
          <a:prstGeom prst="roundRect">
            <a:avLst/>
          </a:prstGeom>
          <a:noFill/>
          <a:ln>
            <a:noFill/>
          </a:ln>
        </p:spPr>
      </p:pic>
      <p:pic>
        <p:nvPicPr>
          <p:cNvPr id="6" name="Picture 3" descr="C:\Users\Наташа\Desktop\фото дс\20170404_09243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71802" y="4286256"/>
            <a:ext cx="3071834" cy="2150284"/>
          </a:xfrm>
          <a:prstGeom prst="round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C:\Users\Наташа\Desktop\фото дс\20170404_2206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1243970"/>
            <a:ext cx="2196719" cy="2928958"/>
          </a:xfrm>
          <a:prstGeom prst="roundRect">
            <a:avLst/>
          </a:prstGeom>
          <a:noFill/>
          <a:ln>
            <a:noFill/>
          </a:ln>
        </p:spPr>
      </p:pic>
      <p:sp>
        <p:nvSpPr>
          <p:cNvPr id="2" name="Заголовок 1"/>
          <p:cNvSpPr txBox="1">
            <a:spLocks/>
          </p:cNvSpPr>
          <p:nvPr/>
        </p:nvSpPr>
        <p:spPr>
          <a:xfrm>
            <a:off x="1857356" y="428604"/>
            <a:ext cx="6800840" cy="796908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Экологические игры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5" name="Picture 2" descr="E:\05-04-2017_07-00-36\20170405_08082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79981">
            <a:off x="5162554" y="1651938"/>
            <a:ext cx="3139818" cy="2354864"/>
          </a:xfrm>
          <a:prstGeom prst="roundRect">
            <a:avLst/>
          </a:prstGeom>
          <a:noFill/>
          <a:ln>
            <a:noFill/>
          </a:ln>
        </p:spPr>
      </p:pic>
      <p:pic>
        <p:nvPicPr>
          <p:cNvPr id="6" name="Picture 5" descr="E:\05-04-2017_07-00-36\20170405_08124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31650" y="4096069"/>
            <a:ext cx="3024177" cy="2268133"/>
          </a:xfrm>
          <a:prstGeom prst="flowChartAlternateProcess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:\Users\Наташа\Desktop\фото дс\20170331_1040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3499069" y="3964174"/>
            <a:ext cx="2604922" cy="2143140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</p:pic>
      <p:pic>
        <p:nvPicPr>
          <p:cNvPr id="5" name="Picture 6" descr="C:\Users\Наташа\Desktop\фото дс\20170331_10534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83188" y="1300334"/>
            <a:ext cx="2620017" cy="2428892"/>
          </a:xfrm>
          <a:prstGeom prst="roundRect">
            <a:avLst>
              <a:gd name="adj" fmla="val 2325"/>
            </a:avLst>
          </a:prstGeom>
          <a:noFill/>
          <a:ln>
            <a:noFill/>
          </a:ln>
        </p:spPr>
      </p:pic>
      <p:sp>
        <p:nvSpPr>
          <p:cNvPr id="2" name="Заголовок 1"/>
          <p:cNvSpPr txBox="1">
            <a:spLocks/>
          </p:cNvSpPr>
          <p:nvPr/>
        </p:nvSpPr>
        <p:spPr>
          <a:xfrm>
            <a:off x="1785918" y="428604"/>
            <a:ext cx="6858048" cy="72547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Опыты и эксперименты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7" name="Picture 5" descr="C:\Users\Наташа\Desktop\фото дс\20170404_10223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83188" y="3815066"/>
            <a:ext cx="2511107" cy="2508086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40" y="1272385"/>
            <a:ext cx="2942438" cy="2403673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770421"/>
            <a:ext cx="2952328" cy="2604923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260411"/>
            <a:ext cx="2555386" cy="240367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www.playcast.ru/uploads/2014/03/12/7818838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648594">
            <a:off x="362774" y="1580778"/>
            <a:ext cx="3238358" cy="2198701"/>
          </a:xfrm>
          <a:prstGeom prst="round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accent5"/>
            </a:outerShdw>
          </a:effectLst>
        </p:spPr>
      </p:pic>
      <p:sp>
        <p:nvSpPr>
          <p:cNvPr id="2" name="Заголовок 1"/>
          <p:cNvSpPr txBox="1">
            <a:spLocks/>
          </p:cNvSpPr>
          <p:nvPr/>
        </p:nvSpPr>
        <p:spPr>
          <a:xfrm>
            <a:off x="1785918" y="428604"/>
            <a:ext cx="6858048" cy="642942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Наблюдение за природой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j-ea"/>
              <a:cs typeface="+mj-cs"/>
            </a:endParaRPr>
          </a:p>
        </p:txBody>
      </p:sp>
      <p:pic>
        <p:nvPicPr>
          <p:cNvPr id="4" name="Picture 4" descr="http://m.ruvr.ru/2013/06/04/1149953886/7sol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01877">
            <a:off x="5486718" y="1517681"/>
            <a:ext cx="3490824" cy="2035922"/>
          </a:xfrm>
          <a:prstGeom prst="round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accent5"/>
            </a:outerShdw>
          </a:effectLst>
        </p:spPr>
      </p:pic>
      <p:pic>
        <p:nvPicPr>
          <p:cNvPr id="5" name="Rectangle 3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28992" y="1000108"/>
            <a:ext cx="2159001" cy="2643206"/>
          </a:xfrm>
          <a:prstGeom prst="roundRect">
            <a:avLst/>
          </a:prstGeom>
          <a:noFill/>
          <a:ln w="41275">
            <a:noFill/>
            <a:miter lim="800000"/>
            <a:headEnd/>
            <a:tailEnd/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1813" y="3702308"/>
            <a:ext cx="2664296" cy="266771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3702308"/>
            <a:ext cx="2952328" cy="260872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1857356" y="357166"/>
            <a:ext cx="6786610" cy="72547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Посильный труд в природе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j-ea"/>
              <a:cs typeface="+mj-cs"/>
            </a:endParaRPr>
          </a:p>
        </p:txBody>
      </p:sp>
      <p:pic>
        <p:nvPicPr>
          <p:cNvPr id="3" name="Picture 2" descr="C:\Users\Наташа\Desktop\фото дс\20170331_1026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948886"/>
            <a:ext cx="3071834" cy="2303876"/>
          </a:xfrm>
          <a:prstGeom prst="roundRect">
            <a:avLst>
              <a:gd name="adj" fmla="val 1075"/>
            </a:avLst>
          </a:prstGeom>
          <a:noFill/>
          <a:ln>
            <a:noFill/>
          </a:ln>
        </p:spPr>
      </p:pic>
      <p:pic>
        <p:nvPicPr>
          <p:cNvPr id="4" name="Picture 3" descr="C:\Users\Наташа\Desktop\фото дс\20170331_10262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29190" y="948886"/>
            <a:ext cx="3048021" cy="2286016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</p:pic>
      <p:pic>
        <p:nvPicPr>
          <p:cNvPr id="5" name="Picture 1" descr="C:\Users\Наташа\Desktop\фото дс\20170331_10412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40817" y="3597899"/>
            <a:ext cx="2880322" cy="2542527"/>
          </a:xfrm>
          <a:prstGeom prst="roundRect">
            <a:avLst>
              <a:gd name="adj" fmla="val 398"/>
            </a:avLst>
          </a:prstGeom>
          <a:noFill/>
          <a:ln>
            <a:noFill/>
          </a:ln>
        </p:spPr>
      </p:pic>
      <p:pic>
        <p:nvPicPr>
          <p:cNvPr id="6" name="Picture 2" descr="C:\Users\Наташа\Desktop\фото дс\20170331_10412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3452375" y="3612520"/>
            <a:ext cx="2880321" cy="2513283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1928794" y="500042"/>
            <a:ext cx="6786610" cy="108266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Непосредственно образовательная деятельность (занятия)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340768"/>
            <a:ext cx="3075806" cy="243802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2229" y="1340768"/>
            <a:ext cx="3147814" cy="243802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2229" y="3933056"/>
            <a:ext cx="3147814" cy="2448272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3933056"/>
            <a:ext cx="3003798" cy="244827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1857356" y="357166"/>
            <a:ext cx="6829444" cy="582594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Праздники,</a:t>
            </a:r>
            <a:r>
              <a:rPr kumimoji="0" lang="ru-RU" sz="28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 досуги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j-ea"/>
              <a:cs typeface="+mj-cs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3645024"/>
            <a:ext cx="3518048" cy="2650903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1196752"/>
            <a:ext cx="4248472" cy="230425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196752"/>
            <a:ext cx="3435846" cy="2304256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3645024"/>
            <a:ext cx="4265173" cy="265090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1857356" y="357166"/>
            <a:ext cx="6786610" cy="796908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Методическое сопровождение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j-ea"/>
              <a:cs typeface="+mj-cs"/>
            </a:endParaRPr>
          </a:p>
        </p:txBody>
      </p:sp>
      <p:pic>
        <p:nvPicPr>
          <p:cNvPr id="3" name="Picture 5" descr="E:\05-04-2017_07-00-36\20170405_08153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43306" y="857232"/>
            <a:ext cx="2143141" cy="2857520"/>
          </a:xfrm>
          <a:prstGeom prst="roundRect">
            <a:avLst/>
          </a:prstGeom>
          <a:noFill/>
        </p:spPr>
      </p:pic>
      <p:pic>
        <p:nvPicPr>
          <p:cNvPr id="1026" name="Picture 2" descr="C:\Users\Наташа\Desktop\фото дс\20170405_14053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555634">
            <a:off x="742318" y="1595897"/>
            <a:ext cx="2961519" cy="2221139"/>
          </a:xfrm>
          <a:prstGeom prst="roundRect">
            <a:avLst/>
          </a:prstGeom>
          <a:noFill/>
        </p:spPr>
      </p:pic>
      <p:pic>
        <p:nvPicPr>
          <p:cNvPr id="1027" name="Picture 3" descr="C:\Users\Наташа\Desktop\фото дс\20170405_14060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207042">
            <a:off x="6274442" y="1203801"/>
            <a:ext cx="2095453" cy="2793937"/>
          </a:xfrm>
          <a:prstGeom prst="roundRect">
            <a:avLst/>
          </a:prstGeom>
          <a:noFill/>
        </p:spPr>
      </p:pic>
      <p:pic>
        <p:nvPicPr>
          <p:cNvPr id="1028" name="Picture 4" descr="C:\Users\Наташа\Desktop\фото дс\20170405_14063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28860" y="3571876"/>
            <a:ext cx="2143139" cy="2857519"/>
          </a:xfrm>
          <a:prstGeom prst="roundRect">
            <a:avLst/>
          </a:prstGeom>
          <a:noFill/>
        </p:spPr>
      </p:pic>
      <p:pic>
        <p:nvPicPr>
          <p:cNvPr id="1029" name="Picture 5" descr="C:\Users\Наташа\Desktop\фото дс\20170405_140747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929189" y="3571876"/>
            <a:ext cx="2143141" cy="2857520"/>
          </a:xfrm>
          <a:prstGeom prst="round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71604" y="2071678"/>
            <a:ext cx="6286544" cy="2123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600" b="1" i="1" dirty="0" smtClean="0">
                <a:ln w="10541" cmpd="sng">
                  <a:noFill/>
                  <a:prstDash val="solid"/>
                </a:ln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600" b="1" i="1" dirty="0" smtClean="0">
                <a:ln w="10541" cmpd="sng">
                  <a:noFill/>
                  <a:prstDash val="solid"/>
                </a:ln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6600" b="1" i="1" dirty="0">
              <a:ln w="10541" cmpd="sng">
                <a:noFill/>
                <a:prstDash val="solid"/>
              </a:ln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286000" y="2967335"/>
            <a:ext cx="4572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ln w="10541" cmpd="sng">
                  <a:noFill/>
                  <a:prstDash val="solid"/>
                </a:ln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Экологическое воспитание детей младшего дошкольного возраста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ln w="10541" cmpd="sng">
                  <a:noFill/>
                  <a:prstDash val="solid"/>
                </a:ln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«Экология-дело каждого»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200</TotalTime>
  <Words>230</Words>
  <Application>Microsoft Office PowerPoint</Application>
  <PresentationFormat>Экран (4:3)</PresentationFormat>
  <Paragraphs>40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0" baseType="lpstr">
      <vt:lpstr>Arial</vt:lpstr>
      <vt:lpstr>Calibri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III</cp:lastModifiedBy>
  <cp:revision>20</cp:revision>
  <dcterms:created xsi:type="dcterms:W3CDTF">2013-01-06T18:32:13Z</dcterms:created>
  <dcterms:modified xsi:type="dcterms:W3CDTF">2022-01-15T08:36:49Z</dcterms:modified>
</cp:coreProperties>
</file>