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06659-071B-4F9F-8370-C12ED23C24C2}" type="datetimeFigureOut">
              <a:rPr lang="ru-RU" smtClean="0"/>
              <a:pPr/>
              <a:t>20.05.2020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92ABB-B836-414A-8D9B-C8B4E8061AB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png"/><Relationship Id="rId7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2.jpeg"/><Relationship Id="rId11" Type="http://schemas.openxmlformats.org/officeDocument/2006/relationships/image" Target="../media/image57.jpeg"/><Relationship Id="rId5" Type="http://schemas.openxmlformats.org/officeDocument/2006/relationships/image" Target="../media/image51.jpeg"/><Relationship Id="rId10" Type="http://schemas.openxmlformats.org/officeDocument/2006/relationships/image" Target="../media/image56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krasivie-fony-dlya-prezentacii-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МОБУ СОШ «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Муринский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ЦО №1»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Отчет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по самообразованию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«Работа с семьёй в детском саду с целью создания единого образовательного пространства</a:t>
            </a:r>
            <a:r>
              <a:rPr lang="ru-RU" sz="2000" b="1" dirty="0" smtClean="0"/>
              <a:t>»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Воспитатель: Садовская Л.В.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6093296"/>
            <a:ext cx="8280920" cy="43204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2019-2020 </a:t>
            </a:r>
            <a:r>
              <a:rPr lang="ru-RU" dirty="0" err="1" smtClean="0">
                <a:solidFill>
                  <a:schemeClr val="tx1"/>
                </a:solidFill>
              </a:rPr>
              <a:t>уч.г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365104"/>
            <a:ext cx="2376264" cy="23295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692697"/>
            <a:ext cx="7772400" cy="1008112"/>
          </a:xfrm>
        </p:spPr>
        <p:txBody>
          <a:bodyPr/>
          <a:lstStyle/>
          <a:p>
            <a:pPr algn="ctr"/>
            <a:r>
              <a:rPr lang="ru-RU" dirty="0" smtClean="0"/>
              <a:t>Идея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844824"/>
            <a:ext cx="8136904" cy="362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Главная идея взаимодействия педагога с родителями- это сотрудничество ! </a:t>
            </a:r>
          </a:p>
          <a:p>
            <a:pPr lvl="0">
              <a:spcBef>
                <a:spcPct val="20000"/>
              </a:spcBef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Сотрудничество предполагает не только взаимные действия, но и взаимопонимание, взаимоуважение, взаимодоверие, взаимовлияние. Активная совместная работа педагогов и родителей позволяет лучше узнать друг друга, способствует усилению  взаимоотношений.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 smtClean="0">
              <a:solidFill>
                <a:srgbClr val="00206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2350565" cy="16561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416858"/>
            <a:ext cx="1695461" cy="1441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krasivie-fony-dlya-prezentacii-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76672"/>
            <a:ext cx="7772400" cy="72008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3" y="476672"/>
            <a:ext cx="7776865" cy="3960440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ru-RU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</a:t>
            </a: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условий для благоприятного климата взаимодействия с родителями.</a:t>
            </a:r>
          </a:p>
          <a:p>
            <a:pPr lvl="0">
              <a:defRPr/>
            </a:pP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Установление доверительных и партнерских отношений с родителями. </a:t>
            </a:r>
          </a:p>
          <a:p>
            <a:pPr lvl="0">
              <a:defRPr/>
            </a:pP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Вовлечение семьи в единое образовательное пространство</a:t>
            </a:r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024" y="3645024"/>
            <a:ext cx="3212976" cy="32129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krasivie-fony-dlya-prezentacii-3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-335343" y="0"/>
            <a:ext cx="9479343" cy="685800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Содержимое 9" descr="работа с родителями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3528" y="188640"/>
            <a:ext cx="8352928" cy="626469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krasivie-fony-dlya-prezentacii-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IMG_20191001_125501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899592" y="0"/>
            <a:ext cx="7566214" cy="460851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Родители принимали участие в изготовлении стенгазеты «Лето,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ах,лето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!»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krasivie-fony-dlya-prezentacii-3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0"/>
            <a:ext cx="7848872" cy="1412776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Мастер-класс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 изготовлению русской народной куклы- закрутки</a:t>
            </a:r>
            <a:endParaRPr lang="ru-RU" sz="3200" dirty="0"/>
          </a:p>
        </p:txBody>
      </p:sp>
      <p:pic>
        <p:nvPicPr>
          <p:cNvPr id="8" name="Содержимое 7" descr="157028122649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724128" y="1484784"/>
            <a:ext cx="3048000" cy="2171700"/>
          </a:xfrm>
        </p:spPr>
      </p:pic>
      <p:sp>
        <p:nvSpPr>
          <p:cNvPr id="6" name="Прямоугольник 5"/>
          <p:cNvSpPr/>
          <p:nvPr/>
        </p:nvSpPr>
        <p:spPr>
          <a:xfrm>
            <a:off x="611560" y="980729"/>
            <a:ext cx="25202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Родители нашей группы с удовольствием откликнулись на приглашение участвовать в мастер-классе, 17 родителей приняли участие в мероприятии, были не только мамы, но и папы. Гости с удовольствием просмотрели презентацию об истории русской тряпичной куклы,  показ воспитателем  последовательности изготовления куклы, а затем вместе с детьми приступили к изготовлению кукол-закруток.</a:t>
            </a:r>
            <a:endParaRPr lang="ru-RU" sz="1600" dirty="0"/>
          </a:p>
        </p:txBody>
      </p:sp>
      <p:pic>
        <p:nvPicPr>
          <p:cNvPr id="9" name="Рисунок 8" descr="15702812263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232" y="3429000"/>
            <a:ext cx="2286000" cy="3048000"/>
          </a:xfrm>
          <a:prstGeom prst="rect">
            <a:avLst/>
          </a:prstGeom>
        </p:spPr>
      </p:pic>
      <p:pic>
        <p:nvPicPr>
          <p:cNvPr id="10" name="Рисунок 9" descr="157028123484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4149080"/>
            <a:ext cx="1857375" cy="2476500"/>
          </a:xfrm>
          <a:prstGeom prst="rect">
            <a:avLst/>
          </a:prstGeom>
        </p:spPr>
      </p:pic>
      <p:pic>
        <p:nvPicPr>
          <p:cNvPr id="11" name="Рисунок 10" descr="157016439448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31840" y="1484784"/>
            <a:ext cx="2376264" cy="3014531"/>
          </a:xfrm>
          <a:prstGeom prst="rect">
            <a:avLst/>
          </a:prstGeom>
        </p:spPr>
      </p:pic>
      <p:pic>
        <p:nvPicPr>
          <p:cNvPr id="12" name="Рисунок 11" descr="IMG_20191003_18400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31840" y="4365104"/>
            <a:ext cx="1710190" cy="228025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301208"/>
            <a:ext cx="7272808" cy="1224136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Родители изготовили совместно со своими детьми книжки – малышки о русском фольклоре в рамках проекта «Россия-Родина моя»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 descr="IMG_20200128_1756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62067" y="260648"/>
            <a:ext cx="4314189" cy="511256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661248"/>
            <a:ext cx="5486400" cy="936104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Родители с удовольствием участвуют в изготовление осенних поделок, готовят костюмы к праздникам.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20181012_0725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0"/>
            <a:ext cx="2376264" cy="3168352"/>
          </a:xfrm>
          <a:prstGeom prst="rect">
            <a:avLst/>
          </a:prstGeom>
        </p:spPr>
      </p:pic>
      <p:pic>
        <p:nvPicPr>
          <p:cNvPr id="7" name="Рисунок 6" descr="15399265259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188640"/>
            <a:ext cx="2857500" cy="3810000"/>
          </a:xfrm>
          <a:prstGeom prst="rect">
            <a:avLst/>
          </a:prstGeom>
        </p:spPr>
      </p:pic>
      <p:pic>
        <p:nvPicPr>
          <p:cNvPr id="8" name="Рисунок 7" descr="15402118398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0"/>
            <a:ext cx="2857500" cy="3810000"/>
          </a:xfrm>
          <a:prstGeom prst="rect">
            <a:avLst/>
          </a:prstGeom>
        </p:spPr>
      </p:pic>
      <p:pic>
        <p:nvPicPr>
          <p:cNvPr id="9" name="Рисунок 8" descr="IMG_20181009_0813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2564904"/>
            <a:ext cx="3097360" cy="2323020"/>
          </a:xfrm>
          <a:prstGeom prst="rect">
            <a:avLst/>
          </a:prstGeom>
        </p:spPr>
      </p:pic>
      <p:pic>
        <p:nvPicPr>
          <p:cNvPr id="10" name="Рисунок 9" descr="IMG_20181112_16154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1520" y="2852936"/>
            <a:ext cx="2310954" cy="2880320"/>
          </a:xfrm>
          <a:prstGeom prst="rect">
            <a:avLst/>
          </a:prstGeom>
        </p:spPr>
      </p:pic>
      <p:pic>
        <p:nvPicPr>
          <p:cNvPr id="11" name="Рисунок 10" descr="IMG_20191010_08342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83768" y="2852936"/>
            <a:ext cx="2088232" cy="2616291"/>
          </a:xfrm>
          <a:prstGeom prst="rect">
            <a:avLst/>
          </a:prstGeom>
        </p:spPr>
      </p:pic>
      <p:pic>
        <p:nvPicPr>
          <p:cNvPr id="12" name="Рисунок 11" descr="IMG_20191017_080618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373980" y="3212976"/>
            <a:ext cx="1638180" cy="2232248"/>
          </a:xfrm>
          <a:prstGeom prst="rect">
            <a:avLst/>
          </a:prstGeom>
        </p:spPr>
      </p:pic>
      <p:pic>
        <p:nvPicPr>
          <p:cNvPr id="13" name="Рисунок 12" descr="IMG_20191015_08431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228184" y="4859778"/>
            <a:ext cx="2736304" cy="199822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1015008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Совместно с физруком был проведен мастер-класс  для родителей «Тактильные игры малой подвижности», родители проявили неподдельный интерес 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кинезиологическим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упражнениям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6" name="Рисунок 5" descr="IMG_20191010_1809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3312367" cy="4608512"/>
          </a:xfrm>
          <a:prstGeom prst="rect">
            <a:avLst/>
          </a:prstGeom>
        </p:spPr>
      </p:pic>
      <p:pic>
        <p:nvPicPr>
          <p:cNvPr id="7" name="Рисунок 6" descr="IMG_20191010_1753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188640"/>
            <a:ext cx="2715766" cy="3621021"/>
          </a:xfrm>
          <a:prstGeom prst="rect">
            <a:avLst/>
          </a:prstGeom>
        </p:spPr>
      </p:pic>
      <p:pic>
        <p:nvPicPr>
          <p:cNvPr id="8" name="Рисунок 7" descr="IMG_20191010_17395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60232" y="188640"/>
            <a:ext cx="2289560" cy="2952328"/>
          </a:xfrm>
          <a:prstGeom prst="rect">
            <a:avLst/>
          </a:prstGeom>
        </p:spPr>
      </p:pic>
      <p:pic>
        <p:nvPicPr>
          <p:cNvPr id="9" name="Рисунок 8" descr="157146984179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0232" y="2708920"/>
            <a:ext cx="2267744" cy="2592288"/>
          </a:xfrm>
          <a:prstGeom prst="rect">
            <a:avLst/>
          </a:prstGeom>
        </p:spPr>
      </p:pic>
      <p:pic>
        <p:nvPicPr>
          <p:cNvPr id="10" name="Рисунок 9" descr="1571469841907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79912" y="2492896"/>
            <a:ext cx="2304256" cy="266429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"/>
            <a:ext cx="10007153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517232"/>
            <a:ext cx="5486400" cy="1080120"/>
          </a:xfrm>
        </p:spPr>
        <p:txBody>
          <a:bodyPr>
            <a:normAutofit fontScale="85000" lnSpcReduction="20000"/>
          </a:bodyPr>
          <a:lstStyle/>
          <a:p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На День матери мы провели фольклорный праздник, наши мамы с удовольствием пели частушки, участвовали в </a:t>
            </a:r>
            <a:r>
              <a:rPr lang="ru-RU" sz="2300" dirty="0" err="1" smtClean="0">
                <a:latin typeface="Times New Roman" pitchFamily="18" charset="0"/>
                <a:cs typeface="Times New Roman" pitchFamily="18" charset="0"/>
              </a:rPr>
              <a:t>конкурсах,танцевали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, получили огромное удовольствие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252028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88640"/>
            <a:ext cx="422447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3356992"/>
            <a:ext cx="2952328" cy="3312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IMG-20191130-WA003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3068960"/>
            <a:ext cx="3024336" cy="2268252"/>
          </a:xfrm>
          <a:prstGeom prst="rect">
            <a:avLst/>
          </a:prstGeom>
        </p:spPr>
      </p:pic>
      <p:pic>
        <p:nvPicPr>
          <p:cNvPr id="12" name="Рисунок 11" descr="152033935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35896" y="3212976"/>
            <a:ext cx="3132856" cy="2088571"/>
          </a:xfrm>
          <a:prstGeom prst="rect">
            <a:avLst/>
          </a:prstGeom>
        </p:spPr>
      </p:pic>
      <p:pic>
        <p:nvPicPr>
          <p:cNvPr id="14" name="Рисунок 13" descr="IMG-20191130-WA003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596336" y="332656"/>
            <a:ext cx="2126772" cy="28803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08720"/>
            <a:ext cx="9144000" cy="475252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5445224"/>
            <a:ext cx="5688632" cy="1152128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Совместно с родителями и детьми посетили  в музей-макет    «Петровская акватория», узнали много нового об истории нашего государства и окрестностях нашего города. А потом гуляли по осеннему Санкт-Петербургу.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G_20191020_1237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88640"/>
            <a:ext cx="2394266" cy="3192355"/>
          </a:xfrm>
          <a:prstGeom prst="rect">
            <a:avLst/>
          </a:prstGeom>
        </p:spPr>
      </p:pic>
      <p:pic>
        <p:nvPicPr>
          <p:cNvPr id="9" name="Рисунок 8" descr="IMG_20191020_1246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188640"/>
            <a:ext cx="3024337" cy="2391970"/>
          </a:xfrm>
          <a:prstGeom prst="rect">
            <a:avLst/>
          </a:prstGeom>
        </p:spPr>
      </p:pic>
      <p:pic>
        <p:nvPicPr>
          <p:cNvPr id="10" name="Рисунок 9" descr="IMG_20191020_1236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24128" y="188640"/>
            <a:ext cx="3230481" cy="2520280"/>
          </a:xfrm>
          <a:prstGeom prst="rect">
            <a:avLst/>
          </a:prstGeom>
        </p:spPr>
      </p:pic>
      <p:pic>
        <p:nvPicPr>
          <p:cNvPr id="11" name="Рисунок 10" descr="IMG_20191020_14410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2636912"/>
            <a:ext cx="2864854" cy="3600399"/>
          </a:xfrm>
          <a:prstGeom prst="rect">
            <a:avLst/>
          </a:prstGeom>
        </p:spPr>
      </p:pic>
      <p:pic>
        <p:nvPicPr>
          <p:cNvPr id="12" name="Рисунок 11" descr="157184365977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95936" y="2636912"/>
            <a:ext cx="2007096" cy="2676128"/>
          </a:xfrm>
          <a:prstGeom prst="rect">
            <a:avLst/>
          </a:prstGeom>
        </p:spPr>
      </p:pic>
      <p:pic>
        <p:nvPicPr>
          <p:cNvPr id="13" name="Рисунок 12" descr="IMG_20191020_15023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907704" y="2564904"/>
            <a:ext cx="2088232" cy="2784310"/>
          </a:xfrm>
          <a:prstGeom prst="rect">
            <a:avLst/>
          </a:prstGeom>
        </p:spPr>
      </p:pic>
      <p:pic>
        <p:nvPicPr>
          <p:cNvPr id="14" name="Рисунок 13" descr="IMG_20191020_15272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9512" y="3933056"/>
            <a:ext cx="2136237" cy="160217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899576" cy="742468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3356992"/>
            <a:ext cx="2808312" cy="2952328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Ежегодно родители группы делают совместно с детьми новогодние поделки. В этом году родители принимали участие в сказочном новогоднем представлении ;с удовольствием учили роли, готовили костюмы.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5766703945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88640"/>
            <a:ext cx="1944216" cy="2592288"/>
          </a:xfrm>
          <a:prstGeom prst="rect">
            <a:avLst/>
          </a:prstGeom>
        </p:spPr>
      </p:pic>
      <p:pic>
        <p:nvPicPr>
          <p:cNvPr id="7" name="Рисунок 6" descr="15766703944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3768" y="260648"/>
            <a:ext cx="1836204" cy="2448272"/>
          </a:xfrm>
          <a:prstGeom prst="rect">
            <a:avLst/>
          </a:prstGeom>
        </p:spPr>
      </p:pic>
      <p:pic>
        <p:nvPicPr>
          <p:cNvPr id="8" name="Рисунок 7" descr="157667091060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0"/>
            <a:ext cx="2286000" cy="3048000"/>
          </a:xfrm>
          <a:prstGeom prst="rect">
            <a:avLst/>
          </a:prstGeom>
        </p:spPr>
      </p:pic>
      <p:pic>
        <p:nvPicPr>
          <p:cNvPr id="9" name="Рисунок 8" descr="157667039474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60232" y="0"/>
            <a:ext cx="2286000" cy="3048000"/>
          </a:xfrm>
          <a:prstGeom prst="rect">
            <a:avLst/>
          </a:prstGeom>
        </p:spPr>
      </p:pic>
      <p:pic>
        <p:nvPicPr>
          <p:cNvPr id="10" name="Рисунок 9" descr="157726813175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20272" y="2060848"/>
            <a:ext cx="2286000" cy="3048000"/>
          </a:xfrm>
          <a:prstGeom prst="rect">
            <a:avLst/>
          </a:prstGeom>
        </p:spPr>
      </p:pic>
      <p:pic>
        <p:nvPicPr>
          <p:cNvPr id="12" name="Рисунок 11" descr="IMG_20191225_10540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72000" y="2636912"/>
            <a:ext cx="2153655" cy="2608212"/>
          </a:xfrm>
          <a:prstGeom prst="rect">
            <a:avLst/>
          </a:prstGeom>
        </p:spPr>
      </p:pic>
      <p:pic>
        <p:nvPicPr>
          <p:cNvPr id="13" name="Рисунок 12" descr="IMG_20191225_10520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43808" y="2492896"/>
            <a:ext cx="1998222" cy="2664296"/>
          </a:xfrm>
          <a:prstGeom prst="rect">
            <a:avLst/>
          </a:prstGeom>
        </p:spPr>
      </p:pic>
      <p:pic>
        <p:nvPicPr>
          <p:cNvPr id="14" name="Рисунок 13" descr="1577869401659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588224" y="4562475"/>
            <a:ext cx="3048000" cy="2295525"/>
          </a:xfrm>
          <a:prstGeom prst="rect">
            <a:avLst/>
          </a:prstGeom>
        </p:spPr>
      </p:pic>
      <p:pic>
        <p:nvPicPr>
          <p:cNvPr id="15" name="Рисунок 14" descr="1577869396939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131840" y="4869160"/>
            <a:ext cx="3312368" cy="19888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324528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3356992"/>
            <a:ext cx="2232248" cy="3168352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январе 2020 года мы с родителями и детьми посетили Музей обороны Ленинграда. После этого было проведено мероприятие ,посвященное Дню снятия блокады.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15795109736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188640"/>
            <a:ext cx="2718048" cy="3456384"/>
          </a:xfrm>
          <a:prstGeom prst="rect">
            <a:avLst/>
          </a:prstGeom>
        </p:spPr>
      </p:pic>
      <p:pic>
        <p:nvPicPr>
          <p:cNvPr id="8" name="Рисунок 7" descr="15795109667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2160" y="188640"/>
            <a:ext cx="2286000" cy="3048000"/>
          </a:xfrm>
          <a:prstGeom prst="rect">
            <a:avLst/>
          </a:prstGeom>
        </p:spPr>
      </p:pic>
      <p:pic>
        <p:nvPicPr>
          <p:cNvPr id="9" name="Рисунок 8" descr="157951096738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188640"/>
            <a:ext cx="2286000" cy="3048000"/>
          </a:xfrm>
          <a:prstGeom prst="rect">
            <a:avLst/>
          </a:prstGeom>
        </p:spPr>
      </p:pic>
      <p:pic>
        <p:nvPicPr>
          <p:cNvPr id="10" name="Рисунок 9" descr="157979387308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96000" y="2276872"/>
            <a:ext cx="3048000" cy="2286000"/>
          </a:xfrm>
          <a:prstGeom prst="rect">
            <a:avLst/>
          </a:prstGeom>
        </p:spPr>
      </p:pic>
      <p:pic>
        <p:nvPicPr>
          <p:cNvPr id="11" name="Рисунок 10" descr="157951097109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58000" y="3810000"/>
            <a:ext cx="2286000" cy="3048000"/>
          </a:xfrm>
          <a:prstGeom prst="rect">
            <a:avLst/>
          </a:prstGeom>
        </p:spPr>
      </p:pic>
      <p:pic>
        <p:nvPicPr>
          <p:cNvPr id="12" name="Рисунок 11" descr="157951097223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27784" y="3212976"/>
            <a:ext cx="2286000" cy="3048000"/>
          </a:xfrm>
          <a:prstGeom prst="rect">
            <a:avLst/>
          </a:prstGeom>
        </p:spPr>
      </p:pic>
      <p:pic>
        <p:nvPicPr>
          <p:cNvPr id="13" name="Рисунок 12" descr="157951096764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44008" y="3810000"/>
            <a:ext cx="2286000" cy="3048000"/>
          </a:xfrm>
          <a:prstGeom prst="rect">
            <a:avLst/>
          </a:prstGeom>
        </p:spPr>
      </p:pic>
      <p:pic>
        <p:nvPicPr>
          <p:cNvPr id="14" name="Рисунок 13" descr="1579510971605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812360" y="332656"/>
            <a:ext cx="1512168" cy="1944216"/>
          </a:xfrm>
          <a:prstGeom prst="rect">
            <a:avLst/>
          </a:prstGeom>
        </p:spPr>
      </p:pic>
      <p:pic>
        <p:nvPicPr>
          <p:cNvPr id="15" name="Рисунок 14" descr="157951097193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156176" y="5225818"/>
            <a:ext cx="1224136" cy="163218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476672"/>
            <a:ext cx="5442992" cy="936104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Результат совместной работы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1412776"/>
            <a:ext cx="6840760" cy="244827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03648" y="1412776"/>
            <a:ext cx="62646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Создание комфорта в группе 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Легкое общение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Взаимопонимание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Активное участие родителей в жизни группы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Мотивация педагогов к новым идеям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IMG_20190219_0954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3717033"/>
            <a:ext cx="4104456" cy="290000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80528" y="0"/>
            <a:ext cx="9324528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04664"/>
            <a:ext cx="5486400" cy="10081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31640" y="1772816"/>
            <a:ext cx="5947048" cy="374441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03648" y="548681"/>
            <a:ext cx="61926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В планах совместной работы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1484785"/>
            <a:ext cx="8028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Привлечение родителей в театральные постановки  группы (ДО) 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2348880"/>
            <a:ext cx="7181528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в выставках, фотовыставках, посещение музеев г. Санкт-Петербурга;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в творческом конкурсе  «Война глазами детей»;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Конкурс чтецов «Мы помним.Мы гордимся…»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в городской акции марш «Бессмертный полк».</a:t>
            </a:r>
          </a:p>
          <a:p>
            <a:pPr>
              <a:buNone/>
            </a:pPr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1" name="Picture 3" descr="http://im2-tub-ru.yandex.net/i?id=70328094-33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293096"/>
            <a:ext cx="1926680" cy="1645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rasivie-fony-dlya-prezentacii-3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324528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4800600"/>
            <a:ext cx="5515000" cy="15807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2" y="5013176"/>
            <a:ext cx="8964488" cy="158417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Спасибо за внимание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УСПЕШНОЙ РАБОТЫ С РОДИТЕЛЯМИ !!!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412776"/>
            <a:ext cx="4608512" cy="351045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331640" y="332656"/>
            <a:ext cx="6984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Самое сложное в работе с детьми – это работа с их родителями!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  <a:sym typeface="Wingdings" panose="05000000000000000000" pitchFamily="2" charset="2"/>
              </a:rPr>
              <a:t>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406</Words>
  <Application>Microsoft Office PowerPoint</Application>
  <PresentationFormat>Экран (4:3)</PresentationFormat>
  <Paragraphs>36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МОБУ СОШ «Муринский ЦО №1»  Отчет по самообразованию «Работа с семьёй в детском саду с целью создания единого образовательного пространства»    Воспитатель: Садовская Л.В.        </vt:lpstr>
      <vt:lpstr>Идея</vt:lpstr>
      <vt:lpstr>Цель:</vt:lpstr>
      <vt:lpstr>Слайд 4</vt:lpstr>
      <vt:lpstr>Слайд 5</vt:lpstr>
      <vt:lpstr>Мастер-класс по изготовлению русской народной куклы- закрутки</vt:lpstr>
      <vt:lpstr>Родители изготовили совместно со своими детьми книжки – малышки о русском фольклоре в рамках проекта «Россия-Родина моя»</vt:lpstr>
      <vt:lpstr>Слайд 8</vt:lpstr>
      <vt:lpstr>Слайд 9</vt:lpstr>
      <vt:lpstr>Слайд 10</vt:lpstr>
      <vt:lpstr>Слайд 11</vt:lpstr>
      <vt:lpstr>Слайд 12</vt:lpstr>
      <vt:lpstr>Слайд 13</vt:lpstr>
      <vt:lpstr>Результат совместной работы</vt:lpstr>
      <vt:lpstr>Слайд 15</vt:lpstr>
      <vt:lpstr>Слайд 16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МОБУ СОШ «Муринский ЦО №1»</dc:title>
  <dc:creator>Людмила</dc:creator>
  <cp:lastModifiedBy>Людмила</cp:lastModifiedBy>
  <cp:revision>60</cp:revision>
  <dcterms:created xsi:type="dcterms:W3CDTF">2020-01-28T11:38:06Z</dcterms:created>
  <dcterms:modified xsi:type="dcterms:W3CDTF">2020-05-20T18:15:39Z</dcterms:modified>
</cp:coreProperties>
</file>