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B106E36-FD25-4E2D-B0AA-010F637433A0}" type="datetimeFigureOut">
              <a:rPr lang="ru-RU" smtClean="0"/>
              <a:t>13.05.2013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zanimatika.ru/bestsennaya-kopilka/sudba-russkogo-yazyika-v-nashih-rukah-1.html#birthdayruslan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 днем рождения, Русский язык!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568952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347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3-tub-ru.yandex.net/i?id=144701335-4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11197"/>
            <a:ext cx="259228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8-tub-ru.yandex.net/i?id=21223341-4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2160240" cy="448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im3-tub-ru.yandex.net/i?id=262035053-49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0749"/>
            <a:ext cx="4248472" cy="393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43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ity-hm.ru/UserFiles/Image/1283802459_den_studen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40060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0863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085584" cy="3888432"/>
          </a:xfrm>
        </p:spPr>
        <p:txBody>
          <a:bodyPr/>
          <a:lstStyle/>
          <a:p>
            <a:r>
              <a:rPr lang="ru-RU" sz="6000" dirty="0" smtClean="0"/>
              <a:t>Рассказ А. П.Чехова «Восклицательный  знак» (Святочный рассказ)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744136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rana-oz.ru/sites/default/files/images/articles/2004_2/833-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472607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804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rana-oz.ru/sites/default/files/images/articles/2004_2/833-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633670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426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ljplus.ru/img4/z/i/zidanio/IV1890-eIvanovo-Voznesensk_Georgievskaya_u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848871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77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ario.tomsk.fm/thumbs/h/a10bffe2-6553-431b-a237-c4e2006713c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74" y="332656"/>
            <a:ext cx="535194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7-tub-ru.yandex.net/i?id=271956971-0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716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6447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7-tub-ru.yandex.net/i?id=366551036-37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0667"/>
            <a:ext cx="3651415" cy="265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im4-tub-ru.yandex.net/i?id=356512245-5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0667"/>
            <a:ext cx="4157803" cy="27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im8-tub-ru.yandex.net/i?id=718725220-48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3429000"/>
            <a:ext cx="388018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478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im3-tub-ru.yandex.net/i?id=176865410-66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4807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49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 России отмечают День русского язы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632848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170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if.ru/contestall/book12vote/foto/1256116319_47270ab2e0be90a610fdc38429b3f058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06969"/>
            <a:ext cx="6840760" cy="498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83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chool.xvatit.com/images/4/42/Per_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63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5976664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Человек, равнодушный к своему языку, - дикарь. Он вредоносен по самой своей сути, потому что его безразличие к языку объясняется полнейшим безразличием к прошлому, настоящему и будущему своего народа.</a:t>
            </a:r>
            <a:br>
              <a:rPr lang="ru-RU" sz="4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                            К.Г.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Паустовский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832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ustgazeta.ru/images/thumbnails/684x484-http---img.vz.ru-upimg-431-4314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60449"/>
            <a:ext cx="8101792" cy="573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373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4-tub-ru.yandex.net/i?id=63470292-45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67240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nanoworld.org.ru/data/01/data/images/encyclop/c&amp;m/k_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4824536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55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5-tub-ru.yandex.net/i?id=371412276-4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481409"/>
            <a:ext cx="3744416" cy="39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0.liveinternet.ru/images/attach/c/0/44/232/44232368_Kirill_i_mefod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45624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16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licey.net/war/images/book2/rusArm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950" y="2492896"/>
            <a:ext cx="490054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5-tub-ru.yandex.net/i?id=461589350-0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25810"/>
            <a:ext cx="3888432" cy="303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46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108</TotalTime>
  <Words>47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Человек, равнодушный к своему языку, - дикарь. Он вредоносен по самой своей сути, потому что его безразличие к языку объясняется полнейшим безразличием к прошлому, настоящему и будущему своего народа.                              К.Г. Паустовский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Рассказ А. П.Чехова «Восклицательный  знак» (Святочный рассказ)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36</cp:revision>
  <dcterms:modified xsi:type="dcterms:W3CDTF">2013-05-13T05:38:02Z</dcterms:modified>
</cp:coreProperties>
</file>