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67" r:id="rId2"/>
    <p:sldId id="289" r:id="rId3"/>
    <p:sldId id="290" r:id="rId4"/>
    <p:sldId id="291" r:id="rId5"/>
    <p:sldId id="292" r:id="rId6"/>
    <p:sldId id="293" r:id="rId7"/>
    <p:sldId id="294" r:id="rId8"/>
    <p:sldId id="295" r:id="rId9"/>
    <p:sldId id="296" r:id="rId10"/>
    <p:sldId id="298" r:id="rId11"/>
    <p:sldId id="297" r:id="rId12"/>
    <p:sldId id="28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Димка" initials="Д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02C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E048D2-4403-419F-B57D-40B9CA70D6AF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1907B7-F100-400E-9E98-4630D72D704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Google Shape;262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C2EAF-DB22-4938-A25A-94C8DC4F4237}" type="datetime1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27D3E-137C-4EF9-80BF-5E92C420C29B}" type="datetime1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F32084-E6DA-4E29-87F0-F7C8BB5B1CA6}" type="datetime1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56AC8-C27B-4DA0-9E48-95F2DA5D5377}" type="datetime1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CCD43-7A91-4B96-9433-EEA78B64EFC0}" type="datetime1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2633E-C2DA-491E-9BF6-28E7AA19E770}" type="datetime1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02631E-216C-4E22-8272-D2E6A8C5A9C6}" type="datetime1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03F87C-7899-412E-8EEB-50C338D0CE18}" type="datetime1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DEC53-9678-406B-8972-340068F1C525}" type="datetime1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F64720-6C9E-4461-BE8C-88FA0CCBE9C1}" type="datetime1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3E0D3-5A59-4E58-9148-AD36FA08006F}" type="datetime1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A16AEA-8D57-4EA2-B152-922791AC1B50}" type="datetime1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1988840"/>
            <a:ext cx="6732484" cy="255454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endParaRPr lang="ru-RU" sz="4000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ru-RU" sz="4000" b="1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Мы в театре.</a:t>
            </a:r>
          </a:p>
          <a:p>
            <a:pPr algn="ctr"/>
            <a:r>
              <a:rPr lang="ru-RU" sz="4000" b="1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Правила </a:t>
            </a:r>
            <a:r>
              <a:rPr lang="ru-RU" sz="4000" b="1" dirty="0" smtClean="0">
                <a:ln w="11430"/>
                <a:solidFill>
                  <a:schemeClr val="bg2">
                    <a:lumMod val="1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поведения в театре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pic>
        <p:nvPicPr>
          <p:cNvPr id="48130" name="Picture 2" descr="C:\Users\Лариса\Desktop\реп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9"/>
          <p:cNvSpPr/>
          <p:nvPr/>
        </p:nvSpPr>
        <p:spPr>
          <a:xfrm>
            <a:off x="220662" y="996950"/>
            <a:ext cx="5647482" cy="3532187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12700" cap="flat" cmpd="sng">
            <a:solidFill>
              <a:srgbClr val="38572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5" name="Google Shape;265;p29"/>
          <p:cNvSpPr/>
          <p:nvPr/>
        </p:nvSpPr>
        <p:spPr>
          <a:xfrm>
            <a:off x="1076325" y="3317875"/>
            <a:ext cx="647700" cy="647700"/>
          </a:xfrm>
          <a:prstGeom prst="ellipse">
            <a:avLst/>
          </a:prstGeom>
          <a:noFill/>
          <a:ln w="12700" cap="flat" cmpd="sng">
            <a:solidFill>
              <a:srgbClr val="38572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6" name="Google Shape;266;p29" descr="http://www.derspreekaiser.org/berlin/wp-content/uploads/berlin-hinweis.jpg"/>
          <p:cNvPicPr preferRelativeResize="0"/>
          <p:nvPr/>
        </p:nvPicPr>
        <p:blipFill rotWithShape="1">
          <a:blip r:embed="rId3" cstate="print">
            <a:alphaModFix/>
          </a:blip>
          <a:srcRect/>
          <a:stretch/>
        </p:blipFill>
        <p:spPr>
          <a:xfrm>
            <a:off x="604837" y="1757362"/>
            <a:ext cx="1538287" cy="1538287"/>
          </a:xfrm>
          <a:prstGeom prst="rect">
            <a:avLst/>
          </a:prstGeom>
          <a:noFill/>
          <a:ln w="9525" cap="flat" cmpd="sng">
            <a:solidFill>
              <a:srgbClr val="385723"/>
            </a:solidFill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267" name="Google Shape;267;p29"/>
          <p:cNvSpPr/>
          <p:nvPr/>
        </p:nvSpPr>
        <p:spPr>
          <a:xfrm>
            <a:off x="1292225" y="4776787"/>
            <a:ext cx="649287" cy="649287"/>
          </a:xfrm>
          <a:prstGeom prst="ellipse">
            <a:avLst/>
          </a:prstGeom>
          <a:solidFill>
            <a:srgbClr val="008000"/>
          </a:solidFill>
          <a:ln w="12700" cap="flat" cmpd="sng">
            <a:solidFill>
              <a:srgbClr val="38572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8" name="Google Shape;268;p29"/>
          <p:cNvSpPr/>
          <p:nvPr/>
        </p:nvSpPr>
        <p:spPr>
          <a:xfrm>
            <a:off x="2957512" y="4776787"/>
            <a:ext cx="647700" cy="649287"/>
          </a:xfrm>
          <a:prstGeom prst="ellipse">
            <a:avLst/>
          </a:prstGeom>
          <a:solidFill>
            <a:srgbClr val="FFC000"/>
          </a:solidFill>
          <a:ln w="12700" cap="flat" cmpd="sng">
            <a:solidFill>
              <a:srgbClr val="38572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9" name="Google Shape;269;p29"/>
          <p:cNvSpPr/>
          <p:nvPr/>
        </p:nvSpPr>
        <p:spPr>
          <a:xfrm>
            <a:off x="4621212" y="4757737"/>
            <a:ext cx="647700" cy="647700"/>
          </a:xfrm>
          <a:prstGeom prst="ellipse">
            <a:avLst/>
          </a:prstGeom>
          <a:solidFill>
            <a:srgbClr val="FF0000"/>
          </a:solidFill>
          <a:ln w="12700" cap="flat" cmpd="sng">
            <a:solidFill>
              <a:srgbClr val="38572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0" name="Google Shape;270;p29" descr="http://static7.depositphotos.com/1278120/775/i/950/depositphotos_7750217-3d-friends-together-different-element.jpg"/>
          <p:cNvPicPr preferRelativeResize="0"/>
          <p:nvPr/>
        </p:nvPicPr>
        <p:blipFill rotWithShape="1">
          <a:blip r:embed="rId4" cstate="print">
            <a:alphaModFix/>
          </a:blip>
          <a:srcRect/>
          <a:stretch/>
        </p:blipFill>
        <p:spPr>
          <a:xfrm>
            <a:off x="2763837" y="1778000"/>
            <a:ext cx="2024062" cy="1517650"/>
          </a:xfrm>
          <a:prstGeom prst="rect">
            <a:avLst/>
          </a:prstGeom>
          <a:noFill/>
          <a:ln w="9525" cap="flat" cmpd="sng">
            <a:solidFill>
              <a:srgbClr val="385723"/>
            </a:solidFill>
            <a:prstDash val="solid"/>
            <a:miter lim="800000"/>
            <a:headEnd type="none" w="sm" len="sm"/>
            <a:tailEnd type="none" w="sm" len="sm"/>
          </a:ln>
        </p:spPr>
      </p:pic>
      <p:sp>
        <p:nvSpPr>
          <p:cNvPr id="271" name="Google Shape;271;p29"/>
          <p:cNvSpPr/>
          <p:nvPr/>
        </p:nvSpPr>
        <p:spPr>
          <a:xfrm>
            <a:off x="3484562" y="3317875"/>
            <a:ext cx="647700" cy="647700"/>
          </a:xfrm>
          <a:prstGeom prst="ellipse">
            <a:avLst/>
          </a:prstGeom>
          <a:noFill/>
          <a:ln w="12700" cap="flat" cmpd="sng">
            <a:solidFill>
              <a:srgbClr val="38572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2" name="Google Shape;272;p29"/>
          <p:cNvSpPr txBox="1"/>
          <p:nvPr/>
        </p:nvSpPr>
        <p:spPr>
          <a:xfrm>
            <a:off x="1082675" y="5381625"/>
            <a:ext cx="129540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3C0C"/>
              </a:buClr>
              <a:buSzPts val="1800"/>
              <a:buFont typeface="Calibri"/>
              <a:buNone/>
            </a:pPr>
            <a:r>
              <a:rPr lang="en-US" sz="1800" b="0" i="0" u="none">
                <a:solidFill>
                  <a:srgbClr val="843C0C"/>
                </a:solidFill>
                <a:latin typeface="Calibri"/>
                <a:ea typeface="Calibri"/>
                <a:cs typeface="Calibri"/>
                <a:sym typeface="Calibri"/>
              </a:rPr>
              <a:t>Результат достигнут</a:t>
            </a:r>
            <a:endParaRPr/>
          </a:p>
        </p:txBody>
      </p:sp>
      <p:sp>
        <p:nvSpPr>
          <p:cNvPr id="273" name="Google Shape;273;p29"/>
          <p:cNvSpPr txBox="1"/>
          <p:nvPr/>
        </p:nvSpPr>
        <p:spPr>
          <a:xfrm>
            <a:off x="2378075" y="5381625"/>
            <a:ext cx="1755775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3C0C"/>
              </a:buClr>
              <a:buSzPts val="1800"/>
              <a:buFont typeface="Calibri"/>
              <a:buNone/>
            </a:pPr>
            <a:r>
              <a:rPr lang="en-US" sz="1800" b="0" i="0" u="none">
                <a:solidFill>
                  <a:srgbClr val="843C0C"/>
                </a:solidFill>
                <a:latin typeface="Calibri"/>
                <a:ea typeface="Calibri"/>
                <a:cs typeface="Calibri"/>
                <a:sym typeface="Calibri"/>
              </a:rPr>
              <a:t>Результат 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3C0C"/>
              </a:buClr>
              <a:buSzPts val="1800"/>
              <a:buFont typeface="Calibri"/>
              <a:buNone/>
            </a:pPr>
            <a:r>
              <a:rPr lang="en-US" sz="1800" b="0" i="0" u="none">
                <a:solidFill>
                  <a:srgbClr val="843C0C"/>
                </a:solidFill>
                <a:latin typeface="Calibri"/>
                <a:ea typeface="Calibri"/>
                <a:cs typeface="Calibri"/>
                <a:sym typeface="Calibri"/>
              </a:rPr>
              <a:t>почти достигнут</a:t>
            </a:r>
            <a:endParaRPr/>
          </a:p>
        </p:txBody>
      </p:sp>
      <p:sp>
        <p:nvSpPr>
          <p:cNvPr id="274" name="Google Shape;274;p29"/>
          <p:cNvSpPr txBox="1"/>
          <p:nvPr/>
        </p:nvSpPr>
        <p:spPr>
          <a:xfrm>
            <a:off x="4235450" y="5381625"/>
            <a:ext cx="1492250" cy="646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3C0C"/>
              </a:buClr>
              <a:buSzPts val="1800"/>
              <a:buFont typeface="Calibri"/>
              <a:buNone/>
            </a:pPr>
            <a:r>
              <a:rPr lang="en-US" sz="1800" b="0" i="0" u="none">
                <a:solidFill>
                  <a:srgbClr val="843C0C"/>
                </a:solidFill>
                <a:latin typeface="Calibri"/>
                <a:ea typeface="Calibri"/>
                <a:cs typeface="Calibri"/>
                <a:sym typeface="Calibri"/>
              </a:rPr>
              <a:t>Результат 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3C0C"/>
              </a:buClr>
              <a:buSzPts val="1800"/>
              <a:buFont typeface="Calibri"/>
              <a:buNone/>
            </a:pPr>
            <a:r>
              <a:rPr lang="en-US" sz="1800" b="0" i="0" u="none">
                <a:solidFill>
                  <a:srgbClr val="843C0C"/>
                </a:solidFill>
                <a:latin typeface="Calibri"/>
                <a:ea typeface="Calibri"/>
                <a:cs typeface="Calibri"/>
                <a:sym typeface="Calibri"/>
              </a:rPr>
              <a:t>не достигнут</a:t>
            </a:r>
            <a:endParaRPr/>
          </a:p>
        </p:txBody>
      </p:sp>
      <p:sp>
        <p:nvSpPr>
          <p:cNvPr id="275" name="Google Shape;275;p29"/>
          <p:cNvSpPr txBox="1"/>
          <p:nvPr/>
        </p:nvSpPr>
        <p:spPr>
          <a:xfrm>
            <a:off x="2720975" y="1385887"/>
            <a:ext cx="2066925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3C0C"/>
              </a:buClr>
              <a:buSzPts val="1800"/>
              <a:buFont typeface="Calibri"/>
              <a:buNone/>
            </a:pPr>
            <a:r>
              <a:rPr lang="en-US" sz="1800" b="1" i="0" u="none">
                <a:solidFill>
                  <a:srgbClr val="843C0C"/>
                </a:solidFill>
                <a:latin typeface="Calibri"/>
                <a:ea typeface="Calibri"/>
                <a:cs typeface="Calibri"/>
                <a:sym typeface="Calibri"/>
              </a:rPr>
              <a:t>Командная работа</a:t>
            </a:r>
            <a:endParaRPr/>
          </a:p>
        </p:txBody>
      </p:sp>
      <p:sp>
        <p:nvSpPr>
          <p:cNvPr id="276" name="Google Shape;276;p29"/>
          <p:cNvSpPr/>
          <p:nvPr/>
        </p:nvSpPr>
        <p:spPr>
          <a:xfrm>
            <a:off x="6084168" y="836712"/>
            <a:ext cx="2368550" cy="354330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12700" cap="flat" cmpd="sng">
            <a:solidFill>
              <a:srgbClr val="385723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7" name="Google Shape;277;p29"/>
          <p:cNvSpPr txBox="1"/>
          <p:nvPr/>
        </p:nvSpPr>
        <p:spPr>
          <a:xfrm>
            <a:off x="6012160" y="1357312"/>
            <a:ext cx="2232248" cy="36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3C0C"/>
              </a:buClr>
              <a:buSzPts val="1800"/>
              <a:buFont typeface="Calibri"/>
              <a:buNone/>
            </a:pPr>
            <a:r>
              <a:rPr lang="en-US" sz="1800" b="1" i="0" u="none" dirty="0" err="1">
                <a:solidFill>
                  <a:srgbClr val="843C0C"/>
                </a:solidFill>
                <a:latin typeface="Calibri"/>
                <a:ea typeface="Calibri"/>
                <a:cs typeface="Calibri"/>
                <a:sym typeface="Calibri"/>
              </a:rPr>
              <a:t>Самооценка</a:t>
            </a:r>
            <a:endParaRPr dirty="0"/>
          </a:p>
        </p:txBody>
      </p:sp>
      <p:sp>
        <p:nvSpPr>
          <p:cNvPr id="279" name="Google Shape;279;p29"/>
          <p:cNvSpPr txBox="1"/>
          <p:nvPr/>
        </p:nvSpPr>
        <p:spPr>
          <a:xfrm>
            <a:off x="468312" y="1358900"/>
            <a:ext cx="2066925" cy="369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3C0C"/>
              </a:buClr>
              <a:buSzPts val="1800"/>
              <a:buFont typeface="Calibri"/>
              <a:buNone/>
            </a:pPr>
            <a:r>
              <a:rPr lang="en-US" sz="1800" b="1" i="0" u="none">
                <a:solidFill>
                  <a:srgbClr val="843C0C"/>
                </a:solidFill>
                <a:latin typeface="Calibri"/>
                <a:ea typeface="Calibri"/>
                <a:cs typeface="Calibri"/>
                <a:sym typeface="Calibri"/>
              </a:rPr>
              <a:t>Достижение цели</a:t>
            </a:r>
            <a:endParaRPr/>
          </a:p>
        </p:txBody>
      </p:sp>
      <p:sp>
        <p:nvSpPr>
          <p:cNvPr id="280" name="Google Shape;280;p29"/>
          <p:cNvSpPr txBox="1"/>
          <p:nvPr/>
        </p:nvSpPr>
        <p:spPr>
          <a:xfrm>
            <a:off x="6228184" y="1809750"/>
            <a:ext cx="2232248" cy="1077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600"/>
              <a:buFont typeface="Noto Sans Symbols"/>
              <a:buChar char="✔"/>
            </a:pPr>
            <a:r>
              <a:rPr lang="en-US" sz="1600" b="1" i="0" u="none" dirty="0" err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активен</a:t>
            </a:r>
            <a:r>
              <a:rPr lang="en-US" sz="1600" b="1" i="0" u="none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на</a:t>
            </a:r>
            <a:r>
              <a:rPr lang="en-US" sz="1600" b="1" i="0" u="none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уроке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600"/>
              <a:buFont typeface="Noto Sans Symbols"/>
              <a:buChar char="✔"/>
            </a:pPr>
            <a:r>
              <a:rPr lang="en-US" sz="1600" b="1" i="0" u="none" dirty="0" err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узнал</a:t>
            </a:r>
            <a:r>
              <a:rPr lang="en-US" sz="1600" b="1" i="0" u="none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600" b="1" i="0" u="none" dirty="0" err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новое</a:t>
            </a:r>
            <a:endParaRPr dirty="0"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1600"/>
              <a:buFont typeface="Noto Sans Symbols"/>
              <a:buChar char="✔"/>
            </a:pPr>
            <a:r>
              <a:rPr lang="en-US" sz="1600" b="1" i="0" u="none" dirty="0" err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сотрудничал</a:t>
            </a:r>
            <a:r>
              <a:rPr lang="en-US" sz="1600" b="1" i="0" u="none" dirty="0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 в </a:t>
            </a:r>
            <a:r>
              <a:rPr lang="en-US" sz="1600" b="1" i="0" u="none" dirty="0" err="1">
                <a:solidFill>
                  <a:srgbClr val="C00000"/>
                </a:solidFill>
                <a:latin typeface="Arial"/>
                <a:ea typeface="Arial"/>
                <a:cs typeface="Arial"/>
                <a:sym typeface="Arial"/>
              </a:rPr>
              <a:t>группе</a:t>
            </a:r>
            <a:endParaRPr dirty="0"/>
          </a:p>
        </p:txBody>
      </p:sp>
      <p:sp>
        <p:nvSpPr>
          <p:cNvPr id="281" name="Google Shape;281;p29"/>
          <p:cNvSpPr txBox="1"/>
          <p:nvPr/>
        </p:nvSpPr>
        <p:spPr>
          <a:xfrm>
            <a:off x="3419873" y="523875"/>
            <a:ext cx="2592288" cy="369887"/>
          </a:xfrm>
          <a:prstGeom prst="rect">
            <a:avLst/>
          </a:prstGeom>
          <a:solidFill>
            <a:schemeClr val="lt2"/>
          </a:solidFill>
          <a:ln w="19050" cap="flat" cmpd="sng">
            <a:solidFill>
              <a:srgbClr val="7F6000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F6000"/>
              </a:buClr>
              <a:buSzPts val="1800"/>
              <a:buFont typeface="Arial"/>
              <a:buNone/>
            </a:pPr>
            <a:r>
              <a:rPr lang="en-US" sz="1800" b="1" i="0" u="none">
                <a:solidFill>
                  <a:srgbClr val="7F6000"/>
                </a:solidFill>
                <a:latin typeface="Arial"/>
                <a:ea typeface="Arial"/>
                <a:cs typeface="Arial"/>
                <a:sym typeface="Arial"/>
              </a:rPr>
              <a:t>Итог урока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187624" y="3068960"/>
            <a:ext cx="690766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Спасибо за внимание!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Управляющая кнопка: домой 3">
            <a:hlinkClick r:id="" action="ppaction://hlinkshowjump?jump=firstslide" highlightClick="1"/>
          </p:cNvPr>
          <p:cNvSpPr/>
          <p:nvPr/>
        </p:nvSpPr>
        <p:spPr>
          <a:xfrm>
            <a:off x="8532440" y="6165304"/>
            <a:ext cx="611560" cy="69269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актёр</a:t>
            </a:r>
            <a:endParaRPr lang="ru-RU" sz="36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pic>
        <p:nvPicPr>
          <p:cNvPr id="1026" name="Picture 2" descr="https://xn--j1ahfl.xn--p1ai/data/images/u200599/t1530741994an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2099" b="2099"/>
          <a:stretch>
            <a:fillRect/>
          </a:stretch>
        </p:blipFill>
        <p:spPr bwMode="auto">
          <a:xfrm>
            <a:off x="1259632" y="1124744"/>
            <a:ext cx="6408712" cy="43204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гримёр</a:t>
            </a:r>
            <a:endParaRPr lang="ru-RU" sz="36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pic>
        <p:nvPicPr>
          <p:cNvPr id="39938" name="Picture 2" descr="https://xn--j1ahfl.xn--p1ai/data/images/u200599/t1530741994ap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99" b="99"/>
          <a:stretch>
            <a:fillRect/>
          </a:stretch>
        </p:blipFill>
        <p:spPr bwMode="auto">
          <a:xfrm>
            <a:off x="1547664" y="764704"/>
            <a:ext cx="6192688" cy="41764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декоратор</a:t>
            </a:r>
            <a:endParaRPr lang="ru-RU" sz="36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pic>
        <p:nvPicPr>
          <p:cNvPr id="38914" name="Picture 2" descr="https://xn--j1ahfl.xn--p1ai/data/images/u200599/t1530741994ao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556" r="5556"/>
          <a:stretch>
            <a:fillRect/>
          </a:stretch>
        </p:blipFill>
        <p:spPr bwMode="auto">
          <a:xfrm>
            <a:off x="1259632" y="612774"/>
            <a:ext cx="6120680" cy="4544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костюмер</a:t>
            </a:r>
            <a:endParaRPr lang="ru-RU" sz="36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pic>
        <p:nvPicPr>
          <p:cNvPr id="37890" name="Picture 2" descr="https://xn--j1ahfl.xn--p1ai/data/images/u200599/t1530741994am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2500" b="12500"/>
          <a:stretch>
            <a:fillRect/>
          </a:stretch>
        </p:blipFill>
        <p:spPr bwMode="auto">
          <a:xfrm>
            <a:off x="1619672" y="612774"/>
            <a:ext cx="5760640" cy="4544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режиссёр</a:t>
            </a:r>
            <a:endParaRPr lang="ru-RU" sz="36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pic>
        <p:nvPicPr>
          <p:cNvPr id="40962" name="Picture 2" descr="https://xn--j1ahfl.xn--p1ai/data/images/u200599/t1530741994aq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986" r="5986"/>
          <a:stretch>
            <a:fillRect/>
          </a:stretch>
        </p:blipFill>
        <p:spPr bwMode="auto">
          <a:xfrm>
            <a:off x="1547664" y="612774"/>
            <a:ext cx="5832648" cy="4256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звукорежиссёр</a:t>
            </a:r>
            <a:endParaRPr lang="ru-RU" sz="36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pic>
        <p:nvPicPr>
          <p:cNvPr id="41986" name="Picture 2" descr="https://xn--j1ahfl.xn--p1ai/data/images/u200599/t1530741994ar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622" r="5622"/>
          <a:stretch>
            <a:fillRect/>
          </a:stretch>
        </p:blipFill>
        <p:spPr bwMode="auto">
          <a:xfrm>
            <a:off x="1475656" y="612774"/>
            <a:ext cx="6048672" cy="454441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осветитель</a:t>
            </a:r>
            <a:endParaRPr lang="ru-RU" sz="36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pic>
        <p:nvPicPr>
          <p:cNvPr id="43010" name="Picture 2" descr="https://xn--j1ahfl.xn--p1ai/data/images/u200599/t1530741994at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629" r="5629"/>
          <a:stretch>
            <a:fillRect/>
          </a:stretch>
        </p:blipFill>
        <p:spPr bwMode="auto">
          <a:xfrm>
            <a:off x="1475656" y="612774"/>
            <a:ext cx="6048672" cy="4256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/>
              <a:t>сценарист</a:t>
            </a:r>
            <a:endParaRPr lang="ru-RU" sz="360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smolenczewatat</a:t>
            </a:r>
            <a:endParaRPr lang="ru-RU"/>
          </a:p>
        </p:txBody>
      </p:sp>
      <p:pic>
        <p:nvPicPr>
          <p:cNvPr id="44034" name="Picture 2" descr="https://xn--j1ahfl.xn--p1ai/data/images/u200599/t1530741994as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2500" b="12500"/>
          <a:stretch>
            <a:fillRect/>
          </a:stretch>
        </p:blipFill>
        <p:spPr bwMode="auto">
          <a:xfrm>
            <a:off x="1547664" y="612774"/>
            <a:ext cx="5976664" cy="4256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54</Words>
  <Application>Microsoft Office PowerPoint</Application>
  <PresentationFormat>Экран (4:3)</PresentationFormat>
  <Paragraphs>36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Димка</dc:creator>
  <cp:lastModifiedBy>Перминов Тимофей</cp:lastModifiedBy>
  <cp:revision>57</cp:revision>
  <dcterms:created xsi:type="dcterms:W3CDTF">2014-04-06T06:43:58Z</dcterms:created>
  <dcterms:modified xsi:type="dcterms:W3CDTF">2021-11-25T03:19:26Z</dcterms:modified>
</cp:coreProperties>
</file>