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60" r:id="rId1"/>
  </p:sldMasterIdLst>
  <p:sldIdLst>
    <p:sldId id="256" r:id="rId2"/>
    <p:sldId id="257" r:id="rId3"/>
    <p:sldId id="261" r:id="rId4"/>
    <p:sldId id="258" r:id="rId5"/>
    <p:sldId id="342" r:id="rId6"/>
    <p:sldId id="343" r:id="rId7"/>
    <p:sldId id="262" r:id="rId8"/>
    <p:sldId id="263" r:id="rId9"/>
    <p:sldId id="344" r:id="rId10"/>
    <p:sldId id="345" r:id="rId11"/>
    <p:sldId id="346" r:id="rId12"/>
    <p:sldId id="347" r:id="rId13"/>
    <p:sldId id="348" r:id="rId14"/>
    <p:sldId id="349" r:id="rId15"/>
    <p:sldId id="350" r:id="rId16"/>
    <p:sldId id="351" r:id="rId17"/>
    <p:sldId id="352" r:id="rId18"/>
    <p:sldId id="353" r:id="rId19"/>
    <p:sldId id="354" r:id="rId20"/>
    <p:sldId id="355" r:id="rId21"/>
    <p:sldId id="356" r:id="rId22"/>
    <p:sldId id="357" r:id="rId23"/>
    <p:sldId id="358" r:id="rId24"/>
    <p:sldId id="359" r:id="rId25"/>
    <p:sldId id="360" r:id="rId26"/>
    <p:sldId id="361" r:id="rId27"/>
    <p:sldId id="362" r:id="rId28"/>
    <p:sldId id="365" r:id="rId29"/>
    <p:sldId id="366" r:id="rId30"/>
    <p:sldId id="367" r:id="rId31"/>
    <p:sldId id="368" r:id="rId32"/>
    <p:sldId id="369" r:id="rId33"/>
    <p:sldId id="370" r:id="rId34"/>
    <p:sldId id="371" r:id="rId35"/>
    <p:sldId id="372" r:id="rId36"/>
    <p:sldId id="373" r:id="rId37"/>
    <p:sldId id="374" r:id="rId38"/>
    <p:sldId id="375" r:id="rId39"/>
    <p:sldId id="376" r:id="rId40"/>
    <p:sldId id="377" r:id="rId41"/>
    <p:sldId id="378" r:id="rId42"/>
    <p:sldId id="379" r:id="rId43"/>
    <p:sldId id="380" r:id="rId44"/>
    <p:sldId id="381" r:id="rId45"/>
    <p:sldId id="382" r:id="rId46"/>
    <p:sldId id="383" r:id="rId47"/>
    <p:sldId id="384" r:id="rId48"/>
    <p:sldId id="386" r:id="rId49"/>
    <p:sldId id="387" r:id="rId50"/>
    <p:sldId id="388" r:id="rId51"/>
    <p:sldId id="389" r:id="rId52"/>
    <p:sldId id="390" r:id="rId53"/>
    <p:sldId id="391" r:id="rId54"/>
    <p:sldId id="392" r:id="rId55"/>
    <p:sldId id="393" r:id="rId56"/>
    <p:sldId id="394" r:id="rId57"/>
    <p:sldId id="395" r:id="rId58"/>
    <p:sldId id="396" r:id="rId59"/>
    <p:sldId id="397" r:id="rId60"/>
    <p:sldId id="398" r:id="rId61"/>
    <p:sldId id="399" r:id="rId62"/>
    <p:sldId id="400" r:id="rId63"/>
    <p:sldId id="401" r:id="rId64"/>
    <p:sldId id="402" r:id="rId65"/>
    <p:sldId id="403" r:id="rId66"/>
    <p:sldId id="404" r:id="rId67"/>
    <p:sldId id="405" r:id="rId68"/>
    <p:sldId id="407" r:id="rId69"/>
    <p:sldId id="408" r:id="rId70"/>
    <p:sldId id="409" r:id="rId71"/>
    <p:sldId id="410" r:id="rId72"/>
    <p:sldId id="411" r:id="rId73"/>
    <p:sldId id="412" r:id="rId74"/>
    <p:sldId id="413" r:id="rId75"/>
    <p:sldId id="414" r:id="rId76"/>
    <p:sldId id="415" r:id="rId77"/>
    <p:sldId id="416" r:id="rId78"/>
    <p:sldId id="417" r:id="rId79"/>
    <p:sldId id="418" r:id="rId80"/>
    <p:sldId id="419" r:id="rId81"/>
    <p:sldId id="420" r:id="rId82"/>
    <p:sldId id="421" r:id="rId83"/>
    <p:sldId id="422" r:id="rId84"/>
    <p:sldId id="423" r:id="rId85"/>
    <p:sldId id="424" r:id="rId86"/>
    <p:sldId id="425" r:id="rId87"/>
    <p:sldId id="426" r:id="rId88"/>
    <p:sldId id="363" r:id="rId89"/>
  </p:sldIdLst>
  <p:sldSz cx="9144000" cy="5143500" type="screen16x9"/>
  <p:notesSz cx="6858000" cy="9144000"/>
  <p:embeddedFontLst>
    <p:embeddedFont>
      <p:font typeface="Roboto Slab" panose="020B0604020202020204" charset="0"/>
      <p:regular r:id="rId90"/>
      <p:bold r:id="rId91"/>
    </p:embeddedFont>
    <p:embeddedFont>
      <p:font typeface="Open Sans" panose="020B0604020202020204" charset="0"/>
      <p:regular r:id="rId92"/>
      <p:bold r:id="rId93"/>
      <p:italic r:id="rId94"/>
      <p:boldItalic r:id="rId95"/>
    </p:embeddedFont>
    <p:embeddedFont>
      <p:font typeface="Cambria Math" panose="02040503050406030204" pitchFamily="18" charset="0"/>
      <p:regular r:id="rId96"/>
    </p:embeddedFont>
  </p:embeddedFontLst>
  <p:defaultTextStyle>
    <a:defPPr>
      <a:defRPr lang="ru-RU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" userDrawn="1">
          <p15:clr>
            <a:srgbClr val="A4A3A4"/>
          </p15:clr>
        </p15:guide>
        <p15:guide id="2" pos="226" userDrawn="1">
          <p15:clr>
            <a:srgbClr val="A4A3A4"/>
          </p15:clr>
        </p15:guide>
        <p15:guide id="3" pos="5738" userDrawn="1">
          <p15:clr>
            <a:srgbClr val="A4A3A4"/>
          </p15:clr>
        </p15:guide>
        <p15:guide id="4" orient="horz" pos="3003" userDrawn="1">
          <p15:clr>
            <a:srgbClr val="A4A3A4"/>
          </p15:clr>
        </p15:guide>
        <p15:guide id="5" pos="2993" userDrawn="1">
          <p15:clr>
            <a:srgbClr val="A4A3A4"/>
          </p15:clr>
        </p15:guide>
        <p15:guide id="6" pos="2767" userDrawn="1">
          <p15:clr>
            <a:srgbClr val="A4A3A4"/>
          </p15:clr>
        </p15:guide>
        <p15:guide id="7" pos="1837" userDrawn="1">
          <p15:clr>
            <a:srgbClr val="A4A3A4"/>
          </p15:clr>
        </p15:guide>
        <p15:guide id="8" pos="3901" userDrawn="1">
          <p15:clr>
            <a:srgbClr val="A4A3A4"/>
          </p15:clr>
        </p15:guide>
        <p15:guide id="9" pos="2064" userDrawn="1">
          <p15:clr>
            <a:srgbClr val="A4A3A4"/>
          </p15:clr>
        </p15:guide>
        <p15:guide id="10" pos="3674" userDrawn="1">
          <p15:clr>
            <a:srgbClr val="A4A3A4"/>
          </p15:clr>
        </p15:guide>
        <p15:guide id="11" pos="453" userDrawn="1">
          <p15:clr>
            <a:srgbClr val="A4A3A4"/>
          </p15:clr>
        </p15:guide>
        <p15:guide id="12" pos="5307" userDrawn="1">
          <p15:clr>
            <a:srgbClr val="A4A3A4"/>
          </p15:clr>
        </p15:guide>
        <p15:guide id="13" orient="horz" pos="690" userDrawn="1">
          <p15:clr>
            <a:srgbClr val="A4A3A4"/>
          </p15:clr>
        </p15:guide>
        <p15:guide id="14" orient="horz" pos="223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42EC"/>
    <a:srgbClr val="BFBFBF"/>
    <a:srgbClr val="F7F6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09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470" y="86"/>
      </p:cViewPr>
      <p:guideLst>
        <p:guide orient="horz" pos="214"/>
        <p:guide pos="226"/>
        <p:guide pos="5738"/>
        <p:guide orient="horz" pos="3003"/>
        <p:guide pos="2993"/>
        <p:guide pos="2767"/>
        <p:guide pos="1837"/>
        <p:guide pos="3901"/>
        <p:guide pos="2064"/>
        <p:guide pos="3674"/>
        <p:guide pos="453"/>
        <p:guide pos="5307"/>
        <p:guide orient="horz" pos="690"/>
        <p:guide orient="horz" pos="223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8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font" Target="fonts/font1.fntdata"/><Relationship Id="rId95" Type="http://schemas.openxmlformats.org/officeDocument/2006/relationships/font" Target="fonts/font6.fntdata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font" Target="fonts/font2.fntdata"/><Relationship Id="rId96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font" Target="fonts/font5.fntdata"/><Relationship Id="rId9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font" Target="fonts/font3.fntdata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font" Target="fonts/font4.fntdata"/><Relationship Id="rId98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1590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4865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5771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636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0836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5260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6069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9515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4557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4224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0443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06E679-DC75-4745-852D-F583D5FA2C9D}" type="datetimeFigureOut">
              <a:rPr lang="ru-RU" smtClean="0"/>
              <a:pPr/>
              <a:t>14.02.2022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7179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slide" Target="slide7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5" Type="http://schemas.openxmlformats.org/officeDocument/2006/relationships/slide" Target="slide2.xml"/><Relationship Id="rId4" Type="http://schemas.openxmlformats.org/officeDocument/2006/relationships/slide" Target="slide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slide" Target="slide6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slide" Target="slide33.xml"/><Relationship Id="rId18" Type="http://schemas.openxmlformats.org/officeDocument/2006/relationships/slide" Target="slide43.xml"/><Relationship Id="rId26" Type="http://schemas.openxmlformats.org/officeDocument/2006/relationships/slide" Target="slide73.xml"/><Relationship Id="rId39" Type="http://schemas.openxmlformats.org/officeDocument/2006/relationships/slide" Target="slide71.xml"/><Relationship Id="rId21" Type="http://schemas.openxmlformats.org/officeDocument/2006/relationships/slide" Target="slide29.xml"/><Relationship Id="rId34" Type="http://schemas.openxmlformats.org/officeDocument/2006/relationships/slide" Target="slide81.xml"/><Relationship Id="rId42" Type="http://schemas.openxmlformats.org/officeDocument/2006/relationships/slide" Target="slide47.xml"/><Relationship Id="rId7" Type="http://schemas.openxmlformats.org/officeDocument/2006/relationships/slide" Target="slide25.xml"/><Relationship Id="rId2" Type="http://schemas.openxmlformats.org/officeDocument/2006/relationships/image" Target="../media/image3.png"/><Relationship Id="rId16" Type="http://schemas.openxmlformats.org/officeDocument/2006/relationships/slide" Target="slide39.xml"/><Relationship Id="rId20" Type="http://schemas.openxmlformats.org/officeDocument/2006/relationships/slide" Target="slide27.xml"/><Relationship Id="rId29" Type="http://schemas.openxmlformats.org/officeDocument/2006/relationships/slide" Target="slide63.xml"/><Relationship Id="rId41" Type="http://schemas.openxmlformats.org/officeDocument/2006/relationships/slide" Target="slide6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9.xml"/><Relationship Id="rId11" Type="http://schemas.openxmlformats.org/officeDocument/2006/relationships/slide" Target="slide37.xml"/><Relationship Id="rId24" Type="http://schemas.openxmlformats.org/officeDocument/2006/relationships/slide" Target="slide3.xml"/><Relationship Id="rId32" Type="http://schemas.openxmlformats.org/officeDocument/2006/relationships/slide" Target="slide55.xml"/><Relationship Id="rId37" Type="http://schemas.openxmlformats.org/officeDocument/2006/relationships/slide" Target="slide61.xml"/><Relationship Id="rId40" Type="http://schemas.openxmlformats.org/officeDocument/2006/relationships/slide" Target="slide69.xml"/><Relationship Id="rId5" Type="http://schemas.openxmlformats.org/officeDocument/2006/relationships/slide" Target="slide11.xml"/><Relationship Id="rId15" Type="http://schemas.openxmlformats.org/officeDocument/2006/relationships/slide" Target="slide19.xml"/><Relationship Id="rId23" Type="http://schemas.openxmlformats.org/officeDocument/2006/relationships/slide" Target="slide49.xml"/><Relationship Id="rId28" Type="http://schemas.openxmlformats.org/officeDocument/2006/relationships/slide" Target="slide77.xml"/><Relationship Id="rId36" Type="http://schemas.openxmlformats.org/officeDocument/2006/relationships/slide" Target="slide85.xml"/><Relationship Id="rId10" Type="http://schemas.openxmlformats.org/officeDocument/2006/relationships/slide" Target="slide17.xml"/><Relationship Id="rId19" Type="http://schemas.openxmlformats.org/officeDocument/2006/relationships/slide" Target="slide45.xml"/><Relationship Id="rId31" Type="http://schemas.openxmlformats.org/officeDocument/2006/relationships/slide" Target="slide57.xml"/><Relationship Id="rId44" Type="http://schemas.openxmlformats.org/officeDocument/2006/relationships/slide" Target="slide53.xml"/><Relationship Id="rId4" Type="http://schemas.openxmlformats.org/officeDocument/2006/relationships/slide" Target="slide13.xml"/><Relationship Id="rId9" Type="http://schemas.openxmlformats.org/officeDocument/2006/relationships/slide" Target="slide15.xml"/><Relationship Id="rId14" Type="http://schemas.openxmlformats.org/officeDocument/2006/relationships/slide" Target="slide21.xml"/><Relationship Id="rId22" Type="http://schemas.openxmlformats.org/officeDocument/2006/relationships/slide" Target="slide31.xml"/><Relationship Id="rId27" Type="http://schemas.openxmlformats.org/officeDocument/2006/relationships/slide" Target="slide75.xml"/><Relationship Id="rId30" Type="http://schemas.openxmlformats.org/officeDocument/2006/relationships/slide" Target="slide65.xml"/><Relationship Id="rId35" Type="http://schemas.openxmlformats.org/officeDocument/2006/relationships/slide" Target="slide83.xml"/><Relationship Id="rId43" Type="http://schemas.openxmlformats.org/officeDocument/2006/relationships/slide" Target="slide51.xml"/><Relationship Id="rId8" Type="http://schemas.openxmlformats.org/officeDocument/2006/relationships/slide" Target="slide23.xml"/><Relationship Id="rId3" Type="http://schemas.openxmlformats.org/officeDocument/2006/relationships/slide" Target="slide7.xml"/><Relationship Id="rId12" Type="http://schemas.openxmlformats.org/officeDocument/2006/relationships/slide" Target="slide35.xml"/><Relationship Id="rId17" Type="http://schemas.openxmlformats.org/officeDocument/2006/relationships/slide" Target="slide41.xml"/><Relationship Id="rId25" Type="http://schemas.openxmlformats.org/officeDocument/2006/relationships/image" Target="../media/image4.png"/><Relationship Id="rId33" Type="http://schemas.openxmlformats.org/officeDocument/2006/relationships/slide" Target="slide79.xml"/><Relationship Id="rId38" Type="http://schemas.openxmlformats.org/officeDocument/2006/relationships/slide" Target="slide5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slide" Target="slide6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slide" Target="slide6.xml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3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3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3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3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4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4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4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4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4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50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5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5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56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6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5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60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6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6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64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66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6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6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6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70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7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74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76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78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6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80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8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84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86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slide" Target="slide88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рубашка&#10;&#10;Автоматически созданное описание">
            <a:extLst>
              <a:ext uri="{FF2B5EF4-FFF2-40B4-BE49-F238E27FC236}">
                <a16:creationId xmlns:a16="http://schemas.microsoft.com/office/drawing/2014/main" id="{7D18BB39-BD40-43F3-8336-006D771C3C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58775" y="333047"/>
            <a:ext cx="403383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77"/>
            <a:r>
              <a:rPr lang="ru-RU" sz="6400" b="1" dirty="0">
                <a:solidFill>
                  <a:schemeClr val="bg1"/>
                </a:solidFill>
                <a:latin typeface="+mj-lt"/>
              </a:rPr>
              <a:t>Морской</a:t>
            </a:r>
          </a:p>
          <a:p>
            <a:pPr algn="ctr" defTabSz="914377"/>
            <a:r>
              <a:rPr lang="ru-RU" sz="6400" b="1" dirty="0">
                <a:solidFill>
                  <a:schemeClr val="bg1"/>
                </a:solidFill>
                <a:latin typeface="+mj-lt"/>
              </a:rPr>
              <a:t>бой</a:t>
            </a:r>
          </a:p>
        </p:txBody>
      </p:sp>
      <p:sp>
        <p:nvSpPr>
          <p:cNvPr id="19" name="Скругленный прямоугольник 18">
            <a:hlinkClick r:id="rId4" action="ppaction://hlinksldjump"/>
          </p:cNvPr>
          <p:cNvSpPr/>
          <p:nvPr/>
        </p:nvSpPr>
        <p:spPr>
          <a:xfrm>
            <a:off x="1265940" y="2676750"/>
            <a:ext cx="2219508" cy="674603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27000" dist="190500" dir="5400000" sx="90000" sy="90000" algn="t" rotWithShape="0">
              <a:srgbClr val="00206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0" tIns="180000" rIns="360000" bIns="180000" rtlCol="0" anchor="ctr">
            <a:spAutoFit/>
          </a:bodyPr>
          <a:lstStyle/>
          <a:p>
            <a:pPr algn="ctr"/>
            <a:r>
              <a:rPr lang="ru-RU" sz="1600" b="1">
                <a:solidFill>
                  <a:schemeClr val="bg1"/>
                </a:solidFill>
                <a:latin typeface="+mj-lt"/>
              </a:rPr>
              <a:t>Начать игру</a:t>
            </a:r>
          </a:p>
        </p:txBody>
      </p:sp>
      <p:sp>
        <p:nvSpPr>
          <p:cNvPr id="20" name="TextBox 19">
            <a:hlinkClick r:id="rId5" action="ppaction://hlinksldjump"/>
          </p:cNvPr>
          <p:cNvSpPr txBox="1"/>
          <p:nvPr/>
        </p:nvSpPr>
        <p:spPr>
          <a:xfrm>
            <a:off x="1530751" y="3632953"/>
            <a:ext cx="16898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85800"/>
            <a:r>
              <a:rPr lang="ru-RU" sz="1600" dirty="0">
                <a:solidFill>
                  <a:schemeClr val="bg1"/>
                </a:solidFill>
                <a:latin typeface="Roboto Slab"/>
                <a:hlinkClick r:id="rId6" action="ppaction://hlinksldjump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Правила игры</a:t>
            </a:r>
            <a:endParaRPr lang="ru-RU" sz="1600" dirty="0">
              <a:solidFill>
                <a:schemeClr val="bg1"/>
              </a:solidFill>
              <a:latin typeface="Roboto Slab"/>
            </a:endParaRPr>
          </a:p>
        </p:txBody>
      </p:sp>
      <p:sp>
        <p:nvSpPr>
          <p:cNvPr id="21" name="TextBox 20">
            <a:hlinkClick r:id="rId7" action="ppaction://hlinksldjump"/>
          </p:cNvPr>
          <p:cNvSpPr txBox="1"/>
          <p:nvPr/>
        </p:nvSpPr>
        <p:spPr>
          <a:xfrm>
            <a:off x="1054659" y="4096480"/>
            <a:ext cx="26420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85800"/>
            <a:r>
              <a:rPr lang="ru-RU" sz="1600" dirty="0">
                <a:solidFill>
                  <a:schemeClr val="bg1"/>
                </a:solidFill>
                <a:latin typeface="Roboto Slab"/>
                <a:hlinkClick r:id="rId5" action="ppaction://hlinksldjump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Условные обозначения</a:t>
            </a:r>
            <a:endParaRPr lang="ru-RU" sz="1600" dirty="0">
              <a:solidFill>
                <a:schemeClr val="bg1"/>
              </a:solidFill>
              <a:latin typeface="Roboto Slab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</a:t>
            </a:r>
            <a:r>
              <a:rPr lang="ru-RU" dirty="0" smtClean="0"/>
              <a:t>ОБРАЗОВАНИЯ 40»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41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69755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4" name="Скругленный прямоугольник 13">
            <a:hlinkClick r:id="rId3" action="ppaction://hlinksldjump"/>
          </p:cNvPr>
          <p:cNvSpPr/>
          <p:nvPr/>
        </p:nvSpPr>
        <p:spPr>
          <a:xfrm>
            <a:off x="7229474" y="3998271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789300" y="107151"/>
            <a:ext cx="356540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Условные обозначения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2150310" y="1245552"/>
            <a:ext cx="4843380" cy="2639430"/>
            <a:chOff x="3195720" y="1389618"/>
            <a:chExt cx="4843380" cy="2639430"/>
          </a:xfrm>
        </p:grpSpPr>
        <p:sp>
          <p:nvSpPr>
            <p:cNvPr id="20" name="TextBox 19"/>
            <p:cNvSpPr txBox="1"/>
            <p:nvPr/>
          </p:nvSpPr>
          <p:spPr>
            <a:xfrm>
              <a:off x="4656510" y="1389618"/>
              <a:ext cx="286580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dirty="0">
                  <a:latin typeface="+mj-lt"/>
                </a:rPr>
                <a:t>однопалубный корабль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656510" y="1964837"/>
              <a:ext cx="286580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>
                <a:defRPr sz="1600">
                  <a:latin typeface="+mj-lt"/>
                </a:defRPr>
              </a:lvl1pPr>
            </a:lstStyle>
            <a:p>
              <a:r>
                <a:rPr lang="ru-RU" dirty="0"/>
                <a:t>двухпалубный корабль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656509" y="2540056"/>
              <a:ext cx="286580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dirty="0">
                  <a:latin typeface="+mj-lt"/>
                </a:rPr>
                <a:t>трёхпалубный корабль    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656509" y="3115275"/>
              <a:ext cx="3382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dirty="0">
                  <a:latin typeface="+mj-lt"/>
                </a:rPr>
                <a:t>четырёхпалубный корабль    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656509" y="3690494"/>
              <a:ext cx="180144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dirty="0">
                  <a:latin typeface="+mj-lt"/>
                </a:rPr>
                <a:t>минное поле</a:t>
              </a:r>
            </a:p>
          </p:txBody>
        </p:sp>
        <p:sp>
          <p:nvSpPr>
            <p:cNvPr id="25" name="Скругленный прямоугольник 24"/>
            <p:cNvSpPr/>
            <p:nvPr/>
          </p:nvSpPr>
          <p:spPr>
            <a:xfrm>
              <a:off x="4223394" y="1432895"/>
              <a:ext cx="252000" cy="252000"/>
            </a:xfrm>
            <a:prstGeom prst="roundRect">
              <a:avLst/>
            </a:prstGeom>
            <a:pattFill prst="pct90">
              <a:fgClr>
                <a:srgbClr val="0070C0"/>
              </a:fgClr>
              <a:bgClr>
                <a:srgbClr val="00B0F0"/>
              </a:bgClr>
            </a:pattFill>
            <a:ln>
              <a:noFill/>
            </a:ln>
            <a:effectLst>
              <a:outerShdw blurRad="25400" dist="38100" dir="5400000" sx="90000" sy="90000" algn="t" rotWithShape="0">
                <a:srgbClr val="002060">
                  <a:alpha val="2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Скругленный прямоугольник 28"/>
            <p:cNvSpPr/>
            <p:nvPr/>
          </p:nvSpPr>
          <p:spPr>
            <a:xfrm>
              <a:off x="4223394" y="1998589"/>
              <a:ext cx="252000" cy="252000"/>
            </a:xfrm>
            <a:prstGeom prst="roundRect">
              <a:avLst/>
            </a:prstGeom>
            <a:pattFill prst="pct90">
              <a:fgClr>
                <a:srgbClr val="0070C0"/>
              </a:fgClr>
              <a:bgClr>
                <a:srgbClr val="00B0F0"/>
              </a:bgClr>
            </a:pattFill>
            <a:ln>
              <a:noFill/>
            </a:ln>
            <a:effectLst>
              <a:outerShdw blurRad="25400" dist="38100" dir="5400000" sx="90000" sy="90000" algn="t" rotWithShape="0">
                <a:srgbClr val="002060">
                  <a:alpha val="2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Скругленный прямоугольник 29"/>
            <p:cNvSpPr/>
            <p:nvPr/>
          </p:nvSpPr>
          <p:spPr>
            <a:xfrm>
              <a:off x="3880836" y="1998589"/>
              <a:ext cx="252000" cy="252000"/>
            </a:xfrm>
            <a:prstGeom prst="roundRect">
              <a:avLst/>
            </a:prstGeom>
            <a:pattFill prst="pct90">
              <a:fgClr>
                <a:srgbClr val="0070C0"/>
              </a:fgClr>
              <a:bgClr>
                <a:srgbClr val="00B0F0"/>
              </a:bgClr>
            </a:pattFill>
            <a:ln>
              <a:noFill/>
            </a:ln>
            <a:effectLst>
              <a:outerShdw blurRad="25400" dist="38100" dir="5400000" sx="90000" sy="90000" algn="t" rotWithShape="0">
                <a:srgbClr val="002060">
                  <a:alpha val="2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Скругленный прямоугольник 32"/>
            <p:cNvSpPr/>
            <p:nvPr/>
          </p:nvSpPr>
          <p:spPr>
            <a:xfrm>
              <a:off x="4223394" y="2561990"/>
              <a:ext cx="252000" cy="252000"/>
            </a:xfrm>
            <a:prstGeom prst="roundRect">
              <a:avLst/>
            </a:prstGeom>
            <a:pattFill prst="pct90">
              <a:fgClr>
                <a:srgbClr val="0070C0"/>
              </a:fgClr>
              <a:bgClr>
                <a:srgbClr val="00B0F0"/>
              </a:bgClr>
            </a:pattFill>
            <a:ln>
              <a:noFill/>
            </a:ln>
            <a:effectLst>
              <a:outerShdw blurRad="25400" dist="38100" dir="5400000" sx="90000" sy="90000" algn="t" rotWithShape="0">
                <a:srgbClr val="002060">
                  <a:alpha val="2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Скругленный прямоугольник 33"/>
            <p:cNvSpPr/>
            <p:nvPr/>
          </p:nvSpPr>
          <p:spPr>
            <a:xfrm>
              <a:off x="3880836" y="2561990"/>
              <a:ext cx="252000" cy="252000"/>
            </a:xfrm>
            <a:prstGeom prst="roundRect">
              <a:avLst/>
            </a:prstGeom>
            <a:pattFill prst="pct90">
              <a:fgClr>
                <a:srgbClr val="0070C0"/>
              </a:fgClr>
              <a:bgClr>
                <a:srgbClr val="00B0F0"/>
              </a:bgClr>
            </a:pattFill>
            <a:ln>
              <a:noFill/>
            </a:ln>
            <a:effectLst>
              <a:outerShdw blurRad="25400" dist="38100" dir="5400000" sx="90000" sy="90000" algn="t" rotWithShape="0">
                <a:srgbClr val="002060">
                  <a:alpha val="2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Скругленный прямоугольник 34"/>
            <p:cNvSpPr/>
            <p:nvPr/>
          </p:nvSpPr>
          <p:spPr>
            <a:xfrm>
              <a:off x="3538278" y="2561990"/>
              <a:ext cx="252000" cy="252000"/>
            </a:xfrm>
            <a:prstGeom prst="roundRect">
              <a:avLst/>
            </a:prstGeom>
            <a:pattFill prst="pct90">
              <a:fgClr>
                <a:srgbClr val="0070C0"/>
              </a:fgClr>
              <a:bgClr>
                <a:srgbClr val="00B0F0"/>
              </a:bgClr>
            </a:pattFill>
            <a:ln>
              <a:noFill/>
            </a:ln>
            <a:effectLst>
              <a:outerShdw blurRad="25400" dist="38100" dir="5400000" sx="90000" sy="90000" algn="t" rotWithShape="0">
                <a:srgbClr val="002060">
                  <a:alpha val="2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Скругленный прямоугольник 35"/>
            <p:cNvSpPr/>
            <p:nvPr/>
          </p:nvSpPr>
          <p:spPr>
            <a:xfrm>
              <a:off x="4223394" y="3128093"/>
              <a:ext cx="252000" cy="252000"/>
            </a:xfrm>
            <a:prstGeom prst="roundRect">
              <a:avLst/>
            </a:prstGeom>
            <a:pattFill prst="pct90">
              <a:fgClr>
                <a:srgbClr val="0070C0"/>
              </a:fgClr>
              <a:bgClr>
                <a:srgbClr val="00B0F0"/>
              </a:bgClr>
            </a:pattFill>
            <a:ln>
              <a:noFill/>
            </a:ln>
            <a:effectLst>
              <a:outerShdw blurRad="25400" dist="38100" dir="5400000" sx="90000" sy="90000" algn="t" rotWithShape="0">
                <a:srgbClr val="002060">
                  <a:alpha val="2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Скругленный прямоугольник 36"/>
            <p:cNvSpPr/>
            <p:nvPr/>
          </p:nvSpPr>
          <p:spPr>
            <a:xfrm>
              <a:off x="3880836" y="3128093"/>
              <a:ext cx="252000" cy="252000"/>
            </a:xfrm>
            <a:prstGeom prst="roundRect">
              <a:avLst/>
            </a:prstGeom>
            <a:pattFill prst="pct90">
              <a:fgClr>
                <a:srgbClr val="0070C0"/>
              </a:fgClr>
              <a:bgClr>
                <a:srgbClr val="00B0F0"/>
              </a:bgClr>
            </a:pattFill>
            <a:ln>
              <a:noFill/>
            </a:ln>
            <a:effectLst>
              <a:outerShdw blurRad="25400" dist="38100" dir="5400000" sx="90000" sy="90000" algn="t" rotWithShape="0">
                <a:srgbClr val="002060">
                  <a:alpha val="2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Скругленный прямоугольник 37"/>
            <p:cNvSpPr/>
            <p:nvPr/>
          </p:nvSpPr>
          <p:spPr>
            <a:xfrm>
              <a:off x="3538278" y="3128093"/>
              <a:ext cx="252000" cy="252000"/>
            </a:xfrm>
            <a:prstGeom prst="roundRect">
              <a:avLst/>
            </a:prstGeom>
            <a:pattFill prst="pct90">
              <a:fgClr>
                <a:srgbClr val="0070C0"/>
              </a:fgClr>
              <a:bgClr>
                <a:srgbClr val="00B0F0"/>
              </a:bgClr>
            </a:pattFill>
            <a:ln>
              <a:noFill/>
            </a:ln>
            <a:effectLst>
              <a:outerShdw blurRad="25400" dist="38100" dir="5400000" sx="90000" sy="90000" algn="t" rotWithShape="0">
                <a:srgbClr val="002060">
                  <a:alpha val="2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Скругленный прямоугольник 38"/>
            <p:cNvSpPr/>
            <p:nvPr/>
          </p:nvSpPr>
          <p:spPr>
            <a:xfrm>
              <a:off x="3195720" y="3128093"/>
              <a:ext cx="252000" cy="252000"/>
            </a:xfrm>
            <a:prstGeom prst="roundRect">
              <a:avLst/>
            </a:prstGeom>
            <a:pattFill prst="pct90">
              <a:fgClr>
                <a:srgbClr val="0070C0"/>
              </a:fgClr>
              <a:bgClr>
                <a:srgbClr val="00B0F0"/>
              </a:bgClr>
            </a:pattFill>
            <a:ln>
              <a:noFill/>
            </a:ln>
            <a:effectLst>
              <a:outerShdw blurRad="25400" dist="38100" dir="5400000" sx="90000" sy="90000" algn="t" rotWithShape="0">
                <a:srgbClr val="002060">
                  <a:alpha val="2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" name="Рисунок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3394" y="3745350"/>
              <a:ext cx="248850" cy="252000"/>
            </a:xfrm>
            <a:prstGeom prst="rect">
              <a:avLst/>
            </a:prstGeom>
          </p:spPr>
        </p:pic>
      </p:grpSp>
      <p:sp>
        <p:nvSpPr>
          <p:cNvPr id="26" name="Прямоугольник 25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014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04584" y="964401"/>
            <a:ext cx="433484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4800">
                <a:solidFill>
                  <a:srgbClr val="5A42EC"/>
                </a:solidFill>
                <a:latin typeface="+mj-lt"/>
              </a:rPr>
              <a:t>Минное поле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76625" y="866775"/>
            <a:ext cx="9144000" cy="51435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11" t="45942" r="29185" b="13679"/>
          <a:stretch/>
        </p:blipFill>
        <p:spPr>
          <a:xfrm>
            <a:off x="4955918" y="1659466"/>
            <a:ext cx="2871511" cy="207688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21962" y="9525"/>
            <a:ext cx="9144000" cy="5143500"/>
          </a:xfrm>
          <a:prstGeom prst="rect">
            <a:avLst/>
          </a:prstGeom>
        </p:spPr>
      </p:pic>
      <p:sp>
        <p:nvSpPr>
          <p:cNvPr id="13" name="Скругленный прямоугольник 18">
            <a:hlinkClick r:id="rId5" action="ppaction://hlinksldjump"/>
            <a:extLst>
              <a:ext uri="{FF2B5EF4-FFF2-40B4-BE49-F238E27FC236}">
                <a16:creationId xmlns:a16="http://schemas.microsoft.com/office/drawing/2014/main" id="{5F5674B0-8449-454D-83C3-BE72699F06A0}"/>
              </a:ext>
            </a:extLst>
          </p:cNvPr>
          <p:cNvSpPr/>
          <p:nvPr/>
        </p:nvSpPr>
        <p:spPr>
          <a:xfrm>
            <a:off x="3136245" y="4102623"/>
            <a:ext cx="2871511" cy="674603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outerShdw blurRad="127000" dist="190500" dir="5400000" sx="90000" sy="90000" algn="t" rotWithShape="0">
              <a:schemeClr val="tx1"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0" tIns="180000" rIns="360000" bIns="180000" rtlCol="0" anchor="ctr">
            <a:spAutoFit/>
          </a:bodyPr>
          <a:lstStyle/>
          <a:p>
            <a:pPr algn="ctr"/>
            <a:r>
              <a:rPr lang="ru-RU" sz="1600" b="1">
                <a:solidFill>
                  <a:schemeClr val="bg1"/>
                </a:solidFill>
                <a:latin typeface="+mj-lt"/>
              </a:rPr>
              <a:t>Вернуться в игру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38A789D-F4AF-432C-A7CA-2CC632B26D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385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4" name="Скругленный прямоугольник 13">
            <a:hlinkClick r:id="rId3" action="ppaction://hlinksldjump"/>
          </p:cNvPr>
          <p:cNvSpPr/>
          <p:nvPr/>
        </p:nvSpPr>
        <p:spPr>
          <a:xfrm>
            <a:off x="7229474" y="3998271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Вперёд</a:t>
            </a: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3132000" y="4499"/>
            <a:ext cx="288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445730" y="107151"/>
            <a:ext cx="225254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Правила игры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6804" y="909778"/>
            <a:ext cx="414458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/>
            <a:r>
              <a:rPr lang="ru-RU" sz="1400" dirty="0">
                <a:solidFill>
                  <a:prstClr val="black"/>
                </a:solidFill>
                <a:latin typeface="Roboto Slab"/>
              </a:rPr>
              <a:t>В игре принимают участие две команды. Каждая команда выбирает себе игровое поле. Первый ход разыгрывается в процессе жеребьёвки.</a:t>
            </a:r>
          </a:p>
          <a:p>
            <a:pPr defTabSz="914377"/>
            <a:endParaRPr lang="ru-RU" sz="1400" dirty="0">
              <a:solidFill>
                <a:prstClr val="black"/>
              </a:solidFill>
              <a:latin typeface="Roboto Slab"/>
            </a:endParaRPr>
          </a:p>
          <a:p>
            <a:pPr defTabSz="914377"/>
            <a:r>
              <a:rPr lang="ru-RU" sz="1400" dirty="0">
                <a:solidFill>
                  <a:prstClr val="black"/>
                </a:solidFill>
                <a:latin typeface="Roboto Slab"/>
              </a:rPr>
              <a:t>Команды по очереди называют координаты на неизвестной им карте соперника. Если у соперника по этим координатам имеется корабль (координаты заняты), то команда должна будет попытаться ответить на вопрос игры. </a:t>
            </a:r>
          </a:p>
          <a:p>
            <a:pPr defTabSz="914377"/>
            <a:endParaRPr lang="ru-RU" sz="1400" dirty="0">
              <a:solidFill>
                <a:prstClr val="black"/>
              </a:solidFill>
              <a:latin typeface="Roboto Slab"/>
            </a:endParaRPr>
          </a:p>
          <a:p>
            <a:pPr defTabSz="914377"/>
            <a:r>
              <a:rPr lang="ru-RU" sz="1400" dirty="0">
                <a:solidFill>
                  <a:prstClr val="black"/>
                </a:solidFill>
                <a:latin typeface="Roboto Slab"/>
              </a:rPr>
              <a:t>В случае правильного ответа корабль или его часть «топится», а попавший в него получает право сделать ещё один ход.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51388" y="919301"/>
            <a:ext cx="41445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/>
            <a:r>
              <a:rPr lang="ru-RU" sz="1400" dirty="0">
                <a:solidFill>
                  <a:prstClr val="black"/>
                </a:solidFill>
                <a:latin typeface="Roboto Slab"/>
              </a:rPr>
              <a:t>За каждый правильный ответ-попадание команда записывает себе в актив установленное за него количество баллов.</a:t>
            </a:r>
          </a:p>
          <a:p>
            <a:pPr defTabSz="914377"/>
            <a:r>
              <a:rPr lang="ru-RU" sz="1400" dirty="0">
                <a:solidFill>
                  <a:prstClr val="black"/>
                </a:solidFill>
                <a:latin typeface="Roboto Slab"/>
              </a:rPr>
              <a:t> </a:t>
            </a:r>
          </a:p>
          <a:p>
            <a:pPr defTabSz="914377"/>
            <a:r>
              <a:rPr lang="ru-RU" sz="1400" dirty="0">
                <a:solidFill>
                  <a:prstClr val="black"/>
                </a:solidFill>
                <a:latin typeface="Roboto Slab"/>
              </a:rPr>
              <a:t>За однопалубный корабль – один балл, </a:t>
            </a:r>
            <a:br>
              <a:rPr lang="ru-RU" sz="1400" dirty="0">
                <a:solidFill>
                  <a:prstClr val="black"/>
                </a:solidFill>
                <a:latin typeface="Roboto Slab"/>
              </a:rPr>
            </a:br>
            <a:r>
              <a:rPr lang="ru-RU" sz="1400" dirty="0">
                <a:solidFill>
                  <a:prstClr val="black"/>
                </a:solidFill>
                <a:latin typeface="Roboto Slab"/>
              </a:rPr>
              <a:t>за двухпалубный – два балла, за трёхпалубный – три балла, а за четырёхпалубный – четыре балла.</a:t>
            </a:r>
          </a:p>
          <a:p>
            <a:pPr defTabSz="914377"/>
            <a:endParaRPr lang="ru-RU" sz="14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0859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4" name="Скругленный прямоугольник 13">
            <a:hlinkClick r:id="rId3" action="ppaction://hlinksldjump"/>
          </p:cNvPr>
          <p:cNvSpPr/>
          <p:nvPr/>
        </p:nvSpPr>
        <p:spPr>
          <a:xfrm>
            <a:off x="7229474" y="3998271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В меню</a:t>
            </a: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3132000" y="4499"/>
            <a:ext cx="288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445730" y="107151"/>
            <a:ext cx="225254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Правила игры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6804" y="909778"/>
            <a:ext cx="414458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/>
            <a:r>
              <a:rPr lang="ru-RU" sz="1400" dirty="0">
                <a:solidFill>
                  <a:prstClr val="black"/>
                </a:solidFill>
                <a:latin typeface="Roboto Slab"/>
              </a:rPr>
              <a:t>В случае неправильного ответа ход переходит к команде соперника, которая может либо дальше открывать клетки, либо попытаться ответить на </a:t>
            </a:r>
            <a:r>
              <a:rPr lang="ru-RU" sz="1400" dirty="0" err="1">
                <a:solidFill>
                  <a:prstClr val="black"/>
                </a:solidFill>
                <a:latin typeface="Roboto Slab"/>
              </a:rPr>
              <a:t>неотвеченный</a:t>
            </a:r>
            <a:r>
              <a:rPr lang="ru-RU" sz="1400" dirty="0">
                <a:solidFill>
                  <a:prstClr val="black"/>
                </a:solidFill>
                <a:latin typeface="Roboto Slab"/>
              </a:rPr>
              <a:t> вопрос игры и при правильном ответе заработать себе указанное количество баллов.</a:t>
            </a:r>
          </a:p>
          <a:p>
            <a:pPr defTabSz="914377"/>
            <a:endParaRPr lang="ru-RU" sz="1400" dirty="0">
              <a:solidFill>
                <a:prstClr val="black"/>
              </a:solidFill>
              <a:latin typeface="Roboto Slab"/>
            </a:endParaRPr>
          </a:p>
          <a:p>
            <a:pPr defTabSz="914377"/>
            <a:r>
              <a:rPr lang="ru-RU" sz="1400" dirty="0">
                <a:solidFill>
                  <a:prstClr val="black"/>
                </a:solidFill>
                <a:latin typeface="Roboto Slab"/>
              </a:rPr>
              <a:t>В том случае если команда попадает на минное поле, соперники имеют право совершить три хода подряд, при этом попавшая на минное поле команда не имеет права отвечать на </a:t>
            </a:r>
            <a:r>
              <a:rPr lang="ru-RU" sz="1400" dirty="0" err="1">
                <a:solidFill>
                  <a:prstClr val="black"/>
                </a:solidFill>
                <a:latin typeface="Roboto Slab"/>
              </a:rPr>
              <a:t>неотвеченные</a:t>
            </a:r>
            <a:r>
              <a:rPr lang="ru-RU" sz="1400" dirty="0">
                <a:solidFill>
                  <a:prstClr val="black"/>
                </a:solidFill>
                <a:latin typeface="Roboto Slab"/>
              </a:rPr>
              <a:t> вопросы.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51388" y="919301"/>
            <a:ext cx="4144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/>
            <a:r>
              <a:rPr lang="ru-RU" sz="1400" dirty="0">
                <a:solidFill>
                  <a:prstClr val="black"/>
                </a:solidFill>
                <a:latin typeface="Roboto Slab"/>
              </a:rPr>
              <a:t>Игра ведётся до полного обнаружения </a:t>
            </a:r>
            <a:br>
              <a:rPr lang="ru-RU" sz="1400" dirty="0">
                <a:solidFill>
                  <a:prstClr val="black"/>
                </a:solidFill>
                <a:latin typeface="Roboto Slab"/>
              </a:rPr>
            </a:br>
            <a:r>
              <a:rPr lang="ru-RU" sz="1400" dirty="0">
                <a:solidFill>
                  <a:prstClr val="black"/>
                </a:solidFill>
                <a:latin typeface="Roboto Slab"/>
              </a:rPr>
              <a:t>всех кораблей.</a:t>
            </a:r>
          </a:p>
        </p:txBody>
      </p:sp>
      <p:sp>
        <p:nvSpPr>
          <p:cNvPr id="9" name="Скругленный прямоугольник 8">
            <a:hlinkClick r:id="rId4" action="ppaction://hlinksldjump"/>
          </p:cNvPr>
          <p:cNvSpPr/>
          <p:nvPr/>
        </p:nvSpPr>
        <p:spPr>
          <a:xfrm>
            <a:off x="719138" y="3998271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1381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Прямоугольник 145"/>
          <p:cNvSpPr/>
          <p:nvPr/>
        </p:nvSpPr>
        <p:spPr>
          <a:xfrm>
            <a:off x="4751387" y="553950"/>
            <a:ext cx="4033838" cy="4035600"/>
          </a:xfrm>
          <a:prstGeom prst="rect">
            <a:avLst/>
          </a:prstGeom>
          <a:solidFill>
            <a:srgbClr val="F7F6F4"/>
          </a:solidFill>
          <a:ln>
            <a:noFill/>
          </a:ln>
          <a:effectLst>
            <a:outerShdw blurRad="127000" dist="317500" dir="5400000" sx="95000" sy="95000" algn="t" rotWithShape="0">
              <a:srgbClr val="00206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graphicFrame>
        <p:nvGraphicFramePr>
          <p:cNvPr id="267" name="Таблица 266"/>
          <p:cNvGraphicFramePr>
            <a:graphicFrameLocks noGrp="1"/>
          </p:cNvGraphicFramePr>
          <p:nvPr/>
        </p:nvGraphicFramePr>
        <p:xfrm>
          <a:off x="4878308" y="681752"/>
          <a:ext cx="3779996" cy="37799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36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36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36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436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436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436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4363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4363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4363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4363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4363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43636"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Б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В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Г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Д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Е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Ж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З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И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К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3636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3636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3636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3636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3636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3636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3636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3636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3636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3636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358775" y="553950"/>
            <a:ext cx="4033838" cy="4035600"/>
          </a:xfrm>
          <a:prstGeom prst="rect">
            <a:avLst/>
          </a:prstGeom>
          <a:solidFill>
            <a:srgbClr val="F7F6F4"/>
          </a:solidFill>
          <a:ln>
            <a:noFill/>
          </a:ln>
          <a:effectLst>
            <a:outerShdw blurRad="127000" dist="317500" dir="5400000" sx="95000" sy="95000" algn="t" rotWithShape="0">
              <a:srgbClr val="00206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485696" y="681752"/>
          <a:ext cx="3779996" cy="37799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36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36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36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436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436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436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4363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4363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4363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4363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4363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43636"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Б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В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Г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Д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Е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Ж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З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И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К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3636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3636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3636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3636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3636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3636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3636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3636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3636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3636"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+mj-lt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+mj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6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3" name="Скругленный прямоугольник 2">
            <a:hlinkClick r:id="rId3" action="ppaction://hlinksldjump"/>
          </p:cNvPr>
          <p:cNvSpPr/>
          <p:nvPr/>
        </p:nvSpPr>
        <p:spPr>
          <a:xfrm>
            <a:off x="1565919" y="106680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>
            <a:hlinkClick r:id="rId4" action="ppaction://hlinksldjump"/>
          </p:cNvPr>
          <p:cNvSpPr/>
          <p:nvPr/>
        </p:nvSpPr>
        <p:spPr>
          <a:xfrm>
            <a:off x="3966219" y="417195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>
            <a:hlinkClick r:id="rId5" action="ppaction://hlinksldjump"/>
          </p:cNvPr>
          <p:cNvSpPr/>
          <p:nvPr/>
        </p:nvSpPr>
        <p:spPr>
          <a:xfrm>
            <a:off x="1213494" y="348615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>
            <a:hlinkClick r:id="rId6" action="ppaction://hlinksldjump"/>
          </p:cNvPr>
          <p:cNvSpPr/>
          <p:nvPr/>
        </p:nvSpPr>
        <p:spPr>
          <a:xfrm>
            <a:off x="3280419" y="2105025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>
            <a:hlinkClick r:id="rId7" action="ppaction://hlinksldjump"/>
          </p:cNvPr>
          <p:cNvSpPr/>
          <p:nvPr/>
        </p:nvSpPr>
        <p:spPr>
          <a:xfrm>
            <a:off x="2604144" y="3133725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кругленный прямоугольник 25">
            <a:hlinkClick r:id="rId8" action="ppaction://hlinksldjump"/>
          </p:cNvPr>
          <p:cNvSpPr/>
          <p:nvPr/>
        </p:nvSpPr>
        <p:spPr>
          <a:xfrm>
            <a:off x="2249694" y="3133725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кругленный прямоугольник 28">
            <a:hlinkClick r:id="rId9" action="ppaction://hlinksldjump"/>
          </p:cNvPr>
          <p:cNvSpPr/>
          <p:nvPr/>
        </p:nvSpPr>
        <p:spPr>
          <a:xfrm>
            <a:off x="3966219" y="140970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кругленный прямоугольник 29">
            <a:hlinkClick r:id="rId10" action="ppaction://hlinksldjump"/>
          </p:cNvPr>
          <p:cNvSpPr/>
          <p:nvPr/>
        </p:nvSpPr>
        <p:spPr>
          <a:xfrm>
            <a:off x="3966219" y="175260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кругленный прямоугольник 30">
            <a:hlinkClick r:id="rId11" action="ppaction://hlinksldjump"/>
          </p:cNvPr>
          <p:cNvSpPr/>
          <p:nvPr/>
        </p:nvSpPr>
        <p:spPr>
          <a:xfrm>
            <a:off x="3280419" y="417195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кругленный прямоугольник 31">
            <a:hlinkClick r:id="rId12" action="ppaction://hlinksldjump"/>
          </p:cNvPr>
          <p:cNvSpPr/>
          <p:nvPr/>
        </p:nvSpPr>
        <p:spPr>
          <a:xfrm>
            <a:off x="3280419" y="382020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кругленный прямоугольник 32">
            <a:hlinkClick r:id="rId13" action="ppaction://hlinksldjump"/>
          </p:cNvPr>
          <p:cNvSpPr/>
          <p:nvPr/>
        </p:nvSpPr>
        <p:spPr>
          <a:xfrm>
            <a:off x="3280419" y="348615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кругленный прямоугольник 33">
            <a:hlinkClick r:id="rId14" action="ppaction://hlinksldjump"/>
          </p:cNvPr>
          <p:cNvSpPr/>
          <p:nvPr/>
        </p:nvSpPr>
        <p:spPr>
          <a:xfrm>
            <a:off x="1565919" y="175260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Скругленный прямоугольник 34">
            <a:hlinkClick r:id="rId15" action="ppaction://hlinksldjump"/>
          </p:cNvPr>
          <p:cNvSpPr/>
          <p:nvPr/>
        </p:nvSpPr>
        <p:spPr>
          <a:xfrm>
            <a:off x="1213494" y="1745925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кругленный прямоугольник 37">
            <a:hlinkClick r:id="rId16" action="ppaction://hlinksldjump"/>
          </p:cNvPr>
          <p:cNvSpPr/>
          <p:nvPr/>
        </p:nvSpPr>
        <p:spPr>
          <a:xfrm>
            <a:off x="2604144" y="140970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Скругленный прямоугольник 38">
            <a:hlinkClick r:id="rId17" action="ppaction://hlinksldjump"/>
          </p:cNvPr>
          <p:cNvSpPr/>
          <p:nvPr/>
        </p:nvSpPr>
        <p:spPr>
          <a:xfrm>
            <a:off x="2604144" y="175260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Скругленный прямоугольник 39">
            <a:hlinkClick r:id="rId18" action="ppaction://hlinksldjump"/>
          </p:cNvPr>
          <p:cNvSpPr/>
          <p:nvPr/>
        </p:nvSpPr>
        <p:spPr>
          <a:xfrm>
            <a:off x="2604144" y="2100525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кругленный прямоугольник 40">
            <a:hlinkClick r:id="rId19" action="ppaction://hlinksldjump"/>
          </p:cNvPr>
          <p:cNvSpPr/>
          <p:nvPr/>
        </p:nvSpPr>
        <p:spPr>
          <a:xfrm>
            <a:off x="2604144" y="2443425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Скругленный прямоугольник 41">
            <a:hlinkClick r:id="rId20" action="ppaction://hlinksldjump"/>
          </p:cNvPr>
          <p:cNvSpPr/>
          <p:nvPr/>
        </p:nvSpPr>
        <p:spPr>
          <a:xfrm>
            <a:off x="875000" y="2443425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Скругленный прямоугольник 42">
            <a:hlinkClick r:id="rId21" action="ppaction://hlinksldjump"/>
          </p:cNvPr>
          <p:cNvSpPr/>
          <p:nvPr/>
        </p:nvSpPr>
        <p:spPr>
          <a:xfrm>
            <a:off x="1233775" y="2443425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Скругленный прямоугольник 43">
            <a:hlinkClick r:id="rId22" action="ppaction://hlinksldjump"/>
          </p:cNvPr>
          <p:cNvSpPr/>
          <p:nvPr/>
        </p:nvSpPr>
        <p:spPr>
          <a:xfrm>
            <a:off x="1565919" y="243840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7" name="Скругленный прямоугольник 146">
            <a:hlinkClick r:id="rId23" action="ppaction://hlinksldjump"/>
          </p:cNvPr>
          <p:cNvSpPr/>
          <p:nvPr/>
        </p:nvSpPr>
        <p:spPr>
          <a:xfrm>
            <a:off x="8358831" y="278505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8" name="Рисунок 267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732" y="2788125"/>
            <a:ext cx="248850" cy="252000"/>
          </a:xfrm>
          <a:prstGeom prst="rect">
            <a:avLst/>
          </a:prstGeom>
        </p:spPr>
      </p:pic>
      <p:pic>
        <p:nvPicPr>
          <p:cNvPr id="269" name="Рисунок 268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494" y="4143880"/>
            <a:ext cx="248850" cy="252000"/>
          </a:xfrm>
          <a:prstGeom prst="rect">
            <a:avLst/>
          </a:prstGeom>
        </p:spPr>
      </p:pic>
      <p:pic>
        <p:nvPicPr>
          <p:cNvPr id="270" name="Рисунок 269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422" y="1070985"/>
            <a:ext cx="248850" cy="252000"/>
          </a:xfrm>
          <a:prstGeom prst="rect">
            <a:avLst/>
          </a:prstGeom>
        </p:spPr>
      </p:pic>
      <p:pic>
        <p:nvPicPr>
          <p:cNvPr id="272" name="Рисунок 271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085" y="3820200"/>
            <a:ext cx="248850" cy="252000"/>
          </a:xfrm>
          <a:prstGeom prst="rect">
            <a:avLst/>
          </a:prstGeom>
        </p:spPr>
      </p:pic>
      <p:pic>
        <p:nvPicPr>
          <p:cNvPr id="273" name="Рисунок 272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7294" y="3820200"/>
            <a:ext cx="248850" cy="252000"/>
          </a:xfrm>
          <a:prstGeom prst="rect">
            <a:avLst/>
          </a:prstGeom>
        </p:spPr>
      </p:pic>
      <p:sp>
        <p:nvSpPr>
          <p:cNvPr id="274" name="Скругленный прямоугольник 273">
            <a:hlinkClick r:id="rId26" action="ppaction://hlinksldjump"/>
          </p:cNvPr>
          <p:cNvSpPr/>
          <p:nvPr/>
        </p:nvSpPr>
        <p:spPr>
          <a:xfrm>
            <a:off x="5251073" y="414388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5" name="Скругленный прямоугольник 274">
            <a:hlinkClick r:id="rId27" action="ppaction://hlinksldjump"/>
          </p:cNvPr>
          <p:cNvSpPr/>
          <p:nvPr/>
        </p:nvSpPr>
        <p:spPr>
          <a:xfrm>
            <a:off x="5594661" y="414388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6" name="Скругленный прямоугольник 275">
            <a:hlinkClick r:id="rId28" action="ppaction://hlinksldjump"/>
          </p:cNvPr>
          <p:cNvSpPr/>
          <p:nvPr/>
        </p:nvSpPr>
        <p:spPr>
          <a:xfrm>
            <a:off x="5938250" y="414388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7" name="Скругленный прямоугольник 276">
            <a:hlinkClick r:id="rId29" action="ppaction://hlinksldjump"/>
          </p:cNvPr>
          <p:cNvSpPr/>
          <p:nvPr/>
        </p:nvSpPr>
        <p:spPr>
          <a:xfrm>
            <a:off x="5251073" y="209550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8" name="Скругленный прямоугольник 277">
            <a:hlinkClick r:id="rId30" action="ppaction://hlinksldjump"/>
          </p:cNvPr>
          <p:cNvSpPr/>
          <p:nvPr/>
        </p:nvSpPr>
        <p:spPr>
          <a:xfrm>
            <a:off x="5251073" y="243840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9" name="Скругленный прямоугольник 278">
            <a:hlinkClick r:id="rId31" action="ppaction://hlinksldjump"/>
          </p:cNvPr>
          <p:cNvSpPr/>
          <p:nvPr/>
        </p:nvSpPr>
        <p:spPr>
          <a:xfrm>
            <a:off x="8358831" y="1063462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0" name="Скругленный прямоугольник 279">
            <a:hlinkClick r:id="rId32" action="ppaction://hlinksldjump"/>
          </p:cNvPr>
          <p:cNvSpPr/>
          <p:nvPr/>
        </p:nvSpPr>
        <p:spPr>
          <a:xfrm>
            <a:off x="8006406" y="1063462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1" name="Скругленный прямоугольник 280">
            <a:hlinkClick r:id="rId33" action="ppaction://hlinksldjump"/>
          </p:cNvPr>
          <p:cNvSpPr/>
          <p:nvPr/>
        </p:nvSpPr>
        <p:spPr>
          <a:xfrm>
            <a:off x="5938250" y="1060125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2" name="Скругленный прямоугольник 281">
            <a:hlinkClick r:id="rId34" action="ppaction://hlinksldjump"/>
          </p:cNvPr>
          <p:cNvSpPr/>
          <p:nvPr/>
        </p:nvSpPr>
        <p:spPr>
          <a:xfrm>
            <a:off x="5938250" y="140470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3" name="Скругленный прямоугольник 282">
            <a:hlinkClick r:id="rId35" action="ppaction://hlinksldjump"/>
          </p:cNvPr>
          <p:cNvSpPr/>
          <p:nvPr/>
        </p:nvSpPr>
        <p:spPr>
          <a:xfrm>
            <a:off x="5938250" y="1749275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4" name="Скругленный прямоугольник 283">
            <a:hlinkClick r:id="rId36" action="ppaction://hlinksldjump"/>
          </p:cNvPr>
          <p:cNvSpPr/>
          <p:nvPr/>
        </p:nvSpPr>
        <p:spPr>
          <a:xfrm>
            <a:off x="5938250" y="209385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5" name="Скругленный прямоугольник 284">
            <a:hlinkClick r:id="rId37" action="ppaction://hlinksldjump"/>
          </p:cNvPr>
          <p:cNvSpPr/>
          <p:nvPr/>
        </p:nvSpPr>
        <p:spPr>
          <a:xfrm>
            <a:off x="6981698" y="175260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6" name="Скругленный прямоугольник 285">
            <a:hlinkClick r:id="rId38" action="ppaction://hlinksldjump"/>
          </p:cNvPr>
          <p:cNvSpPr/>
          <p:nvPr/>
        </p:nvSpPr>
        <p:spPr>
          <a:xfrm>
            <a:off x="6640602" y="1756683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7" name="Скругленный прямоугольник 286">
            <a:hlinkClick r:id="rId39" action="ppaction://hlinksldjump"/>
          </p:cNvPr>
          <p:cNvSpPr/>
          <p:nvPr/>
        </p:nvSpPr>
        <p:spPr>
          <a:xfrm>
            <a:off x="6629301" y="3133725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8" name="Скругленный прямоугольник 287">
            <a:hlinkClick r:id="rId40" action="ppaction://hlinksldjump"/>
          </p:cNvPr>
          <p:cNvSpPr/>
          <p:nvPr/>
        </p:nvSpPr>
        <p:spPr>
          <a:xfrm>
            <a:off x="6640602" y="278505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9" name="Скругленный прямоугольник 288">
            <a:hlinkClick r:id="rId41" action="ppaction://hlinksldjump"/>
          </p:cNvPr>
          <p:cNvSpPr/>
          <p:nvPr/>
        </p:nvSpPr>
        <p:spPr>
          <a:xfrm>
            <a:off x="6640602" y="2447925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0" name="Скругленный прямоугольник 289">
            <a:hlinkClick r:id="rId42" action="ppaction://hlinksldjump"/>
          </p:cNvPr>
          <p:cNvSpPr/>
          <p:nvPr/>
        </p:nvSpPr>
        <p:spPr>
          <a:xfrm>
            <a:off x="7323511" y="278505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1" name="Скругленный прямоугольник 290">
            <a:hlinkClick r:id="rId43" action="ppaction://hlinksldjump"/>
          </p:cNvPr>
          <p:cNvSpPr/>
          <p:nvPr/>
        </p:nvSpPr>
        <p:spPr>
          <a:xfrm>
            <a:off x="7701429" y="382020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2" name="Скругленный прямоугольник 291">
            <a:hlinkClick r:id="rId44" action="ppaction://hlinksldjump"/>
          </p:cNvPr>
          <p:cNvSpPr/>
          <p:nvPr/>
        </p:nvSpPr>
        <p:spPr>
          <a:xfrm>
            <a:off x="8359767" y="4143880"/>
            <a:ext cx="252000" cy="252000"/>
          </a:xfrm>
          <a:prstGeom prst="roundRect">
            <a:avLst/>
          </a:prstGeom>
          <a:pattFill prst="pct90">
            <a:fgClr>
              <a:srgbClr val="0070C0"/>
            </a:fgClr>
            <a:bgClr>
              <a:srgbClr val="00B0F0"/>
            </a:bgClr>
          </a:pattFill>
          <a:ln>
            <a:noFill/>
          </a:ln>
          <a:effectLst>
            <a:outerShdw blurRad="25400" dist="38100" dir="5400000" sx="90000" sy="90000" algn="t" rotWithShape="0">
              <a:srgbClr val="00206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93" name="Рисунок 292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2648" y="1442486"/>
            <a:ext cx="248850" cy="252000"/>
          </a:xfrm>
          <a:prstGeom prst="rect">
            <a:avLst/>
          </a:prstGeom>
        </p:spPr>
      </p:pic>
      <p:pic>
        <p:nvPicPr>
          <p:cNvPr id="294" name="Рисунок 293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2648" y="3486150"/>
            <a:ext cx="248850" cy="252000"/>
          </a:xfrm>
          <a:prstGeom prst="rect">
            <a:avLst/>
          </a:prstGeom>
        </p:spPr>
      </p:pic>
      <p:pic>
        <p:nvPicPr>
          <p:cNvPr id="296" name="Рисунок 295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9198" y="4143880"/>
            <a:ext cx="248850" cy="252000"/>
          </a:xfrm>
          <a:prstGeom prst="rect">
            <a:avLst/>
          </a:prstGeom>
        </p:spPr>
      </p:pic>
      <p:pic>
        <p:nvPicPr>
          <p:cNvPr id="297" name="Рисунок 296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429" y="1745925"/>
            <a:ext cx="248850" cy="252000"/>
          </a:xfrm>
          <a:prstGeom prst="rect">
            <a:avLst/>
          </a:prstGeom>
        </p:spPr>
      </p:pic>
      <p:pic>
        <p:nvPicPr>
          <p:cNvPr id="298" name="Рисунок 297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961" y="2785050"/>
            <a:ext cx="248850" cy="252000"/>
          </a:xfrm>
          <a:prstGeom prst="rect">
            <a:avLst/>
          </a:prstGeom>
        </p:spPr>
      </p:pic>
      <p:sp>
        <p:nvSpPr>
          <p:cNvPr id="57" name="Управляющая кнопка: настраиваемая 33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22FA8C97-EACB-4F56-BEF2-281686847730}"/>
              </a:ext>
            </a:extLst>
          </p:cNvPr>
          <p:cNvSpPr/>
          <p:nvPr/>
        </p:nvSpPr>
        <p:spPr>
          <a:xfrm>
            <a:off x="839541" y="103540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Управляющая кнопка: настраиваемая 8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F1ECAA9-C139-4487-B1FC-8F860090DE2E}"/>
              </a:ext>
            </a:extLst>
          </p:cNvPr>
          <p:cNvSpPr/>
          <p:nvPr/>
        </p:nvSpPr>
        <p:spPr>
          <a:xfrm>
            <a:off x="1183793" y="103540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Управляющая кнопка: настраиваемая 90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C10014E1-40A9-4699-9342-71F01ECA8DEC}"/>
              </a:ext>
            </a:extLst>
          </p:cNvPr>
          <p:cNvSpPr/>
          <p:nvPr/>
        </p:nvSpPr>
        <p:spPr>
          <a:xfrm>
            <a:off x="1525223" y="103540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Управляющая кнопка: настраиваемая 9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3A6B43A-4597-48DF-9752-48430CF285CF}"/>
              </a:ext>
            </a:extLst>
          </p:cNvPr>
          <p:cNvSpPr/>
          <p:nvPr/>
        </p:nvSpPr>
        <p:spPr>
          <a:xfrm>
            <a:off x="1869594" y="103540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Управляющая кнопка: настраиваемая 92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B2766EB-AC86-4520-AB90-AD692ED9D78B}"/>
              </a:ext>
            </a:extLst>
          </p:cNvPr>
          <p:cNvSpPr/>
          <p:nvPr/>
        </p:nvSpPr>
        <p:spPr>
          <a:xfrm>
            <a:off x="2213694" y="103540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Управляющая кнопка: настраиваемая 9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447E6B-6250-42DF-968A-A49B2F1EF63B}"/>
              </a:ext>
            </a:extLst>
          </p:cNvPr>
          <p:cNvSpPr/>
          <p:nvPr/>
        </p:nvSpPr>
        <p:spPr>
          <a:xfrm>
            <a:off x="2555670" y="103540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Управляющая кнопка: настраиваемая 9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28F9F97F-7639-49CE-985A-E1C879CD3FAA}"/>
              </a:ext>
            </a:extLst>
          </p:cNvPr>
          <p:cNvSpPr/>
          <p:nvPr/>
        </p:nvSpPr>
        <p:spPr>
          <a:xfrm>
            <a:off x="2901933" y="103540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Управляющая кнопка: настраиваемая 9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8F0F3C3-AA4B-47C0-8192-46F83A2FDC8E}"/>
              </a:ext>
            </a:extLst>
          </p:cNvPr>
          <p:cNvSpPr/>
          <p:nvPr/>
        </p:nvSpPr>
        <p:spPr>
          <a:xfrm>
            <a:off x="3246342" y="103540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Управляющая кнопка: настраиваемая 96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AFB3FBC-0765-4011-81F3-CB7962D24166}"/>
              </a:ext>
            </a:extLst>
          </p:cNvPr>
          <p:cNvSpPr/>
          <p:nvPr/>
        </p:nvSpPr>
        <p:spPr>
          <a:xfrm>
            <a:off x="3588864" y="103540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Управляющая кнопка: настраиваемая 9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642D242F-E181-4696-BD8A-4D049697ADD5}"/>
              </a:ext>
            </a:extLst>
          </p:cNvPr>
          <p:cNvSpPr/>
          <p:nvPr/>
        </p:nvSpPr>
        <p:spPr>
          <a:xfrm>
            <a:off x="3931986" y="103540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Управляющая кнопка: настраиваемая 9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645289E-FE8F-4D72-92B5-CD4D38BA865B}"/>
              </a:ext>
            </a:extLst>
          </p:cNvPr>
          <p:cNvSpPr/>
          <p:nvPr/>
        </p:nvSpPr>
        <p:spPr>
          <a:xfrm>
            <a:off x="839541" y="137892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Управляющая кнопка: настраиваемая 10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021226D-D0CA-4382-97F2-101B198B0F16}"/>
              </a:ext>
            </a:extLst>
          </p:cNvPr>
          <p:cNvSpPr/>
          <p:nvPr/>
        </p:nvSpPr>
        <p:spPr>
          <a:xfrm>
            <a:off x="1183793" y="137892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Управляющая кнопка: настраиваемая 10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09AA1B2-20BB-4C98-BEB6-C1FD334738E6}"/>
              </a:ext>
            </a:extLst>
          </p:cNvPr>
          <p:cNvSpPr/>
          <p:nvPr/>
        </p:nvSpPr>
        <p:spPr>
          <a:xfrm>
            <a:off x="1525223" y="137892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Управляющая кнопка: настраиваемая 110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865135F-3756-440A-BCE7-E0F3E053D66B}"/>
              </a:ext>
            </a:extLst>
          </p:cNvPr>
          <p:cNvSpPr/>
          <p:nvPr/>
        </p:nvSpPr>
        <p:spPr>
          <a:xfrm>
            <a:off x="1869594" y="137892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" name="Управляющая кнопка: настраиваемая 11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8D80EBE-3822-451D-BB14-140647CDF0A7}"/>
              </a:ext>
            </a:extLst>
          </p:cNvPr>
          <p:cNvSpPr/>
          <p:nvPr/>
        </p:nvSpPr>
        <p:spPr>
          <a:xfrm>
            <a:off x="2213694" y="137892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2" name="Управляющая кнопка: настраиваемая 112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3648A19-AEE4-419C-8AFB-3EE033377C6E}"/>
              </a:ext>
            </a:extLst>
          </p:cNvPr>
          <p:cNvSpPr/>
          <p:nvPr/>
        </p:nvSpPr>
        <p:spPr>
          <a:xfrm>
            <a:off x="2555670" y="137892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Управляющая кнопка: настраиваемая 11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36BF298-3677-43DD-86E9-D8A3CF963C67}"/>
              </a:ext>
            </a:extLst>
          </p:cNvPr>
          <p:cNvSpPr/>
          <p:nvPr/>
        </p:nvSpPr>
        <p:spPr>
          <a:xfrm>
            <a:off x="2901933" y="137892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4" name="Управляющая кнопка: настраиваемая 11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393CA5A-44F8-4189-9180-342559259A8E}"/>
              </a:ext>
            </a:extLst>
          </p:cNvPr>
          <p:cNvSpPr/>
          <p:nvPr/>
        </p:nvSpPr>
        <p:spPr>
          <a:xfrm>
            <a:off x="3246342" y="137892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Управляющая кнопка: настраиваемая 11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C9DC3D68-F15C-45C6-A67A-EF6E4BEBA25C}"/>
              </a:ext>
            </a:extLst>
          </p:cNvPr>
          <p:cNvSpPr/>
          <p:nvPr/>
        </p:nvSpPr>
        <p:spPr>
          <a:xfrm>
            <a:off x="3588864" y="137892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Управляющая кнопка: настраиваемая 116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70C001-5CA4-401A-911C-68BB3719D448}"/>
              </a:ext>
            </a:extLst>
          </p:cNvPr>
          <p:cNvSpPr/>
          <p:nvPr/>
        </p:nvSpPr>
        <p:spPr>
          <a:xfrm>
            <a:off x="3931986" y="1377999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Управляющая кнопка: настраиваемая 11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94DFE3C-5448-4F35-9BF2-33A7148B338C}"/>
              </a:ext>
            </a:extLst>
          </p:cNvPr>
          <p:cNvSpPr/>
          <p:nvPr/>
        </p:nvSpPr>
        <p:spPr>
          <a:xfrm>
            <a:off x="839541" y="172244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Управляющая кнопка: настраиваемая 11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B9EC95A3-6905-46FD-A23E-FC05B8935B93}"/>
              </a:ext>
            </a:extLst>
          </p:cNvPr>
          <p:cNvSpPr/>
          <p:nvPr/>
        </p:nvSpPr>
        <p:spPr>
          <a:xfrm>
            <a:off x="1183793" y="172244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Управляющая кнопка: настраиваемая 1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FDB0EBDA-C0A0-42C3-8D4D-2BD274690EEA}"/>
              </a:ext>
            </a:extLst>
          </p:cNvPr>
          <p:cNvSpPr/>
          <p:nvPr/>
        </p:nvSpPr>
        <p:spPr>
          <a:xfrm>
            <a:off x="1525223" y="172244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Управляющая кнопка: настраиваемая 120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D1BB95A-C20B-4398-AED4-7A526EC379D5}"/>
              </a:ext>
            </a:extLst>
          </p:cNvPr>
          <p:cNvSpPr/>
          <p:nvPr/>
        </p:nvSpPr>
        <p:spPr>
          <a:xfrm>
            <a:off x="1869594" y="172244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Управляющая кнопка: настраиваемая 12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FC270761-2890-4081-A27B-30EB8F7E272D}"/>
              </a:ext>
            </a:extLst>
          </p:cNvPr>
          <p:cNvSpPr/>
          <p:nvPr/>
        </p:nvSpPr>
        <p:spPr>
          <a:xfrm>
            <a:off x="2213694" y="172244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2" name="Управляющая кнопка: настраиваемая 122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0A5C901-D401-4FF6-9B19-1EC3DA52CA5B}"/>
              </a:ext>
            </a:extLst>
          </p:cNvPr>
          <p:cNvSpPr/>
          <p:nvPr/>
        </p:nvSpPr>
        <p:spPr>
          <a:xfrm>
            <a:off x="2555670" y="172244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3" name="Управляющая кнопка: настраиваемая 12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06606C3-299F-4E80-9345-E61DF4DEC002}"/>
              </a:ext>
            </a:extLst>
          </p:cNvPr>
          <p:cNvSpPr/>
          <p:nvPr/>
        </p:nvSpPr>
        <p:spPr>
          <a:xfrm>
            <a:off x="2901933" y="172244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Управляющая кнопка: настраиваемая 12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389D505-80DD-4236-868A-3EF69F660288}"/>
              </a:ext>
            </a:extLst>
          </p:cNvPr>
          <p:cNvSpPr/>
          <p:nvPr/>
        </p:nvSpPr>
        <p:spPr>
          <a:xfrm>
            <a:off x="3246342" y="172244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Управляющая кнопка: настраиваемая 12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951B91C-DD3D-4FB0-B8A5-89FAB6469C71}"/>
              </a:ext>
            </a:extLst>
          </p:cNvPr>
          <p:cNvSpPr/>
          <p:nvPr/>
        </p:nvSpPr>
        <p:spPr>
          <a:xfrm>
            <a:off x="3588864" y="172244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Управляющая кнопка: настраиваемая 126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63EF077-D483-4F14-9EE8-C62AB9F2A864}"/>
              </a:ext>
            </a:extLst>
          </p:cNvPr>
          <p:cNvSpPr/>
          <p:nvPr/>
        </p:nvSpPr>
        <p:spPr>
          <a:xfrm>
            <a:off x="3931986" y="1721471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Управляющая кнопка: настраиваемая 12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6FD7CC2D-5E59-40F0-A01B-894576EBAD4E}"/>
              </a:ext>
            </a:extLst>
          </p:cNvPr>
          <p:cNvSpPr/>
          <p:nvPr/>
        </p:nvSpPr>
        <p:spPr>
          <a:xfrm>
            <a:off x="839541" y="206596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Управляющая кнопка: настраиваемая 12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B8F98D6-C9A9-44FA-B785-EC27E740C405}"/>
              </a:ext>
            </a:extLst>
          </p:cNvPr>
          <p:cNvSpPr/>
          <p:nvPr/>
        </p:nvSpPr>
        <p:spPr>
          <a:xfrm>
            <a:off x="1183793" y="206596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Управляющая кнопка: настраиваемая 12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CD2085EA-6255-41FB-B71D-4AB50FEA8AEC}"/>
              </a:ext>
            </a:extLst>
          </p:cNvPr>
          <p:cNvSpPr/>
          <p:nvPr/>
        </p:nvSpPr>
        <p:spPr>
          <a:xfrm>
            <a:off x="1525223" y="206596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Управляющая кнопка: настраиваемая 130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21A3E6B-F80A-49C9-A870-F454EC073820}"/>
              </a:ext>
            </a:extLst>
          </p:cNvPr>
          <p:cNvSpPr/>
          <p:nvPr/>
        </p:nvSpPr>
        <p:spPr>
          <a:xfrm>
            <a:off x="1869594" y="206596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Управляющая кнопка: настраиваемая 132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BB16C815-ED62-48C6-8D17-4D2730CDF33C}"/>
              </a:ext>
            </a:extLst>
          </p:cNvPr>
          <p:cNvSpPr/>
          <p:nvPr/>
        </p:nvSpPr>
        <p:spPr>
          <a:xfrm>
            <a:off x="2555670" y="206596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Управляющая кнопка: настраиваемая 13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CAF6F4AE-FDD4-436D-95D1-2C38C33036B1}"/>
              </a:ext>
            </a:extLst>
          </p:cNvPr>
          <p:cNvSpPr/>
          <p:nvPr/>
        </p:nvSpPr>
        <p:spPr>
          <a:xfrm>
            <a:off x="2901933" y="206596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Управляющая кнопка: настраиваемая 13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2295EEB-2E19-476B-B1BD-D0702960E94F}"/>
              </a:ext>
            </a:extLst>
          </p:cNvPr>
          <p:cNvSpPr/>
          <p:nvPr/>
        </p:nvSpPr>
        <p:spPr>
          <a:xfrm>
            <a:off x="3246342" y="206596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Управляющая кнопка: настраиваемая 13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173CE69-BD2F-47CC-A862-A758A1435CDF}"/>
              </a:ext>
            </a:extLst>
          </p:cNvPr>
          <p:cNvSpPr/>
          <p:nvPr/>
        </p:nvSpPr>
        <p:spPr>
          <a:xfrm>
            <a:off x="3588864" y="206596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Управляющая кнопка: настраиваемая 136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2BD82E3-18F1-46E1-A1DB-787051C37469}"/>
              </a:ext>
            </a:extLst>
          </p:cNvPr>
          <p:cNvSpPr/>
          <p:nvPr/>
        </p:nvSpPr>
        <p:spPr>
          <a:xfrm>
            <a:off x="3931986" y="206437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Управляющая кнопка: настраиваемая 13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FDE74363-A56F-43E4-8628-17AE4F75D365}"/>
              </a:ext>
            </a:extLst>
          </p:cNvPr>
          <p:cNvSpPr/>
          <p:nvPr/>
        </p:nvSpPr>
        <p:spPr>
          <a:xfrm>
            <a:off x="839541" y="240948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Управляющая кнопка: настраиваемая 13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935DE7A-86DF-4FFA-834C-8DA9200A583B}"/>
              </a:ext>
            </a:extLst>
          </p:cNvPr>
          <p:cNvSpPr/>
          <p:nvPr/>
        </p:nvSpPr>
        <p:spPr>
          <a:xfrm>
            <a:off x="1183793" y="240948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8" name="Управляющая кнопка: настраиваемая 13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88818B0-74F2-4663-8BD5-38FC9C43CDCD}"/>
              </a:ext>
            </a:extLst>
          </p:cNvPr>
          <p:cNvSpPr/>
          <p:nvPr/>
        </p:nvSpPr>
        <p:spPr>
          <a:xfrm>
            <a:off x="1525223" y="240948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9" name="Управляющая кнопка: настраиваемая 140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75518DF-D0DE-44CD-ACAC-273C657D50B9}"/>
              </a:ext>
            </a:extLst>
          </p:cNvPr>
          <p:cNvSpPr/>
          <p:nvPr/>
        </p:nvSpPr>
        <p:spPr>
          <a:xfrm>
            <a:off x="1869594" y="240948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Управляющая кнопка: настраиваемая 14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F5B5C6B1-CF8C-49A5-BE74-1D7F024A5914}"/>
              </a:ext>
            </a:extLst>
          </p:cNvPr>
          <p:cNvSpPr/>
          <p:nvPr/>
        </p:nvSpPr>
        <p:spPr>
          <a:xfrm>
            <a:off x="2213694" y="240948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1" name="Управляющая кнопка: настраиваемая 142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5659251-27BD-4840-8556-1C72DB7C2354}"/>
              </a:ext>
            </a:extLst>
          </p:cNvPr>
          <p:cNvSpPr/>
          <p:nvPr/>
        </p:nvSpPr>
        <p:spPr>
          <a:xfrm>
            <a:off x="2555670" y="240948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Управляющая кнопка: настраиваемая 14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4FECABA-EE8E-44FF-89D5-19EB9662D5AF}"/>
              </a:ext>
            </a:extLst>
          </p:cNvPr>
          <p:cNvSpPr/>
          <p:nvPr/>
        </p:nvSpPr>
        <p:spPr>
          <a:xfrm>
            <a:off x="2901933" y="240948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Управляющая кнопка: настраиваемая 14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6EB17BEC-A890-47BE-A4E7-EAFDE3E9B851}"/>
              </a:ext>
            </a:extLst>
          </p:cNvPr>
          <p:cNvSpPr/>
          <p:nvPr/>
        </p:nvSpPr>
        <p:spPr>
          <a:xfrm>
            <a:off x="3246342" y="240948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Управляющая кнопка: настраиваемая 14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9804FAC-1D79-4998-BA98-38E48F1BD157}"/>
              </a:ext>
            </a:extLst>
          </p:cNvPr>
          <p:cNvSpPr/>
          <p:nvPr/>
        </p:nvSpPr>
        <p:spPr>
          <a:xfrm>
            <a:off x="3588864" y="240948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5" name="Управляющая кнопка: настраиваемая 14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367D9-88A6-4E00-93A1-86C9BBBCC40D}"/>
              </a:ext>
            </a:extLst>
          </p:cNvPr>
          <p:cNvSpPr/>
          <p:nvPr/>
        </p:nvSpPr>
        <p:spPr>
          <a:xfrm>
            <a:off x="3931986" y="2412327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Управляющая кнопка: настраиваемая 19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2D7CF585-5B89-45B2-B7CB-E1C673313391}"/>
              </a:ext>
            </a:extLst>
          </p:cNvPr>
          <p:cNvSpPr/>
          <p:nvPr/>
        </p:nvSpPr>
        <p:spPr>
          <a:xfrm>
            <a:off x="839541" y="275300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Управляющая кнопка: настраиваемая 200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680DD527-184F-4674-9FB0-6D994437A16E}"/>
              </a:ext>
            </a:extLst>
          </p:cNvPr>
          <p:cNvSpPr/>
          <p:nvPr/>
        </p:nvSpPr>
        <p:spPr>
          <a:xfrm>
            <a:off x="1183793" y="275300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8" name="Управляющая кнопка: настраиваемая 20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28A21797-C838-468E-82D1-66ED323361F6}"/>
              </a:ext>
            </a:extLst>
          </p:cNvPr>
          <p:cNvSpPr/>
          <p:nvPr/>
        </p:nvSpPr>
        <p:spPr>
          <a:xfrm>
            <a:off x="1525223" y="275300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Управляющая кнопка: настраиваемая 202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55B1758-6522-4D03-90E5-C647B261ACD5}"/>
              </a:ext>
            </a:extLst>
          </p:cNvPr>
          <p:cNvSpPr/>
          <p:nvPr/>
        </p:nvSpPr>
        <p:spPr>
          <a:xfrm>
            <a:off x="1869594" y="275300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0" name="Управляющая кнопка: настраиваемая 20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BFEA152A-B3D0-4175-A133-D69F0AF5C544}"/>
              </a:ext>
            </a:extLst>
          </p:cNvPr>
          <p:cNvSpPr/>
          <p:nvPr/>
        </p:nvSpPr>
        <p:spPr>
          <a:xfrm>
            <a:off x="2213694" y="275300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Управляющая кнопка: настраиваемая 20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DB4A7F1-B93E-46FD-8A10-DE29335D8F10}"/>
              </a:ext>
            </a:extLst>
          </p:cNvPr>
          <p:cNvSpPr/>
          <p:nvPr/>
        </p:nvSpPr>
        <p:spPr>
          <a:xfrm>
            <a:off x="2555670" y="275300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2" name="Управляющая кнопка: настраиваемая 20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B1CB73CB-48AF-41F1-BBAD-5351E57DECDE}"/>
              </a:ext>
            </a:extLst>
          </p:cNvPr>
          <p:cNvSpPr/>
          <p:nvPr/>
        </p:nvSpPr>
        <p:spPr>
          <a:xfrm>
            <a:off x="2901933" y="275300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Управляющая кнопка: настраиваемая 206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B652FE-17EE-497E-92EE-CFF79F0E6878}"/>
              </a:ext>
            </a:extLst>
          </p:cNvPr>
          <p:cNvSpPr/>
          <p:nvPr/>
        </p:nvSpPr>
        <p:spPr>
          <a:xfrm>
            <a:off x="3246342" y="275300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4" name="Управляющая кнопка: настраиваемая 20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43192DF-129C-402E-8F25-B4E669D1E348}"/>
              </a:ext>
            </a:extLst>
          </p:cNvPr>
          <p:cNvSpPr/>
          <p:nvPr/>
        </p:nvSpPr>
        <p:spPr>
          <a:xfrm>
            <a:off x="3588864" y="275300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Управляющая кнопка: настраиваемая 20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23E8167-000A-48DF-BAB7-030543270EFD}"/>
              </a:ext>
            </a:extLst>
          </p:cNvPr>
          <p:cNvSpPr/>
          <p:nvPr/>
        </p:nvSpPr>
        <p:spPr>
          <a:xfrm>
            <a:off x="3931986" y="2755480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6" name="Управляющая кнопка: настраиваемая 13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290D5EB-2D4F-4235-BC6A-9C7DE7933132}"/>
              </a:ext>
            </a:extLst>
          </p:cNvPr>
          <p:cNvSpPr/>
          <p:nvPr/>
        </p:nvSpPr>
        <p:spPr>
          <a:xfrm>
            <a:off x="2213694" y="206596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Управляющая кнопка: настраиваемая 20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CD5B07A1-3687-4E93-A7A8-E59D4A8A1CCC}"/>
              </a:ext>
            </a:extLst>
          </p:cNvPr>
          <p:cNvSpPr/>
          <p:nvPr/>
        </p:nvSpPr>
        <p:spPr>
          <a:xfrm>
            <a:off x="839541" y="309652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8" name="Управляющая кнопка: настраиваемая 210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CEAD51F-AD9F-42C7-8819-0C9D46856850}"/>
              </a:ext>
            </a:extLst>
          </p:cNvPr>
          <p:cNvSpPr/>
          <p:nvPr/>
        </p:nvSpPr>
        <p:spPr>
          <a:xfrm>
            <a:off x="1183793" y="309652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Управляющая кнопка: настраиваемая 21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AB21CA6-9930-4E87-8A1E-9F470D0B04BA}"/>
              </a:ext>
            </a:extLst>
          </p:cNvPr>
          <p:cNvSpPr/>
          <p:nvPr/>
        </p:nvSpPr>
        <p:spPr>
          <a:xfrm>
            <a:off x="1525223" y="309652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Управляющая кнопка: настраиваемая 212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627D5163-AAF8-4C52-9BB7-333782A78FF1}"/>
              </a:ext>
            </a:extLst>
          </p:cNvPr>
          <p:cNvSpPr/>
          <p:nvPr/>
        </p:nvSpPr>
        <p:spPr>
          <a:xfrm>
            <a:off x="1869594" y="309652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1" name="Управляющая кнопка: настраиваемая 21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C353DABE-FE8F-4B38-96C5-777FF1A51B07}"/>
              </a:ext>
            </a:extLst>
          </p:cNvPr>
          <p:cNvSpPr/>
          <p:nvPr/>
        </p:nvSpPr>
        <p:spPr>
          <a:xfrm>
            <a:off x="2213694" y="309652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Управляющая кнопка: настраиваемая 21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260FF8C2-1631-4734-AB64-D1F549ED89D5}"/>
              </a:ext>
            </a:extLst>
          </p:cNvPr>
          <p:cNvSpPr/>
          <p:nvPr/>
        </p:nvSpPr>
        <p:spPr>
          <a:xfrm>
            <a:off x="2555670" y="309652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3" name="Управляющая кнопка: настраиваемая 21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A44849-7E34-481D-A084-6F29A3CC36E8}"/>
              </a:ext>
            </a:extLst>
          </p:cNvPr>
          <p:cNvSpPr/>
          <p:nvPr/>
        </p:nvSpPr>
        <p:spPr>
          <a:xfrm>
            <a:off x="2901933" y="309652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Управляющая кнопка: настраиваемая 216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AA7F07A-0C0B-44BE-AB91-A29271842485}"/>
              </a:ext>
            </a:extLst>
          </p:cNvPr>
          <p:cNvSpPr/>
          <p:nvPr/>
        </p:nvSpPr>
        <p:spPr>
          <a:xfrm>
            <a:off x="3246342" y="309652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5" name="Управляющая кнопка: настраиваемая 21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669836A-3E39-454E-8FA4-0D17D43AA8DC}"/>
              </a:ext>
            </a:extLst>
          </p:cNvPr>
          <p:cNvSpPr/>
          <p:nvPr/>
        </p:nvSpPr>
        <p:spPr>
          <a:xfrm>
            <a:off x="3588864" y="309652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Управляющая кнопка: настраиваемая 21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6F3436C-D7CD-4A14-A329-8B7A82ADBC52}"/>
              </a:ext>
            </a:extLst>
          </p:cNvPr>
          <p:cNvSpPr/>
          <p:nvPr/>
        </p:nvSpPr>
        <p:spPr>
          <a:xfrm>
            <a:off x="3931986" y="3096239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7" name="Управляющая кнопка: настраиваемая 22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716ABEB-FC79-45CB-A4EA-AC24DF0FA681}"/>
              </a:ext>
            </a:extLst>
          </p:cNvPr>
          <p:cNvSpPr/>
          <p:nvPr/>
        </p:nvSpPr>
        <p:spPr>
          <a:xfrm>
            <a:off x="839541" y="344004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Управляющая кнопка: настраиваемая 230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314AEE9-6016-48E2-B4C7-7980CA47B04A}"/>
              </a:ext>
            </a:extLst>
          </p:cNvPr>
          <p:cNvSpPr/>
          <p:nvPr/>
        </p:nvSpPr>
        <p:spPr>
          <a:xfrm>
            <a:off x="1178960" y="3443705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9" name="Управляющая кнопка: настраиваемая 23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BE6FE014-0CCA-40D4-871D-14D849B40D19}"/>
              </a:ext>
            </a:extLst>
          </p:cNvPr>
          <p:cNvSpPr/>
          <p:nvPr/>
        </p:nvSpPr>
        <p:spPr>
          <a:xfrm>
            <a:off x="1525223" y="344004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Управляющая кнопка: настраиваемая 232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C7434E6C-030B-428D-8BB3-356312FC98CC}"/>
              </a:ext>
            </a:extLst>
          </p:cNvPr>
          <p:cNvSpPr/>
          <p:nvPr/>
        </p:nvSpPr>
        <p:spPr>
          <a:xfrm>
            <a:off x="1869594" y="344004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1" name="Управляющая кнопка: настраиваемая 23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B6110BD2-EE58-406A-B14E-6CE8501D761E}"/>
              </a:ext>
            </a:extLst>
          </p:cNvPr>
          <p:cNvSpPr/>
          <p:nvPr/>
        </p:nvSpPr>
        <p:spPr>
          <a:xfrm>
            <a:off x="2555670" y="344004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Управляющая кнопка: настраиваемая 23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6B6992CC-710F-4BFF-81B9-D3127A61B339}"/>
              </a:ext>
            </a:extLst>
          </p:cNvPr>
          <p:cNvSpPr/>
          <p:nvPr/>
        </p:nvSpPr>
        <p:spPr>
          <a:xfrm>
            <a:off x="2901933" y="344004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3" name="Управляющая кнопка: настраиваемая 236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D6841BB-A385-4108-AC04-9AA0B8D0F41B}"/>
              </a:ext>
            </a:extLst>
          </p:cNvPr>
          <p:cNvSpPr/>
          <p:nvPr/>
        </p:nvSpPr>
        <p:spPr>
          <a:xfrm>
            <a:off x="3246342" y="344004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4" name="Управляющая кнопка: настраиваемая 23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CAA9248-710E-4789-8BC2-6C8916B69B26}"/>
              </a:ext>
            </a:extLst>
          </p:cNvPr>
          <p:cNvSpPr/>
          <p:nvPr/>
        </p:nvSpPr>
        <p:spPr>
          <a:xfrm>
            <a:off x="3588864" y="344004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5" name="Управляющая кнопка: настраиваемая 23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0D057E1-7E5C-4B53-B286-DEEE30E2E4FC}"/>
              </a:ext>
            </a:extLst>
          </p:cNvPr>
          <p:cNvSpPr/>
          <p:nvPr/>
        </p:nvSpPr>
        <p:spPr>
          <a:xfrm>
            <a:off x="3931986" y="3451346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Управляющая кнопка: настраиваемая 23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AFE7CF3-BCCF-42D8-A1D4-B8BE3BAFC8C7}"/>
              </a:ext>
            </a:extLst>
          </p:cNvPr>
          <p:cNvSpPr/>
          <p:nvPr/>
        </p:nvSpPr>
        <p:spPr>
          <a:xfrm>
            <a:off x="839541" y="378356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Управляющая кнопка: настраиваемая 240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A203AD-9235-4D54-BE93-AB251EE7617E}"/>
              </a:ext>
            </a:extLst>
          </p:cNvPr>
          <p:cNvSpPr/>
          <p:nvPr/>
        </p:nvSpPr>
        <p:spPr>
          <a:xfrm>
            <a:off x="1183793" y="378356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8" name="Управляющая кнопка: настраиваемая 242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47F5F67-47E6-436F-AE8E-5B054A9870D9}"/>
              </a:ext>
            </a:extLst>
          </p:cNvPr>
          <p:cNvSpPr/>
          <p:nvPr/>
        </p:nvSpPr>
        <p:spPr>
          <a:xfrm>
            <a:off x="1869594" y="378356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9" name="Управляющая кнопка: настраиваемая 24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7B0B36E5-E80F-414D-A720-3ECA66F64154}"/>
              </a:ext>
            </a:extLst>
          </p:cNvPr>
          <p:cNvSpPr/>
          <p:nvPr/>
        </p:nvSpPr>
        <p:spPr>
          <a:xfrm>
            <a:off x="2213694" y="378356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0" name="Управляющая кнопка: настраиваемая 24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CF8EF093-E7A7-4587-900E-AC1F2BC93E15}"/>
              </a:ext>
            </a:extLst>
          </p:cNvPr>
          <p:cNvSpPr/>
          <p:nvPr/>
        </p:nvSpPr>
        <p:spPr>
          <a:xfrm>
            <a:off x="2555670" y="378356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1" name="Управляющая кнопка: настраиваемая 24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23BE7923-554E-45F6-9C29-BE69239D9111}"/>
              </a:ext>
            </a:extLst>
          </p:cNvPr>
          <p:cNvSpPr/>
          <p:nvPr/>
        </p:nvSpPr>
        <p:spPr>
          <a:xfrm>
            <a:off x="2901933" y="378356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2" name="Управляющая кнопка: настраиваемая 24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E1CB6B6-E395-4C2B-BA96-0DBACE2D1A28}"/>
              </a:ext>
            </a:extLst>
          </p:cNvPr>
          <p:cNvSpPr/>
          <p:nvPr/>
        </p:nvSpPr>
        <p:spPr>
          <a:xfrm>
            <a:off x="3588864" y="378356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Управляющая кнопка: настраиваемая 24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DE62E80-61EF-4C7F-A52E-1A61A92B3294}"/>
              </a:ext>
            </a:extLst>
          </p:cNvPr>
          <p:cNvSpPr/>
          <p:nvPr/>
        </p:nvSpPr>
        <p:spPr>
          <a:xfrm>
            <a:off x="3931986" y="3783475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4" name="Управляющая кнопка: настраиваемая 250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B107772E-A33F-427B-947E-DA646611C3BF}"/>
              </a:ext>
            </a:extLst>
          </p:cNvPr>
          <p:cNvSpPr/>
          <p:nvPr/>
        </p:nvSpPr>
        <p:spPr>
          <a:xfrm>
            <a:off x="1183793" y="4127092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Управляющая кнопка: настраиваемая 25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6DC642C-4CC3-4813-8163-06A5B26C7485}"/>
              </a:ext>
            </a:extLst>
          </p:cNvPr>
          <p:cNvSpPr/>
          <p:nvPr/>
        </p:nvSpPr>
        <p:spPr>
          <a:xfrm>
            <a:off x="1525223" y="4127092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8" name="Управляющая кнопка: настраиваемая 252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28F484F-784F-482B-BDAD-7C03FA262026}"/>
              </a:ext>
            </a:extLst>
          </p:cNvPr>
          <p:cNvSpPr/>
          <p:nvPr/>
        </p:nvSpPr>
        <p:spPr>
          <a:xfrm>
            <a:off x="1869594" y="4127092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9" name="Управляющая кнопка: настраиваемая 25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BB96E14B-C6AF-426A-BDAD-FEA6E3FC543A}"/>
              </a:ext>
            </a:extLst>
          </p:cNvPr>
          <p:cNvSpPr/>
          <p:nvPr/>
        </p:nvSpPr>
        <p:spPr>
          <a:xfrm>
            <a:off x="2213694" y="4127092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0" name="Управляющая кнопка: настраиваемая 25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63E46613-6D04-4A93-959C-E96CFD0F3BD7}"/>
              </a:ext>
            </a:extLst>
          </p:cNvPr>
          <p:cNvSpPr/>
          <p:nvPr/>
        </p:nvSpPr>
        <p:spPr>
          <a:xfrm>
            <a:off x="2555670" y="4127092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1" name="Управляющая кнопка: настраиваемая 2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73D74A5B-D9FA-489D-9767-3D1C40BD7A29}"/>
              </a:ext>
            </a:extLst>
          </p:cNvPr>
          <p:cNvSpPr/>
          <p:nvPr/>
        </p:nvSpPr>
        <p:spPr>
          <a:xfrm>
            <a:off x="2901933" y="4127092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2" name="Управляющая кнопка: настраиваемая 256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C6CCC72-3DED-49B4-AB09-DD13D24980CB}"/>
              </a:ext>
            </a:extLst>
          </p:cNvPr>
          <p:cNvSpPr/>
          <p:nvPr/>
        </p:nvSpPr>
        <p:spPr>
          <a:xfrm>
            <a:off x="3246342" y="4127092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" name="Управляющая кнопка: настраиваемая 25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67A5D84-1D21-4425-8B1A-49FBACB14FF0}"/>
              </a:ext>
            </a:extLst>
          </p:cNvPr>
          <p:cNvSpPr/>
          <p:nvPr/>
        </p:nvSpPr>
        <p:spPr>
          <a:xfrm>
            <a:off x="3588864" y="4127092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4" name="Управляющая кнопка: настраиваемая 25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B75D40C6-3587-4789-86E6-A85DE7DABA3C}"/>
              </a:ext>
            </a:extLst>
          </p:cNvPr>
          <p:cNvSpPr/>
          <p:nvPr/>
        </p:nvSpPr>
        <p:spPr>
          <a:xfrm>
            <a:off x="3931986" y="4127092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5" name="Управляющая кнопка: настраиваемая 23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39C5824-E0C8-4DA7-88DD-5CF97661D230}"/>
              </a:ext>
            </a:extLst>
          </p:cNvPr>
          <p:cNvSpPr/>
          <p:nvPr/>
        </p:nvSpPr>
        <p:spPr>
          <a:xfrm>
            <a:off x="2213694" y="344004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6" name="Управляющая кнопка: настраиваемая 24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CD8297F-4222-426D-8C4E-4415EFA5DF2F}"/>
              </a:ext>
            </a:extLst>
          </p:cNvPr>
          <p:cNvSpPr/>
          <p:nvPr/>
        </p:nvSpPr>
        <p:spPr>
          <a:xfrm>
            <a:off x="1525223" y="378356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7" name="Управляющая кнопка: настраиваемая 246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5D388AA-FE80-4E55-8076-B5D6E4CE3942}"/>
              </a:ext>
            </a:extLst>
          </p:cNvPr>
          <p:cNvSpPr/>
          <p:nvPr/>
        </p:nvSpPr>
        <p:spPr>
          <a:xfrm>
            <a:off x="3246342" y="3783568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8" name="Управляющая кнопка: настраиваемая 24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75447B0F-32A7-4CF8-BF8A-174B1FCB1529}"/>
              </a:ext>
            </a:extLst>
          </p:cNvPr>
          <p:cNvSpPr/>
          <p:nvPr/>
        </p:nvSpPr>
        <p:spPr>
          <a:xfrm>
            <a:off x="839541" y="4127092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9" name="Управляющая кнопка: настраиваемая 33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766E87E-C564-4D94-807A-C7BE6C063566}"/>
              </a:ext>
            </a:extLst>
          </p:cNvPr>
          <p:cNvSpPr/>
          <p:nvPr/>
        </p:nvSpPr>
        <p:spPr>
          <a:xfrm>
            <a:off x="5251073" y="103495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0" name="Управляющая кнопка: настраиваемая 8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57089BB-C1AC-4275-8598-877577E5C9BE}"/>
              </a:ext>
            </a:extLst>
          </p:cNvPr>
          <p:cNvSpPr/>
          <p:nvPr/>
        </p:nvSpPr>
        <p:spPr>
          <a:xfrm>
            <a:off x="5595325" y="103495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1" name="Управляющая кнопка: настраиваемая 90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FA83058-98C9-4FFB-9BBE-6277A9DE1E0A}"/>
              </a:ext>
            </a:extLst>
          </p:cNvPr>
          <p:cNvSpPr/>
          <p:nvPr/>
        </p:nvSpPr>
        <p:spPr>
          <a:xfrm>
            <a:off x="5936755" y="103495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2" name="Управляющая кнопка: настраиваемая 9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29191EF1-A156-4A8D-8287-F11D5BDED6F2}"/>
              </a:ext>
            </a:extLst>
          </p:cNvPr>
          <p:cNvSpPr/>
          <p:nvPr/>
        </p:nvSpPr>
        <p:spPr>
          <a:xfrm>
            <a:off x="6281126" y="103495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3" name="Управляющая кнопка: настраиваемая 92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1783285-18B3-40A9-BD50-F180D6C3157D}"/>
              </a:ext>
            </a:extLst>
          </p:cNvPr>
          <p:cNvSpPr/>
          <p:nvPr/>
        </p:nvSpPr>
        <p:spPr>
          <a:xfrm>
            <a:off x="6625226" y="103495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4" name="Управляющая кнопка: настраиваемая 9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4EC42C2-4163-43DC-AE72-68B0DFD9FC38}"/>
              </a:ext>
            </a:extLst>
          </p:cNvPr>
          <p:cNvSpPr/>
          <p:nvPr/>
        </p:nvSpPr>
        <p:spPr>
          <a:xfrm>
            <a:off x="6967202" y="103495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5" name="Управляющая кнопка: настраиваемая 9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F7A531D6-430A-4E89-97E9-C8D503C44250}"/>
              </a:ext>
            </a:extLst>
          </p:cNvPr>
          <p:cNvSpPr/>
          <p:nvPr/>
        </p:nvSpPr>
        <p:spPr>
          <a:xfrm>
            <a:off x="7313465" y="103495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6" name="Управляющая кнопка: настраиваемая 9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FB95EA42-183B-4E72-8D61-7FC3509197E5}"/>
              </a:ext>
            </a:extLst>
          </p:cNvPr>
          <p:cNvSpPr/>
          <p:nvPr/>
        </p:nvSpPr>
        <p:spPr>
          <a:xfrm>
            <a:off x="7657874" y="103495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1" name="Управляющая кнопка: настраиваемая 96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62753637-CFCC-4405-B2FF-D209FEA39E0F}"/>
              </a:ext>
            </a:extLst>
          </p:cNvPr>
          <p:cNvSpPr/>
          <p:nvPr/>
        </p:nvSpPr>
        <p:spPr>
          <a:xfrm>
            <a:off x="8000396" y="103495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5" name="Управляющая кнопка: настраиваемая 9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5B66F78-6AA5-44FD-8788-C6F451E07976}"/>
              </a:ext>
            </a:extLst>
          </p:cNvPr>
          <p:cNvSpPr/>
          <p:nvPr/>
        </p:nvSpPr>
        <p:spPr>
          <a:xfrm>
            <a:off x="8343518" y="103495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9" name="Управляющая кнопка: настраиваемая 9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AEDD6A6-D03B-4E2E-A79E-106A6AA96C07}"/>
              </a:ext>
            </a:extLst>
          </p:cNvPr>
          <p:cNvSpPr/>
          <p:nvPr/>
        </p:nvSpPr>
        <p:spPr>
          <a:xfrm>
            <a:off x="5251073" y="137847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0" name="Управляющая кнопка: настраиваемая 10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10F04FF-52E0-4020-BECC-ECE43D0C37E1}"/>
              </a:ext>
            </a:extLst>
          </p:cNvPr>
          <p:cNvSpPr/>
          <p:nvPr/>
        </p:nvSpPr>
        <p:spPr>
          <a:xfrm>
            <a:off x="5595325" y="137847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1" name="Управляющая кнопка: настраиваемая 10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2A82C93-75B6-4483-B362-770032FFDD82}"/>
              </a:ext>
            </a:extLst>
          </p:cNvPr>
          <p:cNvSpPr/>
          <p:nvPr/>
        </p:nvSpPr>
        <p:spPr>
          <a:xfrm>
            <a:off x="5936755" y="137847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2" name="Управляющая кнопка: настраиваемая 110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6206146D-6F62-4B3F-966B-581B0C30E9BD}"/>
              </a:ext>
            </a:extLst>
          </p:cNvPr>
          <p:cNvSpPr/>
          <p:nvPr/>
        </p:nvSpPr>
        <p:spPr>
          <a:xfrm>
            <a:off x="6281126" y="137847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3" name="Управляющая кнопка: настраиваемая 11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6A41493-E200-46F9-8344-124E24F39901}"/>
              </a:ext>
            </a:extLst>
          </p:cNvPr>
          <p:cNvSpPr/>
          <p:nvPr/>
        </p:nvSpPr>
        <p:spPr>
          <a:xfrm>
            <a:off x="6625226" y="137847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4" name="Управляющая кнопка: настраиваемая 112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FB619359-D8D2-4CA9-8210-1B561230DA6F}"/>
              </a:ext>
            </a:extLst>
          </p:cNvPr>
          <p:cNvSpPr/>
          <p:nvPr/>
        </p:nvSpPr>
        <p:spPr>
          <a:xfrm>
            <a:off x="6967202" y="137847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5" name="Управляющая кнопка: настраиваемая 11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D4E67BE-5C75-4724-AC49-193D394560D1}"/>
              </a:ext>
            </a:extLst>
          </p:cNvPr>
          <p:cNvSpPr/>
          <p:nvPr/>
        </p:nvSpPr>
        <p:spPr>
          <a:xfrm>
            <a:off x="7313465" y="137847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6" name="Управляющая кнопка: настраиваемая 11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C51C65E-6F58-449F-A397-09E676478326}"/>
              </a:ext>
            </a:extLst>
          </p:cNvPr>
          <p:cNvSpPr/>
          <p:nvPr/>
        </p:nvSpPr>
        <p:spPr>
          <a:xfrm>
            <a:off x="7657874" y="137847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7" name="Управляющая кнопка: настраиваемая 11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A5A3A09-FA40-4CE3-8B5F-DA71B95D8B2F}"/>
              </a:ext>
            </a:extLst>
          </p:cNvPr>
          <p:cNvSpPr/>
          <p:nvPr/>
        </p:nvSpPr>
        <p:spPr>
          <a:xfrm>
            <a:off x="8000396" y="137847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8" name="Управляющая кнопка: настраиваемая 116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49D2DBA-F471-4F5D-B964-57F7D7FAFD04}"/>
              </a:ext>
            </a:extLst>
          </p:cNvPr>
          <p:cNvSpPr/>
          <p:nvPr/>
        </p:nvSpPr>
        <p:spPr>
          <a:xfrm>
            <a:off x="8343518" y="1377544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9" name="Управляющая кнопка: настраиваемая 11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1F35E14-45D8-496D-A217-7E701410AE9C}"/>
              </a:ext>
            </a:extLst>
          </p:cNvPr>
          <p:cNvSpPr/>
          <p:nvPr/>
        </p:nvSpPr>
        <p:spPr>
          <a:xfrm>
            <a:off x="5251073" y="172199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0" name="Управляющая кнопка: настраиваемая 11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B344E5E6-E8C6-4D4D-93B4-7458E44BA7D7}"/>
              </a:ext>
            </a:extLst>
          </p:cNvPr>
          <p:cNvSpPr/>
          <p:nvPr/>
        </p:nvSpPr>
        <p:spPr>
          <a:xfrm>
            <a:off x="5595325" y="172199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1" name="Управляющая кнопка: настраиваемая 1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1DDF199-C590-4300-A271-1CE9E1F65422}"/>
              </a:ext>
            </a:extLst>
          </p:cNvPr>
          <p:cNvSpPr/>
          <p:nvPr/>
        </p:nvSpPr>
        <p:spPr>
          <a:xfrm>
            <a:off x="5936755" y="172199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2" name="Управляющая кнопка: настраиваемая 120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B33705F-727B-4071-969C-0E3F3EDF4D90}"/>
              </a:ext>
            </a:extLst>
          </p:cNvPr>
          <p:cNvSpPr/>
          <p:nvPr/>
        </p:nvSpPr>
        <p:spPr>
          <a:xfrm>
            <a:off x="6281126" y="172199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3" name="Управляющая кнопка: настраиваемая 12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BEDA4157-B193-4266-A6F9-5B5F138F6E6B}"/>
              </a:ext>
            </a:extLst>
          </p:cNvPr>
          <p:cNvSpPr/>
          <p:nvPr/>
        </p:nvSpPr>
        <p:spPr>
          <a:xfrm>
            <a:off x="6625226" y="172199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4" name="Управляющая кнопка: настраиваемая 122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0AD3F3A-1544-4944-9F55-29405985ED66}"/>
              </a:ext>
            </a:extLst>
          </p:cNvPr>
          <p:cNvSpPr/>
          <p:nvPr/>
        </p:nvSpPr>
        <p:spPr>
          <a:xfrm>
            <a:off x="6967202" y="172199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5" name="Управляющая кнопка: настраиваемая 12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7C0C9996-5878-498C-8F9B-B7A34F991C15}"/>
              </a:ext>
            </a:extLst>
          </p:cNvPr>
          <p:cNvSpPr/>
          <p:nvPr/>
        </p:nvSpPr>
        <p:spPr>
          <a:xfrm>
            <a:off x="7313465" y="172199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6" name="Управляющая кнопка: настраиваемая 12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283E01B4-4B57-4ADF-9CAC-C152DA9CDD65}"/>
              </a:ext>
            </a:extLst>
          </p:cNvPr>
          <p:cNvSpPr/>
          <p:nvPr/>
        </p:nvSpPr>
        <p:spPr>
          <a:xfrm>
            <a:off x="7657874" y="172199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7" name="Управляющая кнопка: настраиваемая 12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4EAABEE-A6EC-46D6-AAC2-A64641983A50}"/>
              </a:ext>
            </a:extLst>
          </p:cNvPr>
          <p:cNvSpPr/>
          <p:nvPr/>
        </p:nvSpPr>
        <p:spPr>
          <a:xfrm>
            <a:off x="8000396" y="172199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8" name="Управляющая кнопка: настраиваемая 126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2278F96-E8C9-48FA-B791-86187CAD3D73}"/>
              </a:ext>
            </a:extLst>
          </p:cNvPr>
          <p:cNvSpPr/>
          <p:nvPr/>
        </p:nvSpPr>
        <p:spPr>
          <a:xfrm>
            <a:off x="8343518" y="1721016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9" name="Управляющая кнопка: настраиваемая 12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F8DD5F2-B4F7-4EED-A5E7-AE35D1D7DD9C}"/>
              </a:ext>
            </a:extLst>
          </p:cNvPr>
          <p:cNvSpPr/>
          <p:nvPr/>
        </p:nvSpPr>
        <p:spPr>
          <a:xfrm>
            <a:off x="5251073" y="206551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0" name="Управляющая кнопка: настраиваемая 12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A8AC722-312D-41CA-8FA6-A80E7CEAF9A2}"/>
              </a:ext>
            </a:extLst>
          </p:cNvPr>
          <p:cNvSpPr/>
          <p:nvPr/>
        </p:nvSpPr>
        <p:spPr>
          <a:xfrm>
            <a:off x="5595325" y="206551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1" name="Управляющая кнопка: настраиваемая 12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FC2E89E4-640A-4793-BEBE-7655844E3637}"/>
              </a:ext>
            </a:extLst>
          </p:cNvPr>
          <p:cNvSpPr/>
          <p:nvPr/>
        </p:nvSpPr>
        <p:spPr>
          <a:xfrm>
            <a:off x="5936755" y="206551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2" name="Управляющая кнопка: настраиваемая 130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7991612-53DE-4F54-B373-E016F1228C55}"/>
              </a:ext>
            </a:extLst>
          </p:cNvPr>
          <p:cNvSpPr/>
          <p:nvPr/>
        </p:nvSpPr>
        <p:spPr>
          <a:xfrm>
            <a:off x="6281126" y="206551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3" name="Управляющая кнопка: настраиваемая 132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21689E-EECB-467B-91FE-98A7A19AB184}"/>
              </a:ext>
            </a:extLst>
          </p:cNvPr>
          <p:cNvSpPr/>
          <p:nvPr/>
        </p:nvSpPr>
        <p:spPr>
          <a:xfrm>
            <a:off x="6967202" y="206551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4" name="Управляющая кнопка: настраиваемая 13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C50AE94-C889-45F2-8EED-B5D6613CD28D}"/>
              </a:ext>
            </a:extLst>
          </p:cNvPr>
          <p:cNvSpPr/>
          <p:nvPr/>
        </p:nvSpPr>
        <p:spPr>
          <a:xfrm>
            <a:off x="7313465" y="206551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5" name="Управляющая кнопка: настраиваемая 13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4D3F90-59AA-4DE0-B359-590DA0BD338C}"/>
              </a:ext>
            </a:extLst>
          </p:cNvPr>
          <p:cNvSpPr/>
          <p:nvPr/>
        </p:nvSpPr>
        <p:spPr>
          <a:xfrm>
            <a:off x="7657874" y="206551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6" name="Управляющая кнопка: настраиваемая 13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59F5713-9AAC-4333-9521-E75551190E22}"/>
              </a:ext>
            </a:extLst>
          </p:cNvPr>
          <p:cNvSpPr/>
          <p:nvPr/>
        </p:nvSpPr>
        <p:spPr>
          <a:xfrm>
            <a:off x="8000396" y="206551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7" name="Управляющая кнопка: настраиваемая 136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C2FAAAE9-E846-4D3F-B452-D7A2D4D943F6}"/>
              </a:ext>
            </a:extLst>
          </p:cNvPr>
          <p:cNvSpPr/>
          <p:nvPr/>
        </p:nvSpPr>
        <p:spPr>
          <a:xfrm>
            <a:off x="8343518" y="206392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8" name="Управляющая кнопка: настраиваемая 13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27BEDD42-674E-4AA9-B5EC-1519AA3EE63B}"/>
              </a:ext>
            </a:extLst>
          </p:cNvPr>
          <p:cNvSpPr/>
          <p:nvPr/>
        </p:nvSpPr>
        <p:spPr>
          <a:xfrm>
            <a:off x="5251073" y="240903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9" name="Управляющая кнопка: настраиваемая 13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2DDAA0F-6681-48EA-B990-9C21F6689648}"/>
              </a:ext>
            </a:extLst>
          </p:cNvPr>
          <p:cNvSpPr/>
          <p:nvPr/>
        </p:nvSpPr>
        <p:spPr>
          <a:xfrm>
            <a:off x="5595325" y="240903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0" name="Управляющая кнопка: настраиваемая 13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2BC09D1-15B8-413D-A473-431ED2ED3C07}"/>
              </a:ext>
            </a:extLst>
          </p:cNvPr>
          <p:cNvSpPr/>
          <p:nvPr/>
        </p:nvSpPr>
        <p:spPr>
          <a:xfrm>
            <a:off x="5936755" y="240903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1" name="Управляющая кнопка: настраиваемая 140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0574D9A-0755-44A0-ABBF-3F730A6D84FD}"/>
              </a:ext>
            </a:extLst>
          </p:cNvPr>
          <p:cNvSpPr/>
          <p:nvPr/>
        </p:nvSpPr>
        <p:spPr>
          <a:xfrm>
            <a:off x="6281126" y="240903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2" name="Управляющая кнопка: настраиваемая 14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D32F7F2-320C-4397-8B19-24B3B45C4241}"/>
              </a:ext>
            </a:extLst>
          </p:cNvPr>
          <p:cNvSpPr/>
          <p:nvPr/>
        </p:nvSpPr>
        <p:spPr>
          <a:xfrm>
            <a:off x="6625226" y="240903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3" name="Управляющая кнопка: настраиваемая 142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1BC2DFD-AF0A-4E75-8C07-429FBBD90FE4}"/>
              </a:ext>
            </a:extLst>
          </p:cNvPr>
          <p:cNvSpPr/>
          <p:nvPr/>
        </p:nvSpPr>
        <p:spPr>
          <a:xfrm>
            <a:off x="6967202" y="240903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4" name="Управляющая кнопка: настраиваемая 14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2AE206A2-E76C-4DB5-9517-844FB59DB546}"/>
              </a:ext>
            </a:extLst>
          </p:cNvPr>
          <p:cNvSpPr/>
          <p:nvPr/>
        </p:nvSpPr>
        <p:spPr>
          <a:xfrm>
            <a:off x="7313465" y="240903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5" name="Управляющая кнопка: настраиваемая 14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E915354-67F9-4DDF-99B0-05EF75566C9A}"/>
              </a:ext>
            </a:extLst>
          </p:cNvPr>
          <p:cNvSpPr/>
          <p:nvPr/>
        </p:nvSpPr>
        <p:spPr>
          <a:xfrm>
            <a:off x="7657874" y="240903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6" name="Управляющая кнопка: настраиваемая 14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70A04AE-D7D5-4492-9FFD-1A4437AE6424}"/>
              </a:ext>
            </a:extLst>
          </p:cNvPr>
          <p:cNvSpPr/>
          <p:nvPr/>
        </p:nvSpPr>
        <p:spPr>
          <a:xfrm>
            <a:off x="8000396" y="240903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7" name="Управляющая кнопка: настраиваемая 14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29CBE2B-5AC1-4D17-B7D8-519DD40F9193}"/>
              </a:ext>
            </a:extLst>
          </p:cNvPr>
          <p:cNvSpPr/>
          <p:nvPr/>
        </p:nvSpPr>
        <p:spPr>
          <a:xfrm>
            <a:off x="8343518" y="2411872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8" name="Управляющая кнопка: настраиваемая 19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22386A20-CAE2-448F-B081-2B7EA40A30D2}"/>
              </a:ext>
            </a:extLst>
          </p:cNvPr>
          <p:cNvSpPr/>
          <p:nvPr/>
        </p:nvSpPr>
        <p:spPr>
          <a:xfrm>
            <a:off x="5251073" y="275255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9" name="Управляющая кнопка: настраиваемая 200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782F06E-8683-4325-A09A-D1D8DE5E7805}"/>
              </a:ext>
            </a:extLst>
          </p:cNvPr>
          <p:cNvSpPr/>
          <p:nvPr/>
        </p:nvSpPr>
        <p:spPr>
          <a:xfrm>
            <a:off x="5595325" y="275255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0" name="Управляющая кнопка: настраиваемая 20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CE7CF23D-D0E3-488E-9DB0-4EA81AD902A2}"/>
              </a:ext>
            </a:extLst>
          </p:cNvPr>
          <p:cNvSpPr/>
          <p:nvPr/>
        </p:nvSpPr>
        <p:spPr>
          <a:xfrm>
            <a:off x="5936755" y="275255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1" name="Управляющая кнопка: настраиваемая 202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2E663D3B-FB67-400C-A78F-B801325C73D2}"/>
              </a:ext>
            </a:extLst>
          </p:cNvPr>
          <p:cNvSpPr/>
          <p:nvPr/>
        </p:nvSpPr>
        <p:spPr>
          <a:xfrm>
            <a:off x="6281126" y="275255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2" name="Управляющая кнопка: настраиваемая 20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FCFB864-9781-44DA-AD9C-ED84EB0443A5}"/>
              </a:ext>
            </a:extLst>
          </p:cNvPr>
          <p:cNvSpPr/>
          <p:nvPr/>
        </p:nvSpPr>
        <p:spPr>
          <a:xfrm>
            <a:off x="6625226" y="275255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3" name="Управляющая кнопка: настраиваемая 20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A5A96E0-6087-4A3E-9E24-C3849070E04A}"/>
              </a:ext>
            </a:extLst>
          </p:cNvPr>
          <p:cNvSpPr/>
          <p:nvPr/>
        </p:nvSpPr>
        <p:spPr>
          <a:xfrm>
            <a:off x="6967202" y="275255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4" name="Управляющая кнопка: настраиваемая 20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76C34DFD-559D-4868-A31D-2BBDBD8E3915}"/>
              </a:ext>
            </a:extLst>
          </p:cNvPr>
          <p:cNvSpPr/>
          <p:nvPr/>
        </p:nvSpPr>
        <p:spPr>
          <a:xfrm>
            <a:off x="7313465" y="275255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5" name="Управляющая кнопка: настраиваемая 206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AE3F477-81D3-4B68-AB42-EE5515EC7222}"/>
              </a:ext>
            </a:extLst>
          </p:cNvPr>
          <p:cNvSpPr/>
          <p:nvPr/>
        </p:nvSpPr>
        <p:spPr>
          <a:xfrm>
            <a:off x="7657874" y="275255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6" name="Управляющая кнопка: настраиваемая 20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30C25E1-E72C-41B1-A393-6975FD15C38C}"/>
              </a:ext>
            </a:extLst>
          </p:cNvPr>
          <p:cNvSpPr/>
          <p:nvPr/>
        </p:nvSpPr>
        <p:spPr>
          <a:xfrm>
            <a:off x="8000396" y="275255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7" name="Управляющая кнопка: настраиваемая 20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63B84C68-C640-49D3-92D9-7BB7ABAA8788}"/>
              </a:ext>
            </a:extLst>
          </p:cNvPr>
          <p:cNvSpPr/>
          <p:nvPr/>
        </p:nvSpPr>
        <p:spPr>
          <a:xfrm>
            <a:off x="8343518" y="2755025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8" name="Управляющая кнопка: настраиваемая 13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FBE67CA1-0E8C-43D7-8580-89A2162B82CD}"/>
              </a:ext>
            </a:extLst>
          </p:cNvPr>
          <p:cNvSpPr/>
          <p:nvPr/>
        </p:nvSpPr>
        <p:spPr>
          <a:xfrm>
            <a:off x="6625226" y="206551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9" name="Управляющая кнопка: настраиваемая 20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2613A6F6-CDFA-4E8F-B947-C1F3A7487B5D}"/>
              </a:ext>
            </a:extLst>
          </p:cNvPr>
          <p:cNvSpPr/>
          <p:nvPr/>
        </p:nvSpPr>
        <p:spPr>
          <a:xfrm>
            <a:off x="5251073" y="309607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0" name="Управляющая кнопка: настраиваемая 210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663E6356-BC8C-4368-A2BC-A6B2A06D7F08}"/>
              </a:ext>
            </a:extLst>
          </p:cNvPr>
          <p:cNvSpPr/>
          <p:nvPr/>
        </p:nvSpPr>
        <p:spPr>
          <a:xfrm>
            <a:off x="5595325" y="309607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1" name="Управляющая кнопка: настраиваемая 21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BC4DE7A1-71CB-4D85-A323-BF5C2326828B}"/>
              </a:ext>
            </a:extLst>
          </p:cNvPr>
          <p:cNvSpPr/>
          <p:nvPr/>
        </p:nvSpPr>
        <p:spPr>
          <a:xfrm>
            <a:off x="5936755" y="309607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2" name="Управляющая кнопка: настраиваемая 212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4880344-9A69-45B0-8BA2-73945B18ABDF}"/>
              </a:ext>
            </a:extLst>
          </p:cNvPr>
          <p:cNvSpPr/>
          <p:nvPr/>
        </p:nvSpPr>
        <p:spPr>
          <a:xfrm>
            <a:off x="6281126" y="309607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3" name="Управляющая кнопка: настраиваемая 21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712774D-E255-4414-9D1A-7E537A2948F5}"/>
              </a:ext>
            </a:extLst>
          </p:cNvPr>
          <p:cNvSpPr/>
          <p:nvPr/>
        </p:nvSpPr>
        <p:spPr>
          <a:xfrm>
            <a:off x="6625226" y="309607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4" name="Управляющая кнопка: настраиваемая 21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F611B9BC-C64C-4FC4-A657-C6AF750DE57B}"/>
              </a:ext>
            </a:extLst>
          </p:cNvPr>
          <p:cNvSpPr/>
          <p:nvPr/>
        </p:nvSpPr>
        <p:spPr>
          <a:xfrm>
            <a:off x="6967202" y="309607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5" name="Управляющая кнопка: настраиваемая 21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F8466DE9-17E9-4FA7-BDD4-14148B4D3A5A}"/>
              </a:ext>
            </a:extLst>
          </p:cNvPr>
          <p:cNvSpPr/>
          <p:nvPr/>
        </p:nvSpPr>
        <p:spPr>
          <a:xfrm>
            <a:off x="7313465" y="309607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6" name="Управляющая кнопка: настраиваемая 216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C5C9F23-A61C-4790-83F5-BF78414F97C8}"/>
              </a:ext>
            </a:extLst>
          </p:cNvPr>
          <p:cNvSpPr/>
          <p:nvPr/>
        </p:nvSpPr>
        <p:spPr>
          <a:xfrm>
            <a:off x="7657874" y="309607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7" name="Управляющая кнопка: настраиваемая 21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D80E54E-63EB-4D78-BCEF-0FBAC18685E4}"/>
              </a:ext>
            </a:extLst>
          </p:cNvPr>
          <p:cNvSpPr/>
          <p:nvPr/>
        </p:nvSpPr>
        <p:spPr>
          <a:xfrm>
            <a:off x="8000396" y="309607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8" name="Управляющая кнопка: настраиваемая 21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20DCFC07-D69A-418A-9C8D-3BB2A7CE1ACA}"/>
              </a:ext>
            </a:extLst>
          </p:cNvPr>
          <p:cNvSpPr/>
          <p:nvPr/>
        </p:nvSpPr>
        <p:spPr>
          <a:xfrm>
            <a:off x="8343518" y="3095784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9" name="Управляющая кнопка: настраиваемая 22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718CB04-4C00-4E8D-80C5-D712D98156C2}"/>
              </a:ext>
            </a:extLst>
          </p:cNvPr>
          <p:cNvSpPr/>
          <p:nvPr/>
        </p:nvSpPr>
        <p:spPr>
          <a:xfrm>
            <a:off x="5251073" y="343959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0" name="Управляющая кнопка: настраиваемая 230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F5A7E665-0AB3-465B-98C7-C298548F5BF0}"/>
              </a:ext>
            </a:extLst>
          </p:cNvPr>
          <p:cNvSpPr/>
          <p:nvPr/>
        </p:nvSpPr>
        <p:spPr>
          <a:xfrm>
            <a:off x="5595325" y="343959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1" name="Управляющая кнопка: настраиваемая 23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C998AEF-A4DA-4B8D-BB9B-E49048725293}"/>
              </a:ext>
            </a:extLst>
          </p:cNvPr>
          <p:cNvSpPr/>
          <p:nvPr/>
        </p:nvSpPr>
        <p:spPr>
          <a:xfrm>
            <a:off x="5936755" y="343959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2" name="Управляющая кнопка: настраиваемая 232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042B784-A18D-459E-9DF5-067A6F5DC8CD}"/>
              </a:ext>
            </a:extLst>
          </p:cNvPr>
          <p:cNvSpPr/>
          <p:nvPr/>
        </p:nvSpPr>
        <p:spPr>
          <a:xfrm>
            <a:off x="6281126" y="343959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3" name="Управляющая кнопка: настраиваемая 23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12CF182-975A-405D-AF51-B89D0179F075}"/>
              </a:ext>
            </a:extLst>
          </p:cNvPr>
          <p:cNvSpPr/>
          <p:nvPr/>
        </p:nvSpPr>
        <p:spPr>
          <a:xfrm>
            <a:off x="6967202" y="343959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4" name="Управляющая кнопка: настраиваемая 23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906957F-5DE2-46C4-AFB2-5D57C46D1792}"/>
              </a:ext>
            </a:extLst>
          </p:cNvPr>
          <p:cNvSpPr/>
          <p:nvPr/>
        </p:nvSpPr>
        <p:spPr>
          <a:xfrm>
            <a:off x="7313465" y="343959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5" name="Управляющая кнопка: настраиваемая 236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02844F6-B58D-4AC7-BC3E-7D2FC78503B6}"/>
              </a:ext>
            </a:extLst>
          </p:cNvPr>
          <p:cNvSpPr/>
          <p:nvPr/>
        </p:nvSpPr>
        <p:spPr>
          <a:xfrm>
            <a:off x="7657874" y="343959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6" name="Управляющая кнопка: настраиваемая 23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85B4DAA-1965-4108-AA76-6A0A1D883922}"/>
              </a:ext>
            </a:extLst>
          </p:cNvPr>
          <p:cNvSpPr/>
          <p:nvPr/>
        </p:nvSpPr>
        <p:spPr>
          <a:xfrm>
            <a:off x="8000396" y="343959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7" name="Управляющая кнопка: настраиваемая 23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CA529B5B-750D-400E-9793-B39D931A2F30}"/>
              </a:ext>
            </a:extLst>
          </p:cNvPr>
          <p:cNvSpPr/>
          <p:nvPr/>
        </p:nvSpPr>
        <p:spPr>
          <a:xfrm>
            <a:off x="8343518" y="3450891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8" name="Управляющая кнопка: настраиваемая 23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C138EA01-88F8-4758-A962-FFDAC579C76C}"/>
              </a:ext>
            </a:extLst>
          </p:cNvPr>
          <p:cNvSpPr/>
          <p:nvPr/>
        </p:nvSpPr>
        <p:spPr>
          <a:xfrm>
            <a:off x="5251073" y="378311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9" name="Управляющая кнопка: настраиваемая 240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337C2F7-F44B-4D47-BE5B-2B2B45EA5F38}"/>
              </a:ext>
            </a:extLst>
          </p:cNvPr>
          <p:cNvSpPr/>
          <p:nvPr/>
        </p:nvSpPr>
        <p:spPr>
          <a:xfrm>
            <a:off x="5595325" y="378311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0" name="Управляющая кнопка: настраиваемая 242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6CB1F0B3-B10B-42B3-8AF4-1F0B23660BF7}"/>
              </a:ext>
            </a:extLst>
          </p:cNvPr>
          <p:cNvSpPr/>
          <p:nvPr/>
        </p:nvSpPr>
        <p:spPr>
          <a:xfrm>
            <a:off x="6281126" y="378311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1" name="Управляющая кнопка: настраиваемая 24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23877C0-6A49-4F08-ADC1-D78FA4613403}"/>
              </a:ext>
            </a:extLst>
          </p:cNvPr>
          <p:cNvSpPr/>
          <p:nvPr/>
        </p:nvSpPr>
        <p:spPr>
          <a:xfrm>
            <a:off x="6625226" y="378311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2" name="Управляющая кнопка: настраиваемая 24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BF546DAC-CF68-4711-AF2A-D82C93C61942}"/>
              </a:ext>
            </a:extLst>
          </p:cNvPr>
          <p:cNvSpPr/>
          <p:nvPr/>
        </p:nvSpPr>
        <p:spPr>
          <a:xfrm>
            <a:off x="6967202" y="378311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3" name="Управляющая кнопка: настраиваемая 24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5F3AEED-CE97-4DFA-B492-4A80FDA33F15}"/>
              </a:ext>
            </a:extLst>
          </p:cNvPr>
          <p:cNvSpPr/>
          <p:nvPr/>
        </p:nvSpPr>
        <p:spPr>
          <a:xfrm>
            <a:off x="7313465" y="378311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4" name="Управляющая кнопка: настраиваемая 24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290B0BCE-CCC1-4507-9B45-38FB884163BB}"/>
              </a:ext>
            </a:extLst>
          </p:cNvPr>
          <p:cNvSpPr/>
          <p:nvPr/>
        </p:nvSpPr>
        <p:spPr>
          <a:xfrm>
            <a:off x="8000396" y="378311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5" name="Управляющая кнопка: настраиваемая 24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BBA38CAE-3829-448E-91A4-8F472B65075A}"/>
              </a:ext>
            </a:extLst>
          </p:cNvPr>
          <p:cNvSpPr/>
          <p:nvPr/>
        </p:nvSpPr>
        <p:spPr>
          <a:xfrm>
            <a:off x="8343518" y="3783020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6" name="Управляющая кнопка: настраиваемая 250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F1ABDE7-0A89-40B1-97C1-7F25B6D7FB5E}"/>
              </a:ext>
            </a:extLst>
          </p:cNvPr>
          <p:cNvSpPr/>
          <p:nvPr/>
        </p:nvSpPr>
        <p:spPr>
          <a:xfrm>
            <a:off x="5595325" y="4126637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7" name="Управляющая кнопка: настраиваемая 25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90DA0B7-0821-42A0-BB5E-888390D68AFA}"/>
              </a:ext>
            </a:extLst>
          </p:cNvPr>
          <p:cNvSpPr/>
          <p:nvPr/>
        </p:nvSpPr>
        <p:spPr>
          <a:xfrm>
            <a:off x="5936755" y="4126637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8" name="Управляющая кнопка: настраиваемая 252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F580BFA5-7973-4F5A-ACED-7A55F7A427A6}"/>
              </a:ext>
            </a:extLst>
          </p:cNvPr>
          <p:cNvSpPr/>
          <p:nvPr/>
        </p:nvSpPr>
        <p:spPr>
          <a:xfrm>
            <a:off x="6281126" y="4126637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9" name="Управляющая кнопка: настраиваемая 25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C4CA721-C688-415A-9FDF-7174F531D3A5}"/>
              </a:ext>
            </a:extLst>
          </p:cNvPr>
          <p:cNvSpPr/>
          <p:nvPr/>
        </p:nvSpPr>
        <p:spPr>
          <a:xfrm>
            <a:off x="6625226" y="4126637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0" name="Управляющая кнопка: настраиваемая 25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3F16DB8-EF1B-459B-84AA-1194BB67C6F4}"/>
              </a:ext>
            </a:extLst>
          </p:cNvPr>
          <p:cNvSpPr/>
          <p:nvPr/>
        </p:nvSpPr>
        <p:spPr>
          <a:xfrm>
            <a:off x="6967202" y="4126637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1" name="Управляющая кнопка: настраиваемая 2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67CBE9-A380-4394-853F-78980DA04BD8}"/>
              </a:ext>
            </a:extLst>
          </p:cNvPr>
          <p:cNvSpPr/>
          <p:nvPr/>
        </p:nvSpPr>
        <p:spPr>
          <a:xfrm>
            <a:off x="7313465" y="4126637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2" name="Управляющая кнопка: настраиваемая 256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62C150C8-B00E-49B4-8EAF-4731660B8B6F}"/>
              </a:ext>
            </a:extLst>
          </p:cNvPr>
          <p:cNvSpPr/>
          <p:nvPr/>
        </p:nvSpPr>
        <p:spPr>
          <a:xfrm>
            <a:off x="7657874" y="4126637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3" name="Управляющая кнопка: настраиваемая 257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7FB3B491-B7EA-46A0-B5DF-7717677D6842}"/>
              </a:ext>
            </a:extLst>
          </p:cNvPr>
          <p:cNvSpPr/>
          <p:nvPr/>
        </p:nvSpPr>
        <p:spPr>
          <a:xfrm>
            <a:off x="8000396" y="4126637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4" name="Управляющая кнопка: настраиваемая 25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C5B91FDD-9A6F-49A5-8935-B59697CB8EBF}"/>
              </a:ext>
            </a:extLst>
          </p:cNvPr>
          <p:cNvSpPr/>
          <p:nvPr/>
        </p:nvSpPr>
        <p:spPr>
          <a:xfrm>
            <a:off x="8343518" y="4126637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5" name="Управляющая кнопка: настраиваемая 23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2965259-FC63-4E45-8497-9F4860CFCE83}"/>
              </a:ext>
            </a:extLst>
          </p:cNvPr>
          <p:cNvSpPr/>
          <p:nvPr/>
        </p:nvSpPr>
        <p:spPr>
          <a:xfrm>
            <a:off x="6625226" y="343959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6" name="Управляющая кнопка: настраиваемая 24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EEC3CB0-DEC5-42D4-9836-DF7DFA4413C8}"/>
              </a:ext>
            </a:extLst>
          </p:cNvPr>
          <p:cNvSpPr/>
          <p:nvPr/>
        </p:nvSpPr>
        <p:spPr>
          <a:xfrm>
            <a:off x="5936755" y="378311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7" name="Управляющая кнопка: настраиваемая 246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BB4E4EB-17E9-49B0-9377-5D48E58CF7B4}"/>
              </a:ext>
            </a:extLst>
          </p:cNvPr>
          <p:cNvSpPr/>
          <p:nvPr/>
        </p:nvSpPr>
        <p:spPr>
          <a:xfrm>
            <a:off x="7657874" y="3783113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8" name="Управляющая кнопка: настраиваемая 24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FD4D08C-9D5B-4AB9-997D-150F37E0DF63}"/>
              </a:ext>
            </a:extLst>
          </p:cNvPr>
          <p:cNvSpPr/>
          <p:nvPr/>
        </p:nvSpPr>
        <p:spPr>
          <a:xfrm>
            <a:off x="5251073" y="4126637"/>
            <a:ext cx="324000" cy="324000"/>
          </a:xfrm>
          <a:prstGeom prst="actionButtonBlank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8" name="Скругленный прямоугольник 7">
            <a:hlinkClick r:id="" action="ppaction://hlinkshowjump?jump=endshow"/>
            <a:extLst>
              <a:ext uri="{FF2B5EF4-FFF2-40B4-BE49-F238E27FC236}">
                <a16:creationId xmlns:a16="http://schemas.microsoft.com/office/drawing/2014/main" id="{A7D31A84-A329-43D6-B57D-7B5B59BCFA98}"/>
              </a:ext>
            </a:extLst>
          </p:cNvPr>
          <p:cNvSpPr/>
          <p:nvPr/>
        </p:nvSpPr>
        <p:spPr>
          <a:xfrm>
            <a:off x="7827429" y="4760127"/>
            <a:ext cx="1316571" cy="33730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Закончить игру</a:t>
            </a:r>
          </a:p>
        </p:txBody>
      </p:sp>
      <p:sp>
        <p:nvSpPr>
          <p:cNvPr id="389" name="Прямоугольник 388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668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24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5" fill="hold">
                      <p:stCondLst>
                        <p:cond delay="0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>
                      <p:stCondLst>
                        <p:cond delay="0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260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1" fill="hold">
                      <p:stCondLst>
                        <p:cond delay="0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>
                      <p:stCondLst>
                        <p:cond delay="0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>
                      <p:stCondLst>
                        <p:cond delay="0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284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5" fill="hold">
                      <p:stCondLst>
                        <p:cond delay="0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290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1" fill="hold">
                      <p:stCondLst>
                        <p:cond delay="0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96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7" fill="hold">
                      <p:stCondLst>
                        <p:cond delay="0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302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3" fill="hold">
                      <p:stCondLst>
                        <p:cond delay="0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308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9" fill="hold">
                      <p:stCondLst>
                        <p:cond delay="0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314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5" fill="hold">
                      <p:stCondLst>
                        <p:cond delay="0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320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1" fill="hold">
                      <p:stCondLst>
                        <p:cond delay="0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seq concurrent="1" nextAc="seek">
              <p:cTn id="326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7" fill="hold">
                      <p:stCondLst>
                        <p:cond delay="0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332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3" fill="hold">
                      <p:stCondLst>
                        <p:cond delay="0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338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9" fill="hold">
                      <p:stCondLst>
                        <p:cond delay="0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344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5" fill="hold">
                      <p:stCondLst>
                        <p:cond delay="0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350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1" fill="hold">
                      <p:stCondLst>
                        <p:cond delay="0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  <p:seq concurrent="1" nextAc="seek">
              <p:cTn id="356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7" fill="hold">
                      <p:stCondLst>
                        <p:cond delay="0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  <p:seq concurrent="1" nextAc="seek">
              <p:cTn id="362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3" fill="hold">
                      <p:stCondLst>
                        <p:cond delay="0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368" restart="whenNotActive" fill="hold" evtFilter="cancelBubble" nodeType="interactiveSeq">
                <p:stCondLst>
                  <p:cond evt="onClick" delay="0">
                    <p:tgtEl>
                      <p:spTgt spid="1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9" fill="hold">
                      <p:stCondLst>
                        <p:cond delay="0"/>
                      </p:stCondLst>
                      <p:childTnLst>
                        <p:par>
                          <p:cTn id="370" fill="hold">
                            <p:stCondLst>
                              <p:cond delay="0"/>
                            </p:stCondLst>
                            <p:childTnLst>
                              <p:par>
                                <p:cTn id="3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8"/>
                  </p:tgtEl>
                </p:cond>
              </p:nextCondLst>
            </p:seq>
            <p:seq concurrent="1" nextAc="seek">
              <p:cTn id="374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5" fill="hold">
                      <p:stCondLst>
                        <p:cond delay="0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  <p:seq concurrent="1" nextAc="seek">
              <p:cTn id="380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1" fill="hold">
                      <p:stCondLst>
                        <p:cond delay="0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  <p:seq concurrent="1" nextAc="seek">
              <p:cTn id="38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7" fill="hold">
                      <p:stCondLst>
                        <p:cond delay="0"/>
                      </p:stCondLst>
                      <p:childTnLst>
                        <p:par>
                          <p:cTn id="388" fill="hold">
                            <p:stCondLst>
                              <p:cond delay="0"/>
                            </p:stCondLst>
                            <p:childTnLst>
                              <p:par>
                                <p:cTn id="3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392" restart="whenNotActive" fill="hold" evtFilter="cancelBubble" nodeType="interactiveSeq">
                <p:stCondLst>
                  <p:cond evt="onClick" delay="0">
                    <p:tgtEl>
                      <p:spTgt spid="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3" fill="hold">
                      <p:stCondLst>
                        <p:cond delay="0"/>
                      </p:stCondLst>
                      <p:childTnLst>
                        <p:par>
                          <p:cTn id="394" fill="hold">
                            <p:stCondLst>
                              <p:cond delay="0"/>
                            </p:stCondLst>
                            <p:childTnLst>
                              <p:par>
                                <p:cTn id="3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6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"/>
                  </p:tgtEl>
                </p:cond>
              </p:nextCondLst>
            </p:seq>
            <p:seq concurrent="1" nextAc="seek">
              <p:cTn id="398" restart="whenNotActive" fill="hold" evtFilter="cancelBubble" nodeType="interactiveSeq">
                <p:stCondLst>
                  <p:cond evt="onClick" delay="0">
                    <p:tgtEl>
                      <p:spTgt spid="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9" fill="hold">
                      <p:stCondLst>
                        <p:cond delay="0"/>
                      </p:stCondLst>
                      <p:childTnLst>
                        <p:par>
                          <p:cTn id="400" fill="hold">
                            <p:stCondLst>
                              <p:cond delay="0"/>
                            </p:stCondLst>
                            <p:childTnLst>
                              <p:par>
                                <p:cTn id="40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"/>
                  </p:tgtEl>
                </p:cond>
              </p:nextCondLst>
            </p:seq>
            <p:seq concurrent="1" nextAc="seek">
              <p:cTn id="404" restart="whenNotActive" fill="hold" evtFilter="cancelBubble" nodeType="interactiveSeq">
                <p:stCondLst>
                  <p:cond evt="onClick" delay="0">
                    <p:tgtEl>
                      <p:spTgt spid="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5" fill="hold">
                      <p:stCondLst>
                        <p:cond delay="0"/>
                      </p:stCondLst>
                      <p:childTnLst>
                        <p:par>
                          <p:cTn id="406" fill="hold">
                            <p:stCondLst>
                              <p:cond delay="0"/>
                            </p:stCondLst>
                            <p:childTnLst>
                              <p:par>
                                <p:cTn id="40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"/>
                  </p:tgtEl>
                </p:cond>
              </p:nextCondLst>
            </p:seq>
            <p:seq concurrent="1" nextAc="seek">
              <p:cTn id="410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1" fill="hold">
                      <p:stCondLst>
                        <p:cond delay="0"/>
                      </p:stCondLst>
                      <p:childTnLst>
                        <p:par>
                          <p:cTn id="412" fill="hold">
                            <p:stCondLst>
                              <p:cond delay="0"/>
                            </p:stCondLst>
                            <p:childTnLst>
                              <p:par>
                                <p:cTn id="4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416" restart="whenNotActive" fill="hold" evtFilter="cancelBubble" nodeType="interactiveSeq">
                <p:stCondLst>
                  <p:cond evt="onClick" delay="0">
                    <p:tgtEl>
                      <p:spTgt spid="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7" fill="hold">
                      <p:stCondLst>
                        <p:cond delay="0"/>
                      </p:stCondLst>
                      <p:childTnLst>
                        <p:par>
                          <p:cTn id="418" fill="hold">
                            <p:stCondLst>
                              <p:cond delay="0"/>
                            </p:stCondLst>
                            <p:childTnLst>
                              <p:par>
                                <p:cTn id="4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6"/>
                  </p:tgtEl>
                </p:cond>
              </p:nextCondLst>
            </p:seq>
            <p:seq concurrent="1" nextAc="seek">
              <p:cTn id="422" restart="whenNotActive" fill="hold" evtFilter="cancelBubble" nodeType="interactiveSeq">
                <p:stCondLst>
                  <p:cond evt="onClick" delay="0">
                    <p:tgtEl>
                      <p:spTgt spid="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3" fill="hold">
                      <p:stCondLst>
                        <p:cond delay="0"/>
                      </p:stCondLst>
                      <p:childTnLst>
                        <p:par>
                          <p:cTn id="424" fill="hold">
                            <p:stCondLst>
                              <p:cond delay="0"/>
                            </p:stCondLst>
                            <p:childTnLst>
                              <p:par>
                                <p:cTn id="4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6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7"/>
                  </p:tgtEl>
                </p:cond>
              </p:nextCondLst>
            </p:seq>
            <p:seq concurrent="1" nextAc="seek">
              <p:cTn id="428" restart="whenNotActive" fill="hold" evtFilter="cancelBubble" nodeType="interactiveSeq">
                <p:stCondLst>
                  <p:cond evt="onClick" delay="0">
                    <p:tgtEl>
                      <p:spTgt spid="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9" fill="hold">
                      <p:stCondLst>
                        <p:cond delay="0"/>
                      </p:stCondLst>
                      <p:childTnLst>
                        <p:par>
                          <p:cTn id="430" fill="hold">
                            <p:stCondLst>
                              <p:cond delay="0"/>
                            </p:stCondLst>
                            <p:childTnLst>
                              <p:par>
                                <p:cTn id="43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8"/>
                  </p:tgtEl>
                </p:cond>
              </p:nextCondLst>
            </p:seq>
            <p:seq concurrent="1" nextAc="seek">
              <p:cTn id="434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5" fill="hold">
                      <p:stCondLst>
                        <p:cond delay="0"/>
                      </p:stCondLst>
                      <p:childTnLst>
                        <p:par>
                          <p:cTn id="436" fill="hold">
                            <p:stCondLst>
                              <p:cond delay="0"/>
                            </p:stCondLst>
                            <p:childTnLst>
                              <p:par>
                                <p:cTn id="43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8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440" restart="whenNotActive" fill="hold" evtFilter="cancelBubble" nodeType="interactiveSeq">
                <p:stCondLst>
                  <p:cond evt="onClick" delay="0">
                    <p:tgtEl>
                      <p:spTgt spid="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1" fill="hold">
                      <p:stCondLst>
                        <p:cond delay="0"/>
                      </p:stCondLst>
                      <p:childTnLst>
                        <p:par>
                          <p:cTn id="442" fill="hold">
                            <p:stCondLst>
                              <p:cond delay="0"/>
                            </p:stCondLst>
                            <p:childTnLst>
                              <p:par>
                                <p:cTn id="44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4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0"/>
                  </p:tgtEl>
                </p:cond>
              </p:nextCondLst>
            </p:seq>
            <p:seq concurrent="1" nextAc="seek">
              <p:cTn id="446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7" fill="hold">
                      <p:stCondLst>
                        <p:cond delay="0"/>
                      </p:stCondLst>
                      <p:childTnLst>
                        <p:par>
                          <p:cTn id="448" fill="hold">
                            <p:stCondLst>
                              <p:cond delay="0"/>
                            </p:stCondLst>
                            <p:childTnLst>
                              <p:par>
                                <p:cTn id="44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seq concurrent="1" nextAc="seek">
              <p:cTn id="452" restart="whenNotActive" fill="hold" evtFilter="cancelBubble" nodeType="interactiveSeq">
                <p:stCondLst>
                  <p:cond evt="onClick" delay="0">
                    <p:tgtEl>
                      <p:spTgt spid="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3" fill="hold">
                      <p:stCondLst>
                        <p:cond delay="0"/>
                      </p:stCondLst>
                      <p:childTnLst>
                        <p:par>
                          <p:cTn id="454" fill="hold">
                            <p:stCondLst>
                              <p:cond delay="0"/>
                            </p:stCondLst>
                            <p:childTnLst>
                              <p:par>
                                <p:cTn id="4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2"/>
                  </p:tgtEl>
                </p:cond>
              </p:nextCondLst>
            </p:seq>
            <p:seq concurrent="1" nextAc="seek">
              <p:cTn id="458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9" fill="hold">
                      <p:stCondLst>
                        <p:cond delay="0"/>
                      </p:stCondLst>
                      <p:childTnLst>
                        <p:par>
                          <p:cTn id="460" fill="hold">
                            <p:stCondLst>
                              <p:cond delay="0"/>
                            </p:stCondLst>
                            <p:childTnLst>
                              <p:par>
                                <p:cTn id="46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2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464" restart="whenNotActive" fill="hold" evtFilter="cancelBubble" nodeType="interactiveSeq">
                <p:stCondLst>
                  <p:cond evt="onClick" delay="0">
                    <p:tgtEl>
                      <p:spTgt spid="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5" fill="hold">
                      <p:stCondLst>
                        <p:cond delay="0"/>
                      </p:stCondLst>
                      <p:childTnLst>
                        <p:par>
                          <p:cTn id="466" fill="hold">
                            <p:stCondLst>
                              <p:cond delay="0"/>
                            </p:stCondLst>
                            <p:childTnLst>
                              <p:par>
                                <p:cTn id="46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8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4"/>
                  </p:tgtEl>
                </p:cond>
              </p:nextCondLst>
            </p:seq>
            <p:seq concurrent="1" nextAc="seek">
              <p:cTn id="470" restart="whenNotActive" fill="hold" evtFilter="cancelBubble" nodeType="interactiveSeq">
                <p:stCondLst>
                  <p:cond evt="onClick" delay="0">
                    <p:tgtEl>
                      <p:spTgt spid="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1" fill="hold">
                      <p:stCondLst>
                        <p:cond delay="0"/>
                      </p:stCondLst>
                      <p:childTnLst>
                        <p:par>
                          <p:cTn id="472" fill="hold">
                            <p:stCondLst>
                              <p:cond delay="0"/>
                            </p:stCondLst>
                            <p:childTnLst>
                              <p:par>
                                <p:cTn id="47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5"/>
                  </p:tgtEl>
                </p:cond>
              </p:nextCondLst>
            </p:seq>
            <p:seq concurrent="1" nextAc="seek">
              <p:cTn id="476" restart="whenNotActive" fill="hold" evtFilter="cancelBubble" nodeType="interactiveSeq">
                <p:stCondLst>
                  <p:cond evt="onClick" delay="0">
                    <p:tgtEl>
                      <p:spTgt spid="1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7" fill="hold">
                      <p:stCondLst>
                        <p:cond delay="0"/>
                      </p:stCondLst>
                      <p:childTnLst>
                        <p:par>
                          <p:cTn id="478" fill="hold">
                            <p:stCondLst>
                              <p:cond delay="0"/>
                            </p:stCondLst>
                            <p:childTnLst>
                              <p:par>
                                <p:cTn id="47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0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6"/>
                  </p:tgtEl>
                </p:cond>
              </p:nextCondLst>
            </p:seq>
            <p:seq concurrent="1" nextAc="seek">
              <p:cTn id="482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3" fill="hold">
                      <p:stCondLst>
                        <p:cond delay="0"/>
                      </p:stCondLst>
                      <p:childTnLst>
                        <p:par>
                          <p:cTn id="484" fill="hold">
                            <p:stCondLst>
                              <p:cond delay="0"/>
                            </p:stCondLst>
                            <p:childTnLst>
                              <p:par>
                                <p:cTn id="48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6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488" restart="whenNotActive" fill="hold" evtFilter="cancelBubble" nodeType="interactiveSeq">
                <p:stCondLst>
                  <p:cond evt="onClick" delay="0">
                    <p:tgtEl>
                      <p:spTgt spid="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9" fill="hold">
                      <p:stCondLst>
                        <p:cond delay="0"/>
                      </p:stCondLst>
                      <p:childTnLst>
                        <p:par>
                          <p:cTn id="490" fill="hold">
                            <p:stCondLst>
                              <p:cond delay="0"/>
                            </p:stCondLst>
                            <p:childTnLst>
                              <p:par>
                                <p:cTn id="49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8"/>
                  </p:tgtEl>
                </p:cond>
              </p:nextCondLst>
            </p:seq>
            <p:seq concurrent="1" nextAc="seek">
              <p:cTn id="494" restart="whenNotActive" fill="hold" evtFilter="cancelBubble" nodeType="interactiveSeq">
                <p:stCondLst>
                  <p:cond evt="onClick" delay="0">
                    <p:tgtEl>
                      <p:spTgt spid="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5" fill="hold">
                      <p:stCondLst>
                        <p:cond delay="0"/>
                      </p:stCondLst>
                      <p:childTnLst>
                        <p:par>
                          <p:cTn id="496" fill="hold">
                            <p:stCondLst>
                              <p:cond delay="0"/>
                            </p:stCondLst>
                            <p:childTnLst>
                              <p:par>
                                <p:cTn id="49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8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9"/>
                  </p:tgtEl>
                </p:cond>
              </p:nextCondLst>
            </p:seq>
            <p:seq concurrent="1" nextAc="seek">
              <p:cTn id="500" restart="whenNotActive" fill="hold" evtFilter="cancelBubble" nodeType="interactiveSeq">
                <p:stCondLst>
                  <p:cond evt="onClick" delay="0">
                    <p:tgtEl>
                      <p:spTgt spid="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1" fill="hold">
                      <p:stCondLst>
                        <p:cond delay="0"/>
                      </p:stCondLst>
                      <p:childTnLst>
                        <p:par>
                          <p:cTn id="502" fill="hold">
                            <p:stCondLst>
                              <p:cond delay="0"/>
                            </p:stCondLst>
                            <p:childTnLst>
                              <p:par>
                                <p:cTn id="50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0"/>
                  </p:tgtEl>
                </p:cond>
              </p:nextCondLst>
            </p:seq>
            <p:seq concurrent="1" nextAc="seek">
              <p:cTn id="506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7" fill="hold">
                      <p:stCondLst>
                        <p:cond delay="0"/>
                      </p:stCondLst>
                      <p:childTnLst>
                        <p:par>
                          <p:cTn id="508" fill="hold">
                            <p:stCondLst>
                              <p:cond delay="0"/>
                            </p:stCondLst>
                            <p:childTnLst>
                              <p:par>
                                <p:cTn id="50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512" restart="whenNotActive" fill="hold" evtFilter="cancelBubble" nodeType="interactiveSeq">
                <p:stCondLst>
                  <p:cond evt="onClick" delay="0">
                    <p:tgtEl>
                      <p:spTgt spid="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3" fill="hold">
                      <p:stCondLst>
                        <p:cond delay="0"/>
                      </p:stCondLst>
                      <p:childTnLst>
                        <p:par>
                          <p:cTn id="514" fill="hold">
                            <p:stCondLst>
                              <p:cond delay="0"/>
                            </p:stCondLst>
                            <p:childTnLst>
                              <p:par>
                                <p:cTn id="5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2"/>
                  </p:tgtEl>
                </p:cond>
              </p:nextCondLst>
            </p:seq>
            <p:seq concurrent="1" nextAc="seek">
              <p:cTn id="518" restart="whenNotActive" fill="hold" evtFilter="cancelBubble" nodeType="interactiveSeq">
                <p:stCondLst>
                  <p:cond evt="onClick" delay="0">
                    <p:tgtEl>
                      <p:spTgt spid="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9" fill="hold">
                      <p:stCondLst>
                        <p:cond delay="0"/>
                      </p:stCondLst>
                      <p:childTnLst>
                        <p:par>
                          <p:cTn id="520" fill="hold">
                            <p:stCondLst>
                              <p:cond delay="0"/>
                            </p:stCondLst>
                            <p:childTnLst>
                              <p:par>
                                <p:cTn id="5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2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"/>
                  </p:tgtEl>
                </p:cond>
              </p:nextCondLst>
            </p:seq>
            <p:seq concurrent="1" nextAc="seek">
              <p:cTn id="524" restart="whenNotActive" fill="hold" evtFilter="cancelBubble" nodeType="interactiveSeq">
                <p:stCondLst>
                  <p:cond evt="onClick" delay="0">
                    <p:tgtEl>
                      <p:spTgt spid="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5" fill="hold">
                      <p:stCondLst>
                        <p:cond delay="0"/>
                      </p:stCondLst>
                      <p:childTnLst>
                        <p:par>
                          <p:cTn id="526" fill="hold">
                            <p:stCondLst>
                              <p:cond delay="0"/>
                            </p:stCondLst>
                            <p:childTnLst>
                              <p:par>
                                <p:cTn id="52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4"/>
                  </p:tgtEl>
                </p:cond>
              </p:nextCondLst>
            </p:seq>
            <p:seq concurrent="1" nextAc="seek">
              <p:cTn id="530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1" fill="hold">
                      <p:stCondLst>
                        <p:cond delay="0"/>
                      </p:stCondLst>
                      <p:childTnLst>
                        <p:par>
                          <p:cTn id="532" fill="hold">
                            <p:stCondLst>
                              <p:cond delay="0"/>
                            </p:stCondLst>
                            <p:childTnLst>
                              <p:par>
                                <p:cTn id="53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536" restart="whenNotActive" fill="hold" evtFilter="cancelBubble" nodeType="interactiveSeq">
                <p:stCondLst>
                  <p:cond evt="onClick" delay="0">
                    <p:tgtEl>
                      <p:spTgt spid="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7" fill="hold">
                      <p:stCondLst>
                        <p:cond delay="0"/>
                      </p:stCondLst>
                      <p:childTnLst>
                        <p:par>
                          <p:cTn id="538" fill="hold">
                            <p:stCondLst>
                              <p:cond delay="0"/>
                            </p:stCondLst>
                            <p:childTnLst>
                              <p:par>
                                <p:cTn id="53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0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8"/>
                  </p:tgtEl>
                </p:cond>
              </p:nextCondLst>
            </p:seq>
            <p:seq concurrent="1" nextAc="seek">
              <p:cTn id="542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3" fill="hold">
                      <p:stCondLst>
                        <p:cond delay="0"/>
                      </p:stCondLst>
                      <p:childTnLst>
                        <p:par>
                          <p:cTn id="544" fill="hold">
                            <p:stCondLst>
                              <p:cond delay="0"/>
                            </p:stCondLst>
                            <p:childTnLst>
                              <p:par>
                                <p:cTn id="5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6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548" restart="whenNotActive" fill="hold" evtFilter="cancelBubble" nodeType="interactiveSeq">
                <p:stCondLst>
                  <p:cond evt="onClick" delay="0">
                    <p:tgtEl>
                      <p:spTgt spid="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9" fill="hold">
                      <p:stCondLst>
                        <p:cond delay="0"/>
                      </p:stCondLst>
                      <p:childTnLst>
                        <p:par>
                          <p:cTn id="550" fill="hold">
                            <p:stCondLst>
                              <p:cond delay="0"/>
                            </p:stCondLst>
                            <p:childTnLst>
                              <p:par>
                                <p:cTn id="55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2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0"/>
                  </p:tgtEl>
                </p:cond>
              </p:nextCondLst>
            </p:seq>
            <p:seq concurrent="1" nextAc="seek">
              <p:cTn id="554" restart="whenNotActive" fill="hold" evtFilter="cancelBubble" nodeType="interactiveSeq">
                <p:stCondLst>
                  <p:cond evt="onClick" delay="0">
                    <p:tgtEl>
                      <p:spTgt spid="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5" fill="hold">
                      <p:stCondLst>
                        <p:cond delay="0"/>
                      </p:stCondLst>
                      <p:childTnLst>
                        <p:par>
                          <p:cTn id="556" fill="hold">
                            <p:stCondLst>
                              <p:cond delay="0"/>
                            </p:stCondLst>
                            <p:childTnLst>
                              <p:par>
                                <p:cTn id="55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8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1"/>
                  </p:tgtEl>
                </p:cond>
              </p:nextCondLst>
            </p:seq>
            <p:seq concurrent="1" nextAc="seek">
              <p:cTn id="560" restart="whenNotActive" fill="hold" evtFilter="cancelBubble" nodeType="interactiveSeq">
                <p:stCondLst>
                  <p:cond evt="onClick" delay="0">
                    <p:tgtEl>
                      <p:spTgt spid="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1" fill="hold">
                      <p:stCondLst>
                        <p:cond delay="0"/>
                      </p:stCondLst>
                      <p:childTnLst>
                        <p:par>
                          <p:cTn id="562" fill="hold">
                            <p:stCondLst>
                              <p:cond delay="0"/>
                            </p:stCondLst>
                            <p:childTnLst>
                              <p:par>
                                <p:cTn id="56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4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2"/>
                  </p:tgtEl>
                </p:cond>
              </p:nextCondLst>
            </p:seq>
            <p:seq concurrent="1" nextAc="seek">
              <p:cTn id="566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7" fill="hold">
                      <p:stCondLst>
                        <p:cond delay="0"/>
                      </p:stCondLst>
                      <p:childTnLst>
                        <p:par>
                          <p:cTn id="568" fill="hold">
                            <p:stCondLst>
                              <p:cond delay="0"/>
                            </p:stCondLst>
                            <p:childTnLst>
                              <p:par>
                                <p:cTn id="56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0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572" restart="whenNotActive" fill="hold" evtFilter="cancelBubble" nodeType="interactiveSeq">
                <p:stCondLst>
                  <p:cond evt="onClick" delay="0">
                    <p:tgtEl>
                      <p:spTgt spid="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3" fill="hold">
                      <p:stCondLst>
                        <p:cond delay="0"/>
                      </p:stCondLst>
                      <p:childTnLst>
                        <p:par>
                          <p:cTn id="574" fill="hold">
                            <p:stCondLst>
                              <p:cond delay="0"/>
                            </p:stCondLst>
                            <p:childTnLst>
                              <p:par>
                                <p:cTn id="57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6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4"/>
                  </p:tgtEl>
                </p:cond>
              </p:nextCondLst>
            </p:seq>
            <p:seq concurrent="1" nextAc="seek">
              <p:cTn id="578" restart="whenNotActive" fill="hold" evtFilter="cancelBubble" nodeType="interactiveSeq">
                <p:stCondLst>
                  <p:cond evt="onClick" delay="0">
                    <p:tgtEl>
                      <p:spTgt spid="1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9" fill="hold">
                      <p:stCondLst>
                        <p:cond delay="0"/>
                      </p:stCondLst>
                      <p:childTnLst>
                        <p:par>
                          <p:cTn id="580" fill="hold">
                            <p:stCondLst>
                              <p:cond delay="0"/>
                            </p:stCondLst>
                            <p:childTnLst>
                              <p:par>
                                <p:cTn id="58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2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5"/>
                  </p:tgtEl>
                </p:cond>
              </p:nextCondLst>
            </p:seq>
            <p:seq concurrent="1" nextAc="seek">
              <p:cTn id="584" restart="whenNotActive" fill="hold" evtFilter="cancelBubble" nodeType="interactiveSeq">
                <p:stCondLst>
                  <p:cond evt="onClick" delay="0">
                    <p:tgtEl>
                      <p:spTgt spid="1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5" fill="hold">
                      <p:stCondLst>
                        <p:cond delay="0"/>
                      </p:stCondLst>
                      <p:childTnLst>
                        <p:par>
                          <p:cTn id="586" fill="hold">
                            <p:stCondLst>
                              <p:cond delay="0"/>
                            </p:stCondLst>
                            <p:childTnLst>
                              <p:par>
                                <p:cTn id="58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8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6"/>
                  </p:tgtEl>
                </p:cond>
              </p:nextCondLst>
            </p:seq>
            <p:seq concurrent="1" nextAc="seek">
              <p:cTn id="590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1" fill="hold">
                      <p:stCondLst>
                        <p:cond delay="0"/>
                      </p:stCondLst>
                      <p:childTnLst>
                        <p:par>
                          <p:cTn id="592" fill="hold">
                            <p:stCondLst>
                              <p:cond delay="0"/>
                            </p:stCondLst>
                            <p:childTnLst>
                              <p:par>
                                <p:cTn id="59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  <p:seq concurrent="1" nextAc="seek">
              <p:cTn id="596" restart="whenNotActive" fill="hold" evtFilter="cancelBubble" nodeType="interactiveSeq">
                <p:stCondLst>
                  <p:cond evt="onClick" delay="0">
                    <p:tgtEl>
                      <p:spTgt spid="1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7" fill="hold">
                      <p:stCondLst>
                        <p:cond delay="0"/>
                      </p:stCondLst>
                      <p:childTnLst>
                        <p:par>
                          <p:cTn id="598" fill="hold">
                            <p:stCondLst>
                              <p:cond delay="0"/>
                            </p:stCondLst>
                            <p:childTnLst>
                              <p:par>
                                <p:cTn id="59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0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8"/>
                  </p:tgtEl>
                </p:cond>
              </p:nextCondLst>
            </p:seq>
            <p:seq concurrent="1" nextAc="seek">
              <p:cTn id="602" restart="whenNotActive" fill="hold" evtFilter="cancelBubble" nodeType="interactiveSeq">
                <p:stCondLst>
                  <p:cond evt="onClick" delay="0">
                    <p:tgtEl>
                      <p:spTgt spid="2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3" fill="hold">
                      <p:stCondLst>
                        <p:cond delay="0"/>
                      </p:stCondLst>
                      <p:childTnLst>
                        <p:par>
                          <p:cTn id="604" fill="hold">
                            <p:stCondLst>
                              <p:cond delay="0"/>
                            </p:stCondLst>
                            <p:childTnLst>
                              <p:par>
                                <p:cTn id="60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6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9"/>
                  </p:tgtEl>
                </p:cond>
              </p:nextCondLst>
            </p:seq>
            <p:seq concurrent="1" nextAc="seek">
              <p:cTn id="608" restart="whenNotActive" fill="hold" evtFilter="cancelBubble" nodeType="interactiveSeq">
                <p:stCondLst>
                  <p:cond evt="onClick" delay="0">
                    <p:tgtEl>
                      <p:spTgt spid="2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9" fill="hold">
                      <p:stCondLst>
                        <p:cond delay="0"/>
                      </p:stCondLst>
                      <p:childTnLst>
                        <p:par>
                          <p:cTn id="610" fill="hold">
                            <p:stCondLst>
                              <p:cond delay="0"/>
                            </p:stCondLst>
                            <p:childTnLst>
                              <p:par>
                                <p:cTn id="6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2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0"/>
                  </p:tgtEl>
                </p:cond>
              </p:nextCondLst>
            </p:seq>
            <p:seq concurrent="1" nextAc="seek">
              <p:cTn id="614" restart="whenNotActive" fill="hold" evtFilter="cancelBubble" nodeType="interactiveSeq">
                <p:stCondLst>
                  <p:cond evt="onClick" delay="0">
                    <p:tgtEl>
                      <p:spTgt spid="2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5" fill="hold">
                      <p:stCondLst>
                        <p:cond delay="0"/>
                      </p:stCondLst>
                      <p:childTnLst>
                        <p:par>
                          <p:cTn id="616" fill="hold">
                            <p:stCondLst>
                              <p:cond delay="0"/>
                            </p:stCondLst>
                            <p:childTnLst>
                              <p:par>
                                <p:cTn id="6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8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1"/>
                  </p:tgtEl>
                </p:cond>
              </p:nextCondLst>
            </p:seq>
            <p:seq concurrent="1" nextAc="seek">
              <p:cTn id="620" restart="whenNotActive" fill="hold" evtFilter="cancelBubble" nodeType="interactiveSeq">
                <p:stCondLst>
                  <p:cond evt="onClick" delay="0">
                    <p:tgtEl>
                      <p:spTgt spid="2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1" fill="hold">
                      <p:stCondLst>
                        <p:cond delay="0"/>
                      </p:stCondLst>
                      <p:childTnLst>
                        <p:par>
                          <p:cTn id="622" fill="hold">
                            <p:stCondLst>
                              <p:cond delay="0"/>
                            </p:stCondLst>
                            <p:childTnLst>
                              <p:par>
                                <p:cTn id="6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4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2"/>
                  </p:tgtEl>
                </p:cond>
              </p:nextCondLst>
            </p:seq>
            <p:seq concurrent="1" nextAc="seek">
              <p:cTn id="626" restart="whenNotActive" fill="hold" evtFilter="cancelBubble" nodeType="interactiveSeq">
                <p:stCondLst>
                  <p:cond evt="onClick" delay="0">
                    <p:tgtEl>
                      <p:spTgt spid="2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7" fill="hold">
                      <p:stCondLst>
                        <p:cond delay="0"/>
                      </p:stCondLst>
                      <p:childTnLst>
                        <p:par>
                          <p:cTn id="628" fill="hold">
                            <p:stCondLst>
                              <p:cond delay="0"/>
                            </p:stCondLst>
                            <p:childTnLst>
                              <p:par>
                                <p:cTn id="6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0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3"/>
                  </p:tgtEl>
                </p:cond>
              </p:nextCondLst>
            </p:seq>
            <p:seq concurrent="1" nextAc="seek">
              <p:cTn id="632" restart="whenNotActive" fill="hold" evtFilter="cancelBubble" nodeType="interactiveSeq">
                <p:stCondLst>
                  <p:cond evt="onClick" delay="0">
                    <p:tgtEl>
                      <p:spTgt spid="2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3" fill="hold">
                      <p:stCondLst>
                        <p:cond delay="0"/>
                      </p:stCondLst>
                      <p:childTnLst>
                        <p:par>
                          <p:cTn id="634" fill="hold">
                            <p:stCondLst>
                              <p:cond delay="0"/>
                            </p:stCondLst>
                            <p:childTnLst>
                              <p:par>
                                <p:cTn id="6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6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4"/>
                  </p:tgtEl>
                </p:cond>
              </p:nextCondLst>
            </p:seq>
            <p:seq concurrent="1" nextAc="seek">
              <p:cTn id="638" restart="whenNotActive" fill="hold" evtFilter="cancelBubble" nodeType="interactiveSeq">
                <p:stCondLst>
                  <p:cond evt="onClick" delay="0">
                    <p:tgtEl>
                      <p:spTgt spid="2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9" fill="hold">
                      <p:stCondLst>
                        <p:cond delay="0"/>
                      </p:stCondLst>
                      <p:childTnLst>
                        <p:par>
                          <p:cTn id="640" fill="hold">
                            <p:stCondLst>
                              <p:cond delay="0"/>
                            </p:stCondLst>
                            <p:childTnLst>
                              <p:par>
                                <p:cTn id="6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2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5"/>
                  </p:tgtEl>
                </p:cond>
              </p:nextCondLst>
            </p:seq>
            <p:seq concurrent="1" nextAc="seek">
              <p:cTn id="644" restart="whenNotActive" fill="hold" evtFilter="cancelBubble" nodeType="interactiveSeq">
                <p:stCondLst>
                  <p:cond evt="onClick" delay="0">
                    <p:tgtEl>
                      <p:spTgt spid="2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5" fill="hold">
                      <p:stCondLst>
                        <p:cond delay="0"/>
                      </p:stCondLst>
                      <p:childTnLst>
                        <p:par>
                          <p:cTn id="646" fill="hold">
                            <p:stCondLst>
                              <p:cond delay="0"/>
                            </p:stCondLst>
                            <p:childTnLst>
                              <p:par>
                                <p:cTn id="6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8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"/>
                  </p:tgtEl>
                </p:cond>
              </p:nextCondLst>
            </p:seq>
            <p:seq concurrent="1" nextAc="seek">
              <p:cTn id="650" restart="whenNotActive" fill="hold" evtFilter="cancelBubble" nodeType="interactiveSeq">
                <p:stCondLst>
                  <p:cond evt="onClick" delay="0">
                    <p:tgtEl>
                      <p:spTgt spid="2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1" fill="hold">
                      <p:stCondLst>
                        <p:cond delay="0"/>
                      </p:stCondLst>
                      <p:childTnLst>
                        <p:par>
                          <p:cTn id="652" fill="hold">
                            <p:stCondLst>
                              <p:cond delay="0"/>
                            </p:stCondLst>
                            <p:childTnLst>
                              <p:par>
                                <p:cTn id="6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4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1"/>
                  </p:tgtEl>
                </p:cond>
              </p:nextCondLst>
            </p:seq>
            <p:seq concurrent="1" nextAc="seek">
              <p:cTn id="656" restart="whenNotActive" fill="hold" evtFilter="cancelBubble" nodeType="interactiveSeq">
                <p:stCondLst>
                  <p:cond evt="onClick" delay="0">
                    <p:tgtEl>
                      <p:spTgt spid="2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7" fill="hold">
                      <p:stCondLst>
                        <p:cond delay="0"/>
                      </p:stCondLst>
                      <p:childTnLst>
                        <p:par>
                          <p:cTn id="658" fill="hold">
                            <p:stCondLst>
                              <p:cond delay="0"/>
                            </p:stCondLst>
                            <p:childTnLst>
                              <p:par>
                                <p:cTn id="6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0"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5"/>
                  </p:tgtEl>
                </p:cond>
              </p:nextCondLst>
            </p:seq>
            <p:seq concurrent="1" nextAc="seek">
              <p:cTn id="662" restart="whenNotActive" fill="hold" evtFilter="cancelBubble" nodeType="interactiveSeq">
                <p:stCondLst>
                  <p:cond evt="onClick" delay="0">
                    <p:tgtEl>
                      <p:spTgt spid="2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3" fill="hold">
                      <p:stCondLst>
                        <p:cond delay="0"/>
                      </p:stCondLst>
                      <p:childTnLst>
                        <p:par>
                          <p:cTn id="664" fill="hold">
                            <p:stCondLst>
                              <p:cond delay="0"/>
                            </p:stCondLst>
                            <p:childTnLst>
                              <p:par>
                                <p:cTn id="6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6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9"/>
                  </p:tgtEl>
                </p:cond>
              </p:nextCondLst>
            </p:seq>
            <p:seq concurrent="1" nextAc="seek">
              <p:cTn id="668" restart="whenNotActive" fill="hold" evtFilter="cancelBubble" nodeType="interactiveSeq">
                <p:stCondLst>
                  <p:cond evt="onClick" delay="0">
                    <p:tgtEl>
                      <p:spTgt spid="3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9" fill="hold">
                      <p:stCondLst>
                        <p:cond delay="0"/>
                      </p:stCondLst>
                      <p:childTnLst>
                        <p:par>
                          <p:cTn id="670" fill="hold">
                            <p:stCondLst>
                              <p:cond delay="0"/>
                            </p:stCondLst>
                            <p:childTnLst>
                              <p:par>
                                <p:cTn id="6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2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0"/>
                  </p:tgtEl>
                </p:cond>
              </p:nextCondLst>
            </p:seq>
            <p:seq concurrent="1" nextAc="seek">
              <p:cTn id="674" restart="whenNotActive" fill="hold" evtFilter="cancelBubble" nodeType="interactiveSeq">
                <p:stCondLst>
                  <p:cond evt="onClick" delay="0">
                    <p:tgtEl>
                      <p:spTgt spid="3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5" fill="hold">
                      <p:stCondLst>
                        <p:cond delay="0"/>
                      </p:stCondLst>
                      <p:childTnLst>
                        <p:par>
                          <p:cTn id="676" fill="hold">
                            <p:stCondLst>
                              <p:cond delay="0"/>
                            </p:stCondLst>
                            <p:childTnLst>
                              <p:par>
                                <p:cTn id="6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8" dur="5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1"/>
                  </p:tgtEl>
                </p:cond>
              </p:nextCondLst>
            </p:seq>
            <p:seq concurrent="1" nextAc="seek">
              <p:cTn id="680" restart="whenNotActive" fill="hold" evtFilter="cancelBubble" nodeType="interactiveSeq">
                <p:stCondLst>
                  <p:cond evt="onClick" delay="0">
                    <p:tgtEl>
                      <p:spTgt spid="3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1" fill="hold">
                      <p:stCondLst>
                        <p:cond delay="0"/>
                      </p:stCondLst>
                      <p:childTnLst>
                        <p:par>
                          <p:cTn id="682" fill="hold">
                            <p:stCondLst>
                              <p:cond delay="0"/>
                            </p:stCondLst>
                            <p:childTnLst>
                              <p:par>
                                <p:cTn id="6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4" dur="5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2"/>
                  </p:tgtEl>
                </p:cond>
              </p:nextCondLst>
            </p:seq>
            <p:seq concurrent="1" nextAc="seek">
              <p:cTn id="686" restart="whenNotActive" fill="hold" evtFilter="cancelBubble" nodeType="interactiveSeq">
                <p:stCondLst>
                  <p:cond evt="onClick" delay="0">
                    <p:tgtEl>
                      <p:spTgt spid="3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7" fill="hold">
                      <p:stCondLst>
                        <p:cond delay="0"/>
                      </p:stCondLst>
                      <p:childTnLst>
                        <p:par>
                          <p:cTn id="688" fill="hold">
                            <p:stCondLst>
                              <p:cond delay="0"/>
                            </p:stCondLst>
                            <p:childTnLst>
                              <p:par>
                                <p:cTn id="6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0" dur="5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3"/>
                  </p:tgtEl>
                </p:cond>
              </p:nextCondLst>
            </p:seq>
            <p:seq concurrent="1" nextAc="seek">
              <p:cTn id="692" restart="whenNotActive" fill="hold" evtFilter="cancelBubble" nodeType="interactiveSeq">
                <p:stCondLst>
                  <p:cond evt="onClick" delay="0">
                    <p:tgtEl>
                      <p:spTgt spid="3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3" fill="hold">
                      <p:stCondLst>
                        <p:cond delay="0"/>
                      </p:stCondLst>
                      <p:childTnLst>
                        <p:par>
                          <p:cTn id="694" fill="hold">
                            <p:stCondLst>
                              <p:cond delay="0"/>
                            </p:stCondLst>
                            <p:childTnLst>
                              <p:par>
                                <p:cTn id="6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6" dur="5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4"/>
                  </p:tgtEl>
                </p:cond>
              </p:nextCondLst>
            </p:seq>
            <p:seq concurrent="1" nextAc="seek">
              <p:cTn id="698" restart="whenNotActive" fill="hold" evtFilter="cancelBubble" nodeType="interactiveSeq">
                <p:stCondLst>
                  <p:cond evt="onClick" delay="0">
                    <p:tgtEl>
                      <p:spTgt spid="3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9" fill="hold">
                      <p:stCondLst>
                        <p:cond delay="0"/>
                      </p:stCondLst>
                      <p:childTnLst>
                        <p:par>
                          <p:cTn id="700" fill="hold">
                            <p:stCondLst>
                              <p:cond delay="0"/>
                            </p:stCondLst>
                            <p:childTnLst>
                              <p:par>
                                <p:cTn id="70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2"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5"/>
                  </p:tgtEl>
                </p:cond>
              </p:nextCondLst>
            </p:seq>
            <p:seq concurrent="1" nextAc="seek">
              <p:cTn id="704" restart="whenNotActive" fill="hold" evtFilter="cancelBubble" nodeType="interactiveSeq">
                <p:stCondLst>
                  <p:cond evt="onClick" delay="0">
                    <p:tgtEl>
                      <p:spTgt spid="3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5" fill="hold">
                      <p:stCondLst>
                        <p:cond delay="0"/>
                      </p:stCondLst>
                      <p:childTnLst>
                        <p:par>
                          <p:cTn id="706" fill="hold">
                            <p:stCondLst>
                              <p:cond delay="0"/>
                            </p:stCondLst>
                            <p:childTnLst>
                              <p:par>
                                <p:cTn id="70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8" dur="5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6"/>
                  </p:tgtEl>
                </p:cond>
              </p:nextCondLst>
            </p:seq>
            <p:seq concurrent="1" nextAc="seek">
              <p:cTn id="710" restart="whenNotActive" fill="hold" evtFilter="cancelBubble" nodeType="interactiveSeq">
                <p:stCondLst>
                  <p:cond evt="onClick" delay="0">
                    <p:tgtEl>
                      <p:spTgt spid="3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1" fill="hold">
                      <p:stCondLst>
                        <p:cond delay="0"/>
                      </p:stCondLst>
                      <p:childTnLst>
                        <p:par>
                          <p:cTn id="712" fill="hold">
                            <p:stCondLst>
                              <p:cond delay="0"/>
                            </p:stCondLst>
                            <p:childTnLst>
                              <p:par>
                                <p:cTn id="7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4" dur="5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"/>
                  </p:tgtEl>
                </p:cond>
              </p:nextCondLst>
            </p:seq>
            <p:seq concurrent="1" nextAc="seek">
              <p:cTn id="716" restart="whenNotActive" fill="hold" evtFilter="cancelBubble" nodeType="interactiveSeq">
                <p:stCondLst>
                  <p:cond evt="onClick" delay="0">
                    <p:tgtEl>
                      <p:spTgt spid="3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7" fill="hold">
                      <p:stCondLst>
                        <p:cond delay="0"/>
                      </p:stCondLst>
                      <p:childTnLst>
                        <p:par>
                          <p:cTn id="718" fill="hold">
                            <p:stCondLst>
                              <p:cond delay="0"/>
                            </p:stCondLst>
                            <p:childTnLst>
                              <p:par>
                                <p:cTn id="7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0" dur="5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"/>
                  </p:tgtEl>
                </p:cond>
              </p:nextCondLst>
            </p:seq>
            <p:seq concurrent="1" nextAc="seek">
              <p:cTn id="722" restart="whenNotActive" fill="hold" evtFilter="cancelBubble" nodeType="interactiveSeq">
                <p:stCondLst>
                  <p:cond evt="onClick" delay="0">
                    <p:tgtEl>
                      <p:spTgt spid="3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3" fill="hold">
                      <p:stCondLst>
                        <p:cond delay="0"/>
                      </p:stCondLst>
                      <p:childTnLst>
                        <p:par>
                          <p:cTn id="724" fill="hold">
                            <p:stCondLst>
                              <p:cond delay="0"/>
                            </p:stCondLst>
                            <p:childTnLst>
                              <p:par>
                                <p:cTn id="7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6" dur="5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"/>
                  </p:tgtEl>
                </p:cond>
              </p:nextCondLst>
            </p:seq>
            <p:seq concurrent="1" nextAc="seek">
              <p:cTn id="728" restart="whenNotActive" fill="hold" evtFilter="cancelBubble" nodeType="interactiveSeq">
                <p:stCondLst>
                  <p:cond evt="onClick" delay="0">
                    <p:tgtEl>
                      <p:spTgt spid="3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9" fill="hold">
                      <p:stCondLst>
                        <p:cond delay="0"/>
                      </p:stCondLst>
                      <p:childTnLst>
                        <p:par>
                          <p:cTn id="730" fill="hold">
                            <p:stCondLst>
                              <p:cond delay="0"/>
                            </p:stCondLst>
                            <p:childTnLst>
                              <p:par>
                                <p:cTn id="73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2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"/>
                  </p:tgtEl>
                </p:cond>
              </p:nextCondLst>
            </p:seq>
            <p:seq concurrent="1" nextAc="seek">
              <p:cTn id="734" restart="whenNotActive" fill="hold" evtFilter="cancelBubble" nodeType="interactiveSeq">
                <p:stCondLst>
                  <p:cond evt="onClick" delay="0">
                    <p:tgtEl>
                      <p:spTgt spid="3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5" fill="hold">
                      <p:stCondLst>
                        <p:cond delay="0"/>
                      </p:stCondLst>
                      <p:childTnLst>
                        <p:par>
                          <p:cTn id="736" fill="hold">
                            <p:stCondLst>
                              <p:cond delay="0"/>
                            </p:stCondLst>
                            <p:childTnLst>
                              <p:par>
                                <p:cTn id="73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8" dur="5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1"/>
                  </p:tgtEl>
                </p:cond>
              </p:nextCondLst>
            </p:seq>
            <p:seq concurrent="1" nextAc="seek">
              <p:cTn id="740" restart="whenNotActive" fill="hold" evtFilter="cancelBubble" nodeType="interactiveSeq">
                <p:stCondLst>
                  <p:cond evt="onClick" delay="0">
                    <p:tgtEl>
                      <p:spTgt spid="3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1" fill="hold">
                      <p:stCondLst>
                        <p:cond delay="0"/>
                      </p:stCondLst>
                      <p:childTnLst>
                        <p:par>
                          <p:cTn id="742" fill="hold">
                            <p:stCondLst>
                              <p:cond delay="0"/>
                            </p:stCondLst>
                            <p:childTnLst>
                              <p:par>
                                <p:cTn id="74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4" dur="5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"/>
                  </p:tgtEl>
                </p:cond>
              </p:nextCondLst>
            </p:seq>
            <p:seq concurrent="1" nextAc="seek">
              <p:cTn id="746" restart="whenNotActive" fill="hold" evtFilter="cancelBubble" nodeType="interactiveSeq">
                <p:stCondLst>
                  <p:cond evt="onClick" delay="0">
                    <p:tgtEl>
                      <p:spTgt spid="3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7" fill="hold">
                      <p:stCondLst>
                        <p:cond delay="0"/>
                      </p:stCondLst>
                      <p:childTnLst>
                        <p:par>
                          <p:cTn id="748" fill="hold">
                            <p:stCondLst>
                              <p:cond delay="0"/>
                            </p:stCondLst>
                            <p:childTnLst>
                              <p:par>
                                <p:cTn id="74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0" dur="5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"/>
                  </p:tgtEl>
                </p:cond>
              </p:nextCondLst>
            </p:seq>
            <p:seq concurrent="1" nextAc="seek">
              <p:cTn id="752" restart="whenNotActive" fill="hold" evtFilter="cancelBubble" nodeType="interactiveSeq">
                <p:stCondLst>
                  <p:cond evt="onClick" delay="0">
                    <p:tgtEl>
                      <p:spTgt spid="3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3" fill="hold">
                      <p:stCondLst>
                        <p:cond delay="0"/>
                      </p:stCondLst>
                      <p:childTnLst>
                        <p:par>
                          <p:cTn id="754" fill="hold">
                            <p:stCondLst>
                              <p:cond delay="0"/>
                            </p:stCondLst>
                            <p:childTnLst>
                              <p:par>
                                <p:cTn id="7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6" dur="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"/>
                  </p:tgtEl>
                </p:cond>
              </p:nextCondLst>
            </p:seq>
            <p:seq concurrent="1" nextAc="seek">
              <p:cTn id="758" restart="whenNotActive" fill="hold" evtFilter="cancelBubble" nodeType="interactiveSeq">
                <p:stCondLst>
                  <p:cond evt="onClick" delay="0">
                    <p:tgtEl>
                      <p:spTgt spid="3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9" fill="hold">
                      <p:stCondLst>
                        <p:cond delay="0"/>
                      </p:stCondLst>
                      <p:childTnLst>
                        <p:par>
                          <p:cTn id="760" fill="hold">
                            <p:stCondLst>
                              <p:cond delay="0"/>
                            </p:stCondLst>
                            <p:childTnLst>
                              <p:par>
                                <p:cTn id="76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2" dur="5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"/>
                  </p:tgtEl>
                </p:cond>
              </p:nextCondLst>
            </p:seq>
            <p:seq concurrent="1" nextAc="seek">
              <p:cTn id="764" restart="whenNotActive" fill="hold" evtFilter="cancelBubble" nodeType="interactiveSeq">
                <p:stCondLst>
                  <p:cond evt="onClick" delay="0">
                    <p:tgtEl>
                      <p:spTgt spid="3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5" fill="hold">
                      <p:stCondLst>
                        <p:cond delay="0"/>
                      </p:stCondLst>
                      <p:childTnLst>
                        <p:par>
                          <p:cTn id="766" fill="hold">
                            <p:stCondLst>
                              <p:cond delay="0"/>
                            </p:stCondLst>
                            <p:childTnLst>
                              <p:par>
                                <p:cTn id="76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8" dur="5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"/>
                  </p:tgtEl>
                </p:cond>
              </p:nextCondLst>
            </p:seq>
            <p:seq concurrent="1" nextAc="seek">
              <p:cTn id="770" restart="whenNotActive" fill="hold" evtFilter="cancelBubble" nodeType="interactiveSeq">
                <p:stCondLst>
                  <p:cond evt="onClick" delay="0">
                    <p:tgtEl>
                      <p:spTgt spid="3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1" fill="hold">
                      <p:stCondLst>
                        <p:cond delay="0"/>
                      </p:stCondLst>
                      <p:childTnLst>
                        <p:par>
                          <p:cTn id="772" fill="hold">
                            <p:stCondLst>
                              <p:cond delay="0"/>
                            </p:stCondLst>
                            <p:childTnLst>
                              <p:par>
                                <p:cTn id="77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4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"/>
                  </p:tgtEl>
                </p:cond>
              </p:nextCondLst>
            </p:seq>
            <p:seq concurrent="1" nextAc="seek">
              <p:cTn id="776" restart="whenNotActive" fill="hold" evtFilter="cancelBubble" nodeType="interactiveSeq">
                <p:stCondLst>
                  <p:cond evt="onClick" delay="0">
                    <p:tgtEl>
                      <p:spTgt spid="3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7" fill="hold">
                      <p:stCondLst>
                        <p:cond delay="0"/>
                      </p:stCondLst>
                      <p:childTnLst>
                        <p:par>
                          <p:cTn id="778" fill="hold">
                            <p:stCondLst>
                              <p:cond delay="0"/>
                            </p:stCondLst>
                            <p:childTnLst>
                              <p:par>
                                <p:cTn id="77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0" dur="5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"/>
                  </p:tgtEl>
                </p:cond>
              </p:nextCondLst>
            </p:seq>
            <p:seq concurrent="1" nextAc="seek">
              <p:cTn id="782" restart="whenNotActive" fill="hold" evtFilter="cancelBubble" nodeType="interactiveSeq">
                <p:stCondLst>
                  <p:cond evt="onClick" delay="0">
                    <p:tgtEl>
                      <p:spTgt spid="3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3" fill="hold">
                      <p:stCondLst>
                        <p:cond delay="0"/>
                      </p:stCondLst>
                      <p:childTnLst>
                        <p:par>
                          <p:cTn id="784" fill="hold">
                            <p:stCondLst>
                              <p:cond delay="0"/>
                            </p:stCondLst>
                            <p:childTnLst>
                              <p:par>
                                <p:cTn id="78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6" dur="5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"/>
                  </p:tgtEl>
                </p:cond>
              </p:nextCondLst>
            </p:seq>
            <p:seq concurrent="1" nextAc="seek">
              <p:cTn id="788" restart="whenNotActive" fill="hold" evtFilter="cancelBubble" nodeType="interactiveSeq">
                <p:stCondLst>
                  <p:cond evt="onClick" delay="0">
                    <p:tgtEl>
                      <p:spTgt spid="3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9" fill="hold">
                      <p:stCondLst>
                        <p:cond delay="0"/>
                      </p:stCondLst>
                      <p:childTnLst>
                        <p:par>
                          <p:cTn id="790" fill="hold">
                            <p:stCondLst>
                              <p:cond delay="0"/>
                            </p:stCondLst>
                            <p:childTnLst>
                              <p:par>
                                <p:cTn id="79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2" dur="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0"/>
                  </p:tgtEl>
                </p:cond>
              </p:nextCondLst>
            </p:seq>
            <p:seq concurrent="1" nextAc="seek">
              <p:cTn id="794" restart="whenNotActive" fill="hold" evtFilter="cancelBubble" nodeType="interactiveSeq">
                <p:stCondLst>
                  <p:cond evt="onClick" delay="0">
                    <p:tgtEl>
                      <p:spTgt spid="3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5" fill="hold">
                      <p:stCondLst>
                        <p:cond delay="0"/>
                      </p:stCondLst>
                      <p:childTnLst>
                        <p:par>
                          <p:cTn id="796" fill="hold">
                            <p:stCondLst>
                              <p:cond delay="0"/>
                            </p:stCondLst>
                            <p:childTnLst>
                              <p:par>
                                <p:cTn id="79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8" dur="5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1"/>
                  </p:tgtEl>
                </p:cond>
              </p:nextCondLst>
            </p:seq>
            <p:seq concurrent="1" nextAc="seek">
              <p:cTn id="800" restart="whenNotActive" fill="hold" evtFilter="cancelBubble" nodeType="interactiveSeq">
                <p:stCondLst>
                  <p:cond evt="onClick" delay="0">
                    <p:tgtEl>
                      <p:spTgt spid="3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1" fill="hold">
                      <p:stCondLst>
                        <p:cond delay="0"/>
                      </p:stCondLst>
                      <p:childTnLst>
                        <p:par>
                          <p:cTn id="802" fill="hold">
                            <p:stCondLst>
                              <p:cond delay="0"/>
                            </p:stCondLst>
                            <p:childTnLst>
                              <p:par>
                                <p:cTn id="80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4" dur="5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2"/>
                  </p:tgtEl>
                </p:cond>
              </p:nextCondLst>
            </p:seq>
            <p:seq concurrent="1" nextAc="seek">
              <p:cTn id="806" restart="whenNotActive" fill="hold" evtFilter="cancelBubble" nodeType="interactiveSeq">
                <p:stCondLst>
                  <p:cond evt="onClick" delay="0">
                    <p:tgtEl>
                      <p:spTgt spid="3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7" fill="hold">
                      <p:stCondLst>
                        <p:cond delay="0"/>
                      </p:stCondLst>
                      <p:childTnLst>
                        <p:par>
                          <p:cTn id="808" fill="hold">
                            <p:stCondLst>
                              <p:cond delay="0"/>
                            </p:stCondLst>
                            <p:childTnLst>
                              <p:par>
                                <p:cTn id="80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0" dur="5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3"/>
                  </p:tgtEl>
                </p:cond>
              </p:nextCondLst>
            </p:seq>
            <p:seq concurrent="1" nextAc="seek">
              <p:cTn id="812" restart="whenNotActive" fill="hold" evtFilter="cancelBubble" nodeType="interactiveSeq">
                <p:stCondLst>
                  <p:cond evt="onClick" delay="0">
                    <p:tgtEl>
                      <p:spTgt spid="3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3" fill="hold">
                      <p:stCondLst>
                        <p:cond delay="0"/>
                      </p:stCondLst>
                      <p:childTnLst>
                        <p:par>
                          <p:cTn id="814" fill="hold">
                            <p:stCondLst>
                              <p:cond delay="0"/>
                            </p:stCondLst>
                            <p:childTnLst>
                              <p:par>
                                <p:cTn id="8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6" dur="5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4"/>
                  </p:tgtEl>
                </p:cond>
              </p:nextCondLst>
            </p:seq>
            <p:seq concurrent="1" nextAc="seek">
              <p:cTn id="818" restart="whenNotActive" fill="hold" evtFilter="cancelBubble" nodeType="interactiveSeq">
                <p:stCondLst>
                  <p:cond evt="onClick" delay="0">
                    <p:tgtEl>
                      <p:spTgt spid="3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9" fill="hold">
                      <p:stCondLst>
                        <p:cond delay="0"/>
                      </p:stCondLst>
                      <p:childTnLst>
                        <p:par>
                          <p:cTn id="820" fill="hold">
                            <p:stCondLst>
                              <p:cond delay="0"/>
                            </p:stCondLst>
                            <p:childTnLst>
                              <p:par>
                                <p:cTn id="8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2" dur="5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5"/>
                  </p:tgtEl>
                </p:cond>
              </p:nextCondLst>
            </p:seq>
            <p:seq concurrent="1" nextAc="seek">
              <p:cTn id="824" restart="whenNotActive" fill="hold" evtFilter="cancelBubble" nodeType="interactiveSeq">
                <p:stCondLst>
                  <p:cond evt="onClick" delay="0">
                    <p:tgtEl>
                      <p:spTgt spid="3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5" fill="hold">
                      <p:stCondLst>
                        <p:cond delay="0"/>
                      </p:stCondLst>
                      <p:childTnLst>
                        <p:par>
                          <p:cTn id="826" fill="hold">
                            <p:stCondLst>
                              <p:cond delay="0"/>
                            </p:stCondLst>
                            <p:childTnLst>
                              <p:par>
                                <p:cTn id="82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8" dur="5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6"/>
                  </p:tgtEl>
                </p:cond>
              </p:nextCondLst>
            </p:seq>
            <p:seq concurrent="1" nextAc="seek">
              <p:cTn id="830" restart="whenNotActive" fill="hold" evtFilter="cancelBubble" nodeType="interactiveSeq">
                <p:stCondLst>
                  <p:cond evt="onClick" delay="0">
                    <p:tgtEl>
                      <p:spTgt spid="3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1" fill="hold">
                      <p:stCondLst>
                        <p:cond delay="0"/>
                      </p:stCondLst>
                      <p:childTnLst>
                        <p:par>
                          <p:cTn id="832" fill="hold">
                            <p:stCondLst>
                              <p:cond delay="0"/>
                            </p:stCondLst>
                            <p:childTnLst>
                              <p:par>
                                <p:cTn id="83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4" dur="5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7"/>
                  </p:tgtEl>
                </p:cond>
              </p:nextCondLst>
            </p:seq>
            <p:seq concurrent="1" nextAc="seek">
              <p:cTn id="836" restart="whenNotActive" fill="hold" evtFilter="cancelBubble" nodeType="interactiveSeq">
                <p:stCondLst>
                  <p:cond evt="onClick" delay="0">
                    <p:tgtEl>
                      <p:spTgt spid="3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7" fill="hold">
                      <p:stCondLst>
                        <p:cond delay="0"/>
                      </p:stCondLst>
                      <p:childTnLst>
                        <p:par>
                          <p:cTn id="838" fill="hold">
                            <p:stCondLst>
                              <p:cond delay="0"/>
                            </p:stCondLst>
                            <p:childTnLst>
                              <p:par>
                                <p:cTn id="83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0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8"/>
                  </p:tgtEl>
                </p:cond>
              </p:nextCondLst>
            </p:seq>
            <p:seq concurrent="1" nextAc="seek">
              <p:cTn id="842" restart="whenNotActive" fill="hold" evtFilter="cancelBubble" nodeType="interactiveSeq">
                <p:stCondLst>
                  <p:cond evt="onClick" delay="0">
                    <p:tgtEl>
                      <p:spTgt spid="3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3" fill="hold">
                      <p:stCondLst>
                        <p:cond delay="0"/>
                      </p:stCondLst>
                      <p:childTnLst>
                        <p:par>
                          <p:cTn id="844" fill="hold">
                            <p:stCondLst>
                              <p:cond delay="0"/>
                            </p:stCondLst>
                            <p:childTnLst>
                              <p:par>
                                <p:cTn id="8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6" dur="5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9"/>
                  </p:tgtEl>
                </p:cond>
              </p:nextCondLst>
            </p:seq>
            <p:seq concurrent="1" nextAc="seek">
              <p:cTn id="848" restart="whenNotActive" fill="hold" evtFilter="cancelBubble" nodeType="interactiveSeq">
                <p:stCondLst>
                  <p:cond evt="onClick" delay="0">
                    <p:tgtEl>
                      <p:spTgt spid="3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9" fill="hold">
                      <p:stCondLst>
                        <p:cond delay="0"/>
                      </p:stCondLst>
                      <p:childTnLst>
                        <p:par>
                          <p:cTn id="850" fill="hold">
                            <p:stCondLst>
                              <p:cond delay="0"/>
                            </p:stCondLst>
                            <p:childTnLst>
                              <p:par>
                                <p:cTn id="85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2" dur="5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0"/>
                  </p:tgtEl>
                </p:cond>
              </p:nextCondLst>
            </p:seq>
            <p:seq concurrent="1" nextAc="seek">
              <p:cTn id="854" restart="whenNotActive" fill="hold" evtFilter="cancelBubble" nodeType="interactiveSeq">
                <p:stCondLst>
                  <p:cond evt="onClick" delay="0">
                    <p:tgtEl>
                      <p:spTgt spid="3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5" fill="hold">
                      <p:stCondLst>
                        <p:cond delay="0"/>
                      </p:stCondLst>
                      <p:childTnLst>
                        <p:par>
                          <p:cTn id="856" fill="hold">
                            <p:stCondLst>
                              <p:cond delay="0"/>
                            </p:stCondLst>
                            <p:childTnLst>
                              <p:par>
                                <p:cTn id="85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8" dur="5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1"/>
                  </p:tgtEl>
                </p:cond>
              </p:nextCondLst>
            </p:seq>
            <p:seq concurrent="1" nextAc="seek">
              <p:cTn id="860" restart="whenNotActive" fill="hold" evtFilter="cancelBubble" nodeType="interactiveSeq">
                <p:stCondLst>
                  <p:cond evt="onClick" delay="0">
                    <p:tgtEl>
                      <p:spTgt spid="3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1" fill="hold">
                      <p:stCondLst>
                        <p:cond delay="0"/>
                      </p:stCondLst>
                      <p:childTnLst>
                        <p:par>
                          <p:cTn id="862" fill="hold">
                            <p:stCondLst>
                              <p:cond delay="0"/>
                            </p:stCondLst>
                            <p:childTnLst>
                              <p:par>
                                <p:cTn id="86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4" dur="5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2"/>
                  </p:tgtEl>
                </p:cond>
              </p:nextCondLst>
            </p:seq>
            <p:seq concurrent="1" nextAc="seek">
              <p:cTn id="866" restart="whenNotActive" fill="hold" evtFilter="cancelBubble" nodeType="interactiveSeq">
                <p:stCondLst>
                  <p:cond evt="onClick" delay="0">
                    <p:tgtEl>
                      <p:spTgt spid="3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7" fill="hold">
                      <p:stCondLst>
                        <p:cond delay="0"/>
                      </p:stCondLst>
                      <p:childTnLst>
                        <p:par>
                          <p:cTn id="868" fill="hold">
                            <p:stCondLst>
                              <p:cond delay="0"/>
                            </p:stCondLst>
                            <p:childTnLst>
                              <p:par>
                                <p:cTn id="86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0" dur="5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3"/>
                  </p:tgtEl>
                </p:cond>
              </p:nextCondLst>
            </p:seq>
            <p:seq concurrent="1" nextAc="seek">
              <p:cTn id="872" restart="whenNotActive" fill="hold" evtFilter="cancelBubble" nodeType="interactiveSeq">
                <p:stCondLst>
                  <p:cond evt="onClick" delay="0">
                    <p:tgtEl>
                      <p:spTgt spid="3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3" fill="hold">
                      <p:stCondLst>
                        <p:cond delay="0"/>
                      </p:stCondLst>
                      <p:childTnLst>
                        <p:par>
                          <p:cTn id="874" fill="hold">
                            <p:stCondLst>
                              <p:cond delay="0"/>
                            </p:stCondLst>
                            <p:childTnLst>
                              <p:par>
                                <p:cTn id="87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6" dur="500"/>
                                        <p:tgtEl>
                                          <p:spTgt spid="3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4"/>
                  </p:tgtEl>
                </p:cond>
              </p:nextCondLst>
            </p:seq>
            <p:seq concurrent="1" nextAc="seek">
              <p:cTn id="878" restart="whenNotActive" fill="hold" evtFilter="cancelBubble" nodeType="interactiveSeq">
                <p:stCondLst>
                  <p:cond evt="onClick" delay="0">
                    <p:tgtEl>
                      <p:spTgt spid="3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9" fill="hold">
                      <p:stCondLst>
                        <p:cond delay="0"/>
                      </p:stCondLst>
                      <p:childTnLst>
                        <p:par>
                          <p:cTn id="880" fill="hold">
                            <p:stCondLst>
                              <p:cond delay="0"/>
                            </p:stCondLst>
                            <p:childTnLst>
                              <p:par>
                                <p:cTn id="88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2" dur="5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5"/>
                  </p:tgtEl>
                </p:cond>
              </p:nextCondLst>
            </p:seq>
            <p:seq concurrent="1" nextAc="seek">
              <p:cTn id="884" restart="whenNotActive" fill="hold" evtFilter="cancelBubble" nodeType="interactiveSeq">
                <p:stCondLst>
                  <p:cond evt="onClick" delay="0">
                    <p:tgtEl>
                      <p:spTgt spid="3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5" fill="hold">
                      <p:stCondLst>
                        <p:cond delay="0"/>
                      </p:stCondLst>
                      <p:childTnLst>
                        <p:par>
                          <p:cTn id="886" fill="hold">
                            <p:stCondLst>
                              <p:cond delay="0"/>
                            </p:stCondLst>
                            <p:childTnLst>
                              <p:par>
                                <p:cTn id="88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8" dur="5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6"/>
                  </p:tgtEl>
                </p:cond>
              </p:nextCondLst>
            </p:seq>
            <p:seq concurrent="1" nextAc="seek">
              <p:cTn id="890" restart="whenNotActive" fill="hold" evtFilter="cancelBubble" nodeType="interactiveSeq">
                <p:stCondLst>
                  <p:cond evt="onClick" delay="0">
                    <p:tgtEl>
                      <p:spTgt spid="3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1" fill="hold">
                      <p:stCondLst>
                        <p:cond delay="0"/>
                      </p:stCondLst>
                      <p:childTnLst>
                        <p:par>
                          <p:cTn id="892" fill="hold">
                            <p:stCondLst>
                              <p:cond delay="0"/>
                            </p:stCondLst>
                            <p:childTnLst>
                              <p:par>
                                <p:cTn id="89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4" dur="5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7"/>
                  </p:tgtEl>
                </p:cond>
              </p:nextCondLst>
            </p:seq>
            <p:seq concurrent="1" nextAc="seek">
              <p:cTn id="896" restart="whenNotActive" fill="hold" evtFilter="cancelBubble" nodeType="interactiveSeq">
                <p:stCondLst>
                  <p:cond evt="onClick" delay="0">
                    <p:tgtEl>
                      <p:spTgt spid="3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7" fill="hold">
                      <p:stCondLst>
                        <p:cond delay="0"/>
                      </p:stCondLst>
                      <p:childTnLst>
                        <p:par>
                          <p:cTn id="898" fill="hold">
                            <p:stCondLst>
                              <p:cond delay="0"/>
                            </p:stCondLst>
                            <p:childTnLst>
                              <p:par>
                                <p:cTn id="89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0" dur="5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8"/>
                  </p:tgtEl>
                </p:cond>
              </p:nextCondLst>
            </p:seq>
            <p:seq concurrent="1" nextAc="seek">
              <p:cTn id="902" restart="whenNotActive" fill="hold" evtFilter="cancelBubble" nodeType="interactiveSeq">
                <p:stCondLst>
                  <p:cond evt="onClick" delay="0">
                    <p:tgtEl>
                      <p:spTgt spid="3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3" fill="hold">
                      <p:stCondLst>
                        <p:cond delay="0"/>
                      </p:stCondLst>
                      <p:childTnLst>
                        <p:par>
                          <p:cTn id="904" fill="hold">
                            <p:stCondLst>
                              <p:cond delay="0"/>
                            </p:stCondLst>
                            <p:childTnLst>
                              <p:par>
                                <p:cTn id="90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6" dur="5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9"/>
                  </p:tgtEl>
                </p:cond>
              </p:nextCondLst>
            </p:seq>
            <p:seq concurrent="1" nextAc="seek">
              <p:cTn id="908" restart="whenNotActive" fill="hold" evtFilter="cancelBubble" nodeType="interactiveSeq">
                <p:stCondLst>
                  <p:cond evt="onClick" delay="0">
                    <p:tgtEl>
                      <p:spTgt spid="3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9" fill="hold">
                      <p:stCondLst>
                        <p:cond delay="0"/>
                      </p:stCondLst>
                      <p:childTnLst>
                        <p:par>
                          <p:cTn id="910" fill="hold">
                            <p:stCondLst>
                              <p:cond delay="0"/>
                            </p:stCondLst>
                            <p:childTnLst>
                              <p:par>
                                <p:cTn id="9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2" dur="500"/>
                                        <p:tgtEl>
                                          <p:spTgt spid="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0"/>
                  </p:tgtEl>
                </p:cond>
              </p:nextCondLst>
            </p:seq>
            <p:seq concurrent="1" nextAc="seek">
              <p:cTn id="914" restart="whenNotActive" fill="hold" evtFilter="cancelBubble" nodeType="interactiveSeq">
                <p:stCondLst>
                  <p:cond evt="onClick" delay="0">
                    <p:tgtEl>
                      <p:spTgt spid="3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5" fill="hold">
                      <p:stCondLst>
                        <p:cond delay="0"/>
                      </p:stCondLst>
                      <p:childTnLst>
                        <p:par>
                          <p:cTn id="916" fill="hold">
                            <p:stCondLst>
                              <p:cond delay="0"/>
                            </p:stCondLst>
                            <p:childTnLst>
                              <p:par>
                                <p:cTn id="9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8" dur="5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1"/>
                  </p:tgtEl>
                </p:cond>
              </p:nextCondLst>
            </p:seq>
            <p:seq concurrent="1" nextAc="seek">
              <p:cTn id="920" restart="whenNotActive" fill="hold" evtFilter="cancelBubble" nodeType="interactiveSeq">
                <p:stCondLst>
                  <p:cond evt="onClick" delay="0">
                    <p:tgtEl>
                      <p:spTgt spid="3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1" fill="hold">
                      <p:stCondLst>
                        <p:cond delay="0"/>
                      </p:stCondLst>
                      <p:childTnLst>
                        <p:par>
                          <p:cTn id="922" fill="hold">
                            <p:stCondLst>
                              <p:cond delay="0"/>
                            </p:stCondLst>
                            <p:childTnLst>
                              <p:par>
                                <p:cTn id="9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4" dur="5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2"/>
                  </p:tgtEl>
                </p:cond>
              </p:nextCondLst>
            </p:seq>
            <p:seq concurrent="1" nextAc="seek">
              <p:cTn id="926" restart="whenNotActive" fill="hold" evtFilter="cancelBubble" nodeType="interactiveSeq">
                <p:stCondLst>
                  <p:cond evt="onClick" delay="0">
                    <p:tgtEl>
                      <p:spTgt spid="3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7" fill="hold">
                      <p:stCondLst>
                        <p:cond delay="0"/>
                      </p:stCondLst>
                      <p:childTnLst>
                        <p:par>
                          <p:cTn id="928" fill="hold">
                            <p:stCondLst>
                              <p:cond delay="0"/>
                            </p:stCondLst>
                            <p:childTnLst>
                              <p:par>
                                <p:cTn id="9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0" dur="5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3"/>
                  </p:tgtEl>
                </p:cond>
              </p:nextCondLst>
            </p:seq>
            <p:seq concurrent="1" nextAc="seek">
              <p:cTn id="932" restart="whenNotActive" fill="hold" evtFilter="cancelBubble" nodeType="interactiveSeq">
                <p:stCondLst>
                  <p:cond evt="onClick" delay="0">
                    <p:tgtEl>
                      <p:spTgt spid="3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3" fill="hold">
                      <p:stCondLst>
                        <p:cond delay="0"/>
                      </p:stCondLst>
                      <p:childTnLst>
                        <p:par>
                          <p:cTn id="934" fill="hold">
                            <p:stCondLst>
                              <p:cond delay="0"/>
                            </p:stCondLst>
                            <p:childTnLst>
                              <p:par>
                                <p:cTn id="9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6" dur="5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4"/>
                  </p:tgtEl>
                </p:cond>
              </p:nextCondLst>
            </p:seq>
            <p:seq concurrent="1" nextAc="seek">
              <p:cTn id="938" restart="whenNotActive" fill="hold" evtFilter="cancelBubble" nodeType="interactiveSeq">
                <p:stCondLst>
                  <p:cond evt="onClick" delay="0">
                    <p:tgtEl>
                      <p:spTgt spid="3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9" fill="hold">
                      <p:stCondLst>
                        <p:cond delay="0"/>
                      </p:stCondLst>
                      <p:childTnLst>
                        <p:par>
                          <p:cTn id="940" fill="hold">
                            <p:stCondLst>
                              <p:cond delay="0"/>
                            </p:stCondLst>
                            <p:childTnLst>
                              <p:par>
                                <p:cTn id="9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2" dur="5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5"/>
                  </p:tgtEl>
                </p:cond>
              </p:nextCondLst>
            </p:seq>
            <p:seq concurrent="1" nextAc="seek">
              <p:cTn id="944" restart="whenNotActive" fill="hold" evtFilter="cancelBubble" nodeType="interactiveSeq">
                <p:stCondLst>
                  <p:cond evt="onClick" delay="0">
                    <p:tgtEl>
                      <p:spTgt spid="3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5" fill="hold">
                      <p:stCondLst>
                        <p:cond delay="0"/>
                      </p:stCondLst>
                      <p:childTnLst>
                        <p:par>
                          <p:cTn id="946" fill="hold">
                            <p:stCondLst>
                              <p:cond delay="0"/>
                            </p:stCondLst>
                            <p:childTnLst>
                              <p:par>
                                <p:cTn id="9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8" dur="500"/>
                                        <p:tgtEl>
                                          <p:spTgt spid="3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6"/>
                  </p:tgtEl>
                </p:cond>
              </p:nextCondLst>
            </p:seq>
            <p:seq concurrent="1" nextAc="seek">
              <p:cTn id="950" restart="whenNotActive" fill="hold" evtFilter="cancelBubble" nodeType="interactiveSeq">
                <p:stCondLst>
                  <p:cond evt="onClick" delay="0">
                    <p:tgtEl>
                      <p:spTgt spid="3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1" fill="hold">
                      <p:stCondLst>
                        <p:cond delay="0"/>
                      </p:stCondLst>
                      <p:childTnLst>
                        <p:par>
                          <p:cTn id="952" fill="hold">
                            <p:stCondLst>
                              <p:cond delay="0"/>
                            </p:stCondLst>
                            <p:childTnLst>
                              <p:par>
                                <p:cTn id="9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4" dur="5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7"/>
                  </p:tgtEl>
                </p:cond>
              </p:nextCondLst>
            </p:seq>
            <p:seq concurrent="1" nextAc="seek">
              <p:cTn id="956" restart="whenNotActive" fill="hold" evtFilter="cancelBubble" nodeType="interactiveSeq">
                <p:stCondLst>
                  <p:cond evt="onClick" delay="0">
                    <p:tgtEl>
                      <p:spTgt spid="3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7" fill="hold">
                      <p:stCondLst>
                        <p:cond delay="0"/>
                      </p:stCondLst>
                      <p:childTnLst>
                        <p:par>
                          <p:cTn id="958" fill="hold">
                            <p:stCondLst>
                              <p:cond delay="0"/>
                            </p:stCondLst>
                            <p:childTnLst>
                              <p:par>
                                <p:cTn id="9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0" dur="50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8"/>
                  </p:tgtEl>
                </p:cond>
              </p:nextCondLst>
            </p:seq>
            <p:seq concurrent="1" nextAc="seek">
              <p:cTn id="962" restart="whenNotActive" fill="hold" evtFilter="cancelBubble" nodeType="interactiveSeq">
                <p:stCondLst>
                  <p:cond evt="onClick" delay="0">
                    <p:tgtEl>
                      <p:spTgt spid="3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3" fill="hold">
                      <p:stCondLst>
                        <p:cond delay="0"/>
                      </p:stCondLst>
                      <p:childTnLst>
                        <p:par>
                          <p:cTn id="964" fill="hold">
                            <p:stCondLst>
                              <p:cond delay="0"/>
                            </p:stCondLst>
                            <p:childTnLst>
                              <p:par>
                                <p:cTn id="9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6" dur="5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9"/>
                  </p:tgtEl>
                </p:cond>
              </p:nextCondLst>
            </p:seq>
            <p:seq concurrent="1" nextAc="seek">
              <p:cTn id="968" restart="whenNotActive" fill="hold" evtFilter="cancelBubble" nodeType="interactiveSeq">
                <p:stCondLst>
                  <p:cond evt="onClick" delay="0">
                    <p:tgtEl>
                      <p:spTgt spid="3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9" fill="hold">
                      <p:stCondLst>
                        <p:cond delay="0"/>
                      </p:stCondLst>
                      <p:childTnLst>
                        <p:par>
                          <p:cTn id="970" fill="hold">
                            <p:stCondLst>
                              <p:cond delay="0"/>
                            </p:stCondLst>
                            <p:childTnLst>
                              <p:par>
                                <p:cTn id="9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2" dur="500"/>
                                        <p:tgtEl>
                                          <p:spTgt spid="3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0"/>
                  </p:tgtEl>
                </p:cond>
              </p:nextCondLst>
            </p:seq>
            <p:seq concurrent="1" nextAc="seek">
              <p:cTn id="974" restart="whenNotActive" fill="hold" evtFilter="cancelBubble" nodeType="interactiveSeq">
                <p:stCondLst>
                  <p:cond evt="onClick" delay="0">
                    <p:tgtEl>
                      <p:spTgt spid="3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5" fill="hold">
                      <p:stCondLst>
                        <p:cond delay="0"/>
                      </p:stCondLst>
                      <p:childTnLst>
                        <p:par>
                          <p:cTn id="976" fill="hold">
                            <p:stCondLst>
                              <p:cond delay="0"/>
                            </p:stCondLst>
                            <p:childTnLst>
                              <p:par>
                                <p:cTn id="9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8" dur="5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1"/>
                  </p:tgtEl>
                </p:cond>
              </p:nextCondLst>
            </p:seq>
            <p:seq concurrent="1" nextAc="seek">
              <p:cTn id="980" restart="whenNotActive" fill="hold" evtFilter="cancelBubble" nodeType="interactiveSeq">
                <p:stCondLst>
                  <p:cond evt="onClick" delay="0">
                    <p:tgtEl>
                      <p:spTgt spid="3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1" fill="hold">
                      <p:stCondLst>
                        <p:cond delay="0"/>
                      </p:stCondLst>
                      <p:childTnLst>
                        <p:par>
                          <p:cTn id="982" fill="hold">
                            <p:stCondLst>
                              <p:cond delay="0"/>
                            </p:stCondLst>
                            <p:childTnLst>
                              <p:par>
                                <p:cTn id="9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4" dur="5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2"/>
                  </p:tgtEl>
                </p:cond>
              </p:nextCondLst>
            </p:seq>
            <p:seq concurrent="1" nextAc="seek">
              <p:cTn id="986" restart="whenNotActive" fill="hold" evtFilter="cancelBubble" nodeType="interactiveSeq">
                <p:stCondLst>
                  <p:cond evt="onClick" delay="0">
                    <p:tgtEl>
                      <p:spTgt spid="3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7" fill="hold">
                      <p:stCondLst>
                        <p:cond delay="0"/>
                      </p:stCondLst>
                      <p:childTnLst>
                        <p:par>
                          <p:cTn id="988" fill="hold">
                            <p:stCondLst>
                              <p:cond delay="0"/>
                            </p:stCondLst>
                            <p:childTnLst>
                              <p:par>
                                <p:cTn id="9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0" dur="5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3"/>
                  </p:tgtEl>
                </p:cond>
              </p:nextCondLst>
            </p:seq>
            <p:seq concurrent="1" nextAc="seek">
              <p:cTn id="992" restart="whenNotActive" fill="hold" evtFilter="cancelBubble" nodeType="interactiveSeq">
                <p:stCondLst>
                  <p:cond evt="onClick" delay="0">
                    <p:tgtEl>
                      <p:spTgt spid="3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3" fill="hold">
                      <p:stCondLst>
                        <p:cond delay="0"/>
                      </p:stCondLst>
                      <p:childTnLst>
                        <p:par>
                          <p:cTn id="994" fill="hold">
                            <p:stCondLst>
                              <p:cond delay="0"/>
                            </p:stCondLst>
                            <p:childTnLst>
                              <p:par>
                                <p:cTn id="9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6" dur="5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4"/>
                  </p:tgtEl>
                </p:cond>
              </p:nextCondLst>
            </p:seq>
            <p:seq concurrent="1" nextAc="seek">
              <p:cTn id="998" restart="whenNotActive" fill="hold" evtFilter="cancelBubble" nodeType="interactiveSeq">
                <p:stCondLst>
                  <p:cond evt="onClick" delay="0">
                    <p:tgtEl>
                      <p:spTgt spid="3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9" fill="hold">
                      <p:stCondLst>
                        <p:cond delay="0"/>
                      </p:stCondLst>
                      <p:childTnLst>
                        <p:par>
                          <p:cTn id="1000" fill="hold">
                            <p:stCondLst>
                              <p:cond delay="0"/>
                            </p:stCondLst>
                            <p:childTnLst>
                              <p:par>
                                <p:cTn id="100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2" dur="5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5"/>
                  </p:tgtEl>
                </p:cond>
              </p:nextCondLst>
            </p:seq>
            <p:seq concurrent="1" nextAc="seek">
              <p:cTn id="1004" restart="whenNotActive" fill="hold" evtFilter="cancelBubble" nodeType="interactiveSeq">
                <p:stCondLst>
                  <p:cond evt="onClick" delay="0">
                    <p:tgtEl>
                      <p:spTgt spid="3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5" fill="hold">
                      <p:stCondLst>
                        <p:cond delay="0"/>
                      </p:stCondLst>
                      <p:childTnLst>
                        <p:par>
                          <p:cTn id="1006" fill="hold">
                            <p:stCondLst>
                              <p:cond delay="0"/>
                            </p:stCondLst>
                            <p:childTnLst>
                              <p:par>
                                <p:cTn id="100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8" dur="5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6"/>
                  </p:tgtEl>
                </p:cond>
              </p:nextCondLst>
            </p:seq>
            <p:seq concurrent="1" nextAc="seek">
              <p:cTn id="1010" restart="whenNotActive" fill="hold" evtFilter="cancelBubble" nodeType="interactiveSeq">
                <p:stCondLst>
                  <p:cond evt="onClick" delay="0">
                    <p:tgtEl>
                      <p:spTgt spid="3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1" fill="hold">
                      <p:stCondLst>
                        <p:cond delay="0"/>
                      </p:stCondLst>
                      <p:childTnLst>
                        <p:par>
                          <p:cTn id="1012" fill="hold">
                            <p:stCondLst>
                              <p:cond delay="0"/>
                            </p:stCondLst>
                            <p:childTnLst>
                              <p:par>
                                <p:cTn id="10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4" dur="500"/>
                                        <p:tgtEl>
                                          <p:spTgt spid="3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7"/>
                  </p:tgtEl>
                </p:cond>
              </p:nextCondLst>
            </p:seq>
            <p:seq concurrent="1" nextAc="seek">
              <p:cTn id="1016" restart="whenNotActive" fill="hold" evtFilter="cancelBubble" nodeType="interactiveSeq">
                <p:stCondLst>
                  <p:cond evt="onClick" delay="0">
                    <p:tgtEl>
                      <p:spTgt spid="3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7" fill="hold">
                      <p:stCondLst>
                        <p:cond delay="0"/>
                      </p:stCondLst>
                      <p:childTnLst>
                        <p:par>
                          <p:cTn id="1018" fill="hold">
                            <p:stCondLst>
                              <p:cond delay="0"/>
                            </p:stCondLst>
                            <p:childTnLst>
                              <p:par>
                                <p:cTn id="10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0" dur="500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"/>
                  </p:tgtEl>
                </p:cond>
              </p:nextCondLst>
            </p:seq>
            <p:seq concurrent="1" nextAc="seek">
              <p:cTn id="1022" restart="whenNotActive" fill="hold" evtFilter="cancelBubble" nodeType="interactiveSeq">
                <p:stCondLst>
                  <p:cond evt="onClick" delay="0">
                    <p:tgtEl>
                      <p:spTgt spid="3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3" fill="hold">
                      <p:stCondLst>
                        <p:cond delay="0"/>
                      </p:stCondLst>
                      <p:childTnLst>
                        <p:par>
                          <p:cTn id="1024" fill="hold">
                            <p:stCondLst>
                              <p:cond delay="0"/>
                            </p:stCondLst>
                            <p:childTnLst>
                              <p:par>
                                <p:cTn id="10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6" dur="5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9"/>
                  </p:tgtEl>
                </p:cond>
              </p:nextCondLst>
            </p:seq>
            <p:seq concurrent="1" nextAc="seek">
              <p:cTn id="1028" restart="whenNotActive" fill="hold" evtFilter="cancelBubble" nodeType="interactiveSeq">
                <p:stCondLst>
                  <p:cond evt="onClick" delay="0">
                    <p:tgtEl>
                      <p:spTgt spid="3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9" fill="hold">
                      <p:stCondLst>
                        <p:cond delay="0"/>
                      </p:stCondLst>
                      <p:childTnLst>
                        <p:par>
                          <p:cTn id="1030" fill="hold">
                            <p:stCondLst>
                              <p:cond delay="0"/>
                            </p:stCondLst>
                            <p:childTnLst>
                              <p:par>
                                <p:cTn id="103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2" dur="5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0"/>
                  </p:tgtEl>
                </p:cond>
              </p:nextCondLst>
            </p:seq>
            <p:seq concurrent="1" nextAc="seek">
              <p:cTn id="1034" restart="whenNotActive" fill="hold" evtFilter="cancelBubble" nodeType="interactiveSeq">
                <p:stCondLst>
                  <p:cond evt="onClick" delay="0">
                    <p:tgtEl>
                      <p:spTgt spid="3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5" fill="hold">
                      <p:stCondLst>
                        <p:cond delay="0"/>
                      </p:stCondLst>
                      <p:childTnLst>
                        <p:par>
                          <p:cTn id="1036" fill="hold">
                            <p:stCondLst>
                              <p:cond delay="0"/>
                            </p:stCondLst>
                            <p:childTnLst>
                              <p:par>
                                <p:cTn id="103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8" dur="5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1"/>
                  </p:tgtEl>
                </p:cond>
              </p:nextCondLst>
            </p:seq>
            <p:seq concurrent="1" nextAc="seek">
              <p:cTn id="1040" restart="whenNotActive" fill="hold" evtFilter="cancelBubble" nodeType="interactiveSeq">
                <p:stCondLst>
                  <p:cond evt="onClick" delay="0">
                    <p:tgtEl>
                      <p:spTgt spid="3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1" fill="hold">
                      <p:stCondLst>
                        <p:cond delay="0"/>
                      </p:stCondLst>
                      <p:childTnLst>
                        <p:par>
                          <p:cTn id="1042" fill="hold">
                            <p:stCondLst>
                              <p:cond delay="0"/>
                            </p:stCondLst>
                            <p:childTnLst>
                              <p:par>
                                <p:cTn id="104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4" dur="5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2"/>
                  </p:tgtEl>
                </p:cond>
              </p:nextCondLst>
            </p:seq>
            <p:seq concurrent="1" nextAc="seek">
              <p:cTn id="1046" restart="whenNotActive" fill="hold" evtFilter="cancelBubble" nodeType="interactiveSeq">
                <p:stCondLst>
                  <p:cond evt="onClick" delay="0">
                    <p:tgtEl>
                      <p:spTgt spid="3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7" fill="hold">
                      <p:stCondLst>
                        <p:cond delay="0"/>
                      </p:stCondLst>
                      <p:childTnLst>
                        <p:par>
                          <p:cTn id="1048" fill="hold">
                            <p:stCondLst>
                              <p:cond delay="0"/>
                            </p:stCondLst>
                            <p:childTnLst>
                              <p:par>
                                <p:cTn id="104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0" dur="5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3"/>
                  </p:tgtEl>
                </p:cond>
              </p:nextCondLst>
            </p:seq>
            <p:seq concurrent="1" nextAc="seek">
              <p:cTn id="1052" restart="whenNotActive" fill="hold" evtFilter="cancelBubble" nodeType="interactiveSeq">
                <p:stCondLst>
                  <p:cond evt="onClick" delay="0">
                    <p:tgtEl>
                      <p:spTgt spid="3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3" fill="hold">
                      <p:stCondLst>
                        <p:cond delay="0"/>
                      </p:stCondLst>
                      <p:childTnLst>
                        <p:par>
                          <p:cTn id="1054" fill="hold">
                            <p:stCondLst>
                              <p:cond delay="0"/>
                            </p:stCondLst>
                            <p:childTnLst>
                              <p:par>
                                <p:cTn id="10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6" dur="5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4"/>
                  </p:tgtEl>
                </p:cond>
              </p:nextCondLst>
            </p:seq>
            <p:seq concurrent="1" nextAc="seek">
              <p:cTn id="1058" restart="whenNotActive" fill="hold" evtFilter="cancelBubble" nodeType="interactiveSeq">
                <p:stCondLst>
                  <p:cond evt="onClick" delay="0">
                    <p:tgtEl>
                      <p:spTgt spid="3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9" fill="hold">
                      <p:stCondLst>
                        <p:cond delay="0"/>
                      </p:stCondLst>
                      <p:childTnLst>
                        <p:par>
                          <p:cTn id="1060" fill="hold">
                            <p:stCondLst>
                              <p:cond delay="0"/>
                            </p:stCondLst>
                            <p:childTnLst>
                              <p:par>
                                <p:cTn id="106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2" dur="5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5"/>
                  </p:tgtEl>
                </p:cond>
              </p:nextCondLst>
            </p:seq>
            <p:seq concurrent="1" nextAc="seek">
              <p:cTn id="1064" restart="whenNotActive" fill="hold" evtFilter="cancelBubble" nodeType="interactiveSeq">
                <p:stCondLst>
                  <p:cond evt="onClick" delay="0">
                    <p:tgtEl>
                      <p:spTgt spid="3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5" fill="hold">
                      <p:stCondLst>
                        <p:cond delay="0"/>
                      </p:stCondLst>
                      <p:childTnLst>
                        <p:par>
                          <p:cTn id="1066" fill="hold">
                            <p:stCondLst>
                              <p:cond delay="0"/>
                            </p:stCondLst>
                            <p:childTnLst>
                              <p:par>
                                <p:cTn id="106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8" dur="500"/>
                                        <p:tgtEl>
                                          <p:spTgt spid="3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6"/>
                  </p:tgtEl>
                </p:cond>
              </p:nextCondLst>
            </p:seq>
            <p:seq concurrent="1" nextAc="seek">
              <p:cTn id="1070" restart="whenNotActive" fill="hold" evtFilter="cancelBubble" nodeType="interactiveSeq">
                <p:stCondLst>
                  <p:cond evt="onClick" delay="0">
                    <p:tgtEl>
                      <p:spTgt spid="3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1" fill="hold">
                      <p:stCondLst>
                        <p:cond delay="0"/>
                      </p:stCondLst>
                      <p:childTnLst>
                        <p:par>
                          <p:cTn id="1072" fill="hold">
                            <p:stCondLst>
                              <p:cond delay="0"/>
                            </p:stCondLst>
                            <p:childTnLst>
                              <p:par>
                                <p:cTn id="107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4" dur="5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7"/>
                  </p:tgtEl>
                </p:cond>
              </p:nextCondLst>
            </p:seq>
            <p:seq concurrent="1" nextAc="seek">
              <p:cTn id="1076" restart="whenNotActive" fill="hold" evtFilter="cancelBubble" nodeType="interactiveSeq">
                <p:stCondLst>
                  <p:cond evt="onClick" delay="0">
                    <p:tgtEl>
                      <p:spTgt spid="3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7" fill="hold">
                      <p:stCondLst>
                        <p:cond delay="0"/>
                      </p:stCondLst>
                      <p:childTnLst>
                        <p:par>
                          <p:cTn id="1078" fill="hold">
                            <p:stCondLst>
                              <p:cond delay="0"/>
                            </p:stCondLst>
                            <p:childTnLst>
                              <p:par>
                                <p:cTn id="107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0" dur="5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8"/>
                  </p:tgtEl>
                </p:cond>
              </p:nextCondLst>
            </p:seq>
            <p:seq concurrent="1" nextAc="seek">
              <p:cTn id="1082" restart="whenNotActive" fill="hold" evtFilter="cancelBubble" nodeType="interactiveSeq">
                <p:stCondLst>
                  <p:cond evt="onClick" delay="0">
                    <p:tgtEl>
                      <p:spTgt spid="3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3" fill="hold">
                      <p:stCondLst>
                        <p:cond delay="0"/>
                      </p:stCondLst>
                      <p:childTnLst>
                        <p:par>
                          <p:cTn id="1084" fill="hold">
                            <p:stCondLst>
                              <p:cond delay="0"/>
                            </p:stCondLst>
                            <p:childTnLst>
                              <p:par>
                                <p:cTn id="108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6" dur="5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9"/>
                  </p:tgtEl>
                </p:cond>
              </p:nextCondLst>
            </p:seq>
            <p:seq concurrent="1" nextAc="seek">
              <p:cTn id="1088" restart="whenNotActive" fill="hold" evtFilter="cancelBubble" nodeType="interactiveSeq">
                <p:stCondLst>
                  <p:cond evt="onClick" delay="0">
                    <p:tgtEl>
                      <p:spTgt spid="3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9" fill="hold">
                      <p:stCondLst>
                        <p:cond delay="0"/>
                      </p:stCondLst>
                      <p:childTnLst>
                        <p:par>
                          <p:cTn id="1090" fill="hold">
                            <p:stCondLst>
                              <p:cond delay="0"/>
                            </p:stCondLst>
                            <p:childTnLst>
                              <p:par>
                                <p:cTn id="109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2" dur="5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0"/>
                  </p:tgtEl>
                </p:cond>
              </p:nextCondLst>
            </p:seq>
            <p:seq concurrent="1" nextAc="seek">
              <p:cTn id="1094" restart="whenNotActive" fill="hold" evtFilter="cancelBubble" nodeType="interactiveSeq">
                <p:stCondLst>
                  <p:cond evt="onClick" delay="0">
                    <p:tgtEl>
                      <p:spTgt spid="3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5" fill="hold">
                      <p:stCondLst>
                        <p:cond delay="0"/>
                      </p:stCondLst>
                      <p:childTnLst>
                        <p:par>
                          <p:cTn id="1096" fill="hold">
                            <p:stCondLst>
                              <p:cond delay="0"/>
                            </p:stCondLst>
                            <p:childTnLst>
                              <p:par>
                                <p:cTn id="109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8" dur="5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1"/>
                  </p:tgtEl>
                </p:cond>
              </p:nextCondLst>
            </p:seq>
            <p:seq concurrent="1" nextAc="seek">
              <p:cTn id="1100" restart="whenNotActive" fill="hold" evtFilter="cancelBubble" nodeType="interactiveSeq">
                <p:stCondLst>
                  <p:cond evt="onClick" delay="0">
                    <p:tgtEl>
                      <p:spTgt spid="3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1" fill="hold">
                      <p:stCondLst>
                        <p:cond delay="0"/>
                      </p:stCondLst>
                      <p:childTnLst>
                        <p:par>
                          <p:cTn id="1102" fill="hold">
                            <p:stCondLst>
                              <p:cond delay="0"/>
                            </p:stCondLst>
                            <p:childTnLst>
                              <p:par>
                                <p:cTn id="110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4"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2"/>
                  </p:tgtEl>
                </p:cond>
              </p:nextCondLst>
            </p:seq>
            <p:seq concurrent="1" nextAc="seek">
              <p:cTn id="1106" restart="whenNotActive" fill="hold" evtFilter="cancelBubble" nodeType="interactiveSeq">
                <p:stCondLst>
                  <p:cond evt="onClick" delay="0">
                    <p:tgtEl>
                      <p:spTgt spid="3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7" fill="hold">
                      <p:stCondLst>
                        <p:cond delay="0"/>
                      </p:stCondLst>
                      <p:childTnLst>
                        <p:par>
                          <p:cTn id="1108" fill="hold">
                            <p:stCondLst>
                              <p:cond delay="0"/>
                            </p:stCondLst>
                            <p:childTnLst>
                              <p:par>
                                <p:cTn id="110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0" dur="5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3"/>
                  </p:tgtEl>
                </p:cond>
              </p:nextCondLst>
            </p:seq>
            <p:seq concurrent="1" nextAc="seek">
              <p:cTn id="1112" restart="whenNotActive" fill="hold" evtFilter="cancelBubble" nodeType="interactiveSeq">
                <p:stCondLst>
                  <p:cond evt="onClick" delay="0">
                    <p:tgtEl>
                      <p:spTgt spid="3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3" fill="hold">
                      <p:stCondLst>
                        <p:cond delay="0"/>
                      </p:stCondLst>
                      <p:childTnLst>
                        <p:par>
                          <p:cTn id="1114" fill="hold">
                            <p:stCondLst>
                              <p:cond delay="0"/>
                            </p:stCondLst>
                            <p:childTnLst>
                              <p:par>
                                <p:cTn id="11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6" dur="5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4"/>
                  </p:tgtEl>
                </p:cond>
              </p:nextCondLst>
            </p:seq>
            <p:seq concurrent="1" nextAc="seek">
              <p:cTn id="1118" restart="whenNotActive" fill="hold" evtFilter="cancelBubble" nodeType="interactiveSeq">
                <p:stCondLst>
                  <p:cond evt="onClick" delay="0">
                    <p:tgtEl>
                      <p:spTgt spid="3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9" fill="hold">
                      <p:stCondLst>
                        <p:cond delay="0"/>
                      </p:stCondLst>
                      <p:childTnLst>
                        <p:par>
                          <p:cTn id="1120" fill="hold">
                            <p:stCondLst>
                              <p:cond delay="0"/>
                            </p:stCondLst>
                            <p:childTnLst>
                              <p:par>
                                <p:cTn id="11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2" dur="5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5"/>
                  </p:tgtEl>
                </p:cond>
              </p:nextCondLst>
            </p:seq>
            <p:seq concurrent="1" nextAc="seek">
              <p:cTn id="1124" restart="whenNotActive" fill="hold" evtFilter="cancelBubble" nodeType="interactiveSeq">
                <p:stCondLst>
                  <p:cond evt="onClick" delay="0">
                    <p:tgtEl>
                      <p:spTgt spid="3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5" fill="hold">
                      <p:stCondLst>
                        <p:cond delay="0"/>
                      </p:stCondLst>
                      <p:childTnLst>
                        <p:par>
                          <p:cTn id="1126" fill="hold">
                            <p:stCondLst>
                              <p:cond delay="0"/>
                            </p:stCondLst>
                            <p:childTnLst>
                              <p:par>
                                <p:cTn id="112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8" dur="5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6"/>
                  </p:tgtEl>
                </p:cond>
              </p:nextCondLst>
            </p:seq>
            <p:seq concurrent="1" nextAc="seek">
              <p:cTn id="1130" restart="whenNotActive" fill="hold" evtFilter="cancelBubble" nodeType="interactiveSeq">
                <p:stCondLst>
                  <p:cond evt="onClick" delay="0">
                    <p:tgtEl>
                      <p:spTgt spid="3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1" fill="hold">
                      <p:stCondLst>
                        <p:cond delay="0"/>
                      </p:stCondLst>
                      <p:childTnLst>
                        <p:par>
                          <p:cTn id="1132" fill="hold">
                            <p:stCondLst>
                              <p:cond delay="0"/>
                            </p:stCondLst>
                            <p:childTnLst>
                              <p:par>
                                <p:cTn id="113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4" dur="50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7"/>
                  </p:tgtEl>
                </p:cond>
              </p:nextCondLst>
            </p:seq>
            <p:seq concurrent="1" nextAc="seek">
              <p:cTn id="1136" restart="whenNotActive" fill="hold" evtFilter="cancelBubble" nodeType="interactiveSeq">
                <p:stCondLst>
                  <p:cond evt="onClick" delay="0">
                    <p:tgtEl>
                      <p:spTgt spid="3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7" fill="hold">
                      <p:stCondLst>
                        <p:cond delay="0"/>
                      </p:stCondLst>
                      <p:childTnLst>
                        <p:par>
                          <p:cTn id="1138" fill="hold">
                            <p:stCondLst>
                              <p:cond delay="0"/>
                            </p:stCondLst>
                            <p:childTnLst>
                              <p:par>
                                <p:cTn id="113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0" dur="5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8"/>
                  </p:tgtEl>
                </p:cond>
              </p:nextCondLst>
            </p:seq>
            <p:seq concurrent="1" nextAc="seek">
              <p:cTn id="1142" restart="whenNotActive" fill="hold" evtFilter="cancelBubble" nodeType="interactiveSeq">
                <p:stCondLst>
                  <p:cond evt="onClick" delay="0">
                    <p:tgtEl>
                      <p:spTgt spid="3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3" fill="hold">
                      <p:stCondLst>
                        <p:cond delay="0"/>
                      </p:stCondLst>
                      <p:childTnLst>
                        <p:par>
                          <p:cTn id="1144" fill="hold">
                            <p:stCondLst>
                              <p:cond delay="0"/>
                            </p:stCondLst>
                            <p:childTnLst>
                              <p:par>
                                <p:cTn id="11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6" dur="5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9"/>
                  </p:tgtEl>
                </p:cond>
              </p:nextCondLst>
            </p:seq>
            <p:seq concurrent="1" nextAc="seek">
              <p:cTn id="1148" restart="whenNotActive" fill="hold" evtFilter="cancelBubble" nodeType="interactiveSeq">
                <p:stCondLst>
                  <p:cond evt="onClick" delay="0">
                    <p:tgtEl>
                      <p:spTgt spid="3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9" fill="hold">
                      <p:stCondLst>
                        <p:cond delay="0"/>
                      </p:stCondLst>
                      <p:childTnLst>
                        <p:par>
                          <p:cTn id="1150" fill="hold">
                            <p:stCondLst>
                              <p:cond delay="0"/>
                            </p:stCondLst>
                            <p:childTnLst>
                              <p:par>
                                <p:cTn id="115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2" dur="500"/>
                                        <p:tgtEl>
                                          <p:spTgt spid="3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0"/>
                  </p:tgtEl>
                </p:cond>
              </p:nextCondLst>
            </p:seq>
            <p:seq concurrent="1" nextAc="seek">
              <p:cTn id="1154" restart="whenNotActive" fill="hold" evtFilter="cancelBubble" nodeType="interactiveSeq">
                <p:stCondLst>
                  <p:cond evt="onClick" delay="0">
                    <p:tgtEl>
                      <p:spTgt spid="3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5" fill="hold">
                      <p:stCondLst>
                        <p:cond delay="0"/>
                      </p:stCondLst>
                      <p:childTnLst>
                        <p:par>
                          <p:cTn id="1156" fill="hold">
                            <p:stCondLst>
                              <p:cond delay="0"/>
                            </p:stCondLst>
                            <p:childTnLst>
                              <p:par>
                                <p:cTn id="115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8" dur="5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1"/>
                  </p:tgtEl>
                </p:cond>
              </p:nextCondLst>
            </p:seq>
            <p:seq concurrent="1" nextAc="seek">
              <p:cTn id="1160" restart="whenNotActive" fill="hold" evtFilter="cancelBubble" nodeType="interactiveSeq">
                <p:stCondLst>
                  <p:cond evt="onClick" delay="0">
                    <p:tgtEl>
                      <p:spTgt spid="3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1" fill="hold">
                      <p:stCondLst>
                        <p:cond delay="0"/>
                      </p:stCondLst>
                      <p:childTnLst>
                        <p:par>
                          <p:cTn id="1162" fill="hold">
                            <p:stCondLst>
                              <p:cond delay="0"/>
                            </p:stCondLst>
                            <p:childTnLst>
                              <p:par>
                                <p:cTn id="116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4" dur="5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2"/>
                  </p:tgtEl>
                </p:cond>
              </p:nextCondLst>
            </p:seq>
            <p:seq concurrent="1" nextAc="seek">
              <p:cTn id="1166" restart="whenNotActive" fill="hold" evtFilter="cancelBubble" nodeType="interactiveSeq">
                <p:stCondLst>
                  <p:cond evt="onClick" delay="0">
                    <p:tgtEl>
                      <p:spTgt spid="3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7" fill="hold">
                      <p:stCondLst>
                        <p:cond delay="0"/>
                      </p:stCondLst>
                      <p:childTnLst>
                        <p:par>
                          <p:cTn id="1168" fill="hold">
                            <p:stCondLst>
                              <p:cond delay="0"/>
                            </p:stCondLst>
                            <p:childTnLst>
                              <p:par>
                                <p:cTn id="116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0"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3"/>
                  </p:tgtEl>
                </p:cond>
              </p:nextCondLst>
            </p:seq>
            <p:seq concurrent="1" nextAc="seek">
              <p:cTn id="1172" restart="whenNotActive" fill="hold" evtFilter="cancelBubble" nodeType="interactiveSeq">
                <p:stCondLst>
                  <p:cond evt="onClick" delay="0">
                    <p:tgtEl>
                      <p:spTgt spid="3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3" fill="hold">
                      <p:stCondLst>
                        <p:cond delay="0"/>
                      </p:stCondLst>
                      <p:childTnLst>
                        <p:par>
                          <p:cTn id="1174" fill="hold">
                            <p:stCondLst>
                              <p:cond delay="0"/>
                            </p:stCondLst>
                            <p:childTnLst>
                              <p:par>
                                <p:cTn id="117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6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4"/>
                  </p:tgtEl>
                </p:cond>
              </p:nextCondLst>
            </p:seq>
            <p:seq concurrent="1" nextAc="seek">
              <p:cTn id="1178" restart="whenNotActive" fill="hold" evtFilter="cancelBubble" nodeType="interactiveSeq">
                <p:stCondLst>
                  <p:cond evt="onClick" delay="0">
                    <p:tgtEl>
                      <p:spTgt spid="3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9" fill="hold">
                      <p:stCondLst>
                        <p:cond delay="0"/>
                      </p:stCondLst>
                      <p:childTnLst>
                        <p:par>
                          <p:cTn id="1180" fill="hold">
                            <p:stCondLst>
                              <p:cond delay="0"/>
                            </p:stCondLst>
                            <p:childTnLst>
                              <p:par>
                                <p:cTn id="118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2" dur="5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5"/>
                  </p:tgtEl>
                </p:cond>
              </p:nextCondLst>
            </p:seq>
            <p:seq concurrent="1" nextAc="seek">
              <p:cTn id="1184" restart="whenNotActive" fill="hold" evtFilter="cancelBubble" nodeType="interactiveSeq">
                <p:stCondLst>
                  <p:cond evt="onClick" delay="0">
                    <p:tgtEl>
                      <p:spTgt spid="3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5" fill="hold">
                      <p:stCondLst>
                        <p:cond delay="0"/>
                      </p:stCondLst>
                      <p:childTnLst>
                        <p:par>
                          <p:cTn id="1186" fill="hold">
                            <p:stCondLst>
                              <p:cond delay="0"/>
                            </p:stCondLst>
                            <p:childTnLst>
                              <p:par>
                                <p:cTn id="118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8" dur="500"/>
                                        <p:tgtEl>
                                          <p:spTgt spid="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6"/>
                  </p:tgtEl>
                </p:cond>
              </p:nextCondLst>
            </p:seq>
            <p:seq concurrent="1" nextAc="seek">
              <p:cTn id="1190" restart="whenNotActive" fill="hold" evtFilter="cancelBubble" nodeType="interactiveSeq">
                <p:stCondLst>
                  <p:cond evt="onClick" delay="0">
                    <p:tgtEl>
                      <p:spTgt spid="3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1" fill="hold">
                      <p:stCondLst>
                        <p:cond delay="0"/>
                      </p:stCondLst>
                      <p:childTnLst>
                        <p:par>
                          <p:cTn id="1192" fill="hold">
                            <p:stCondLst>
                              <p:cond delay="0"/>
                            </p:stCondLst>
                            <p:childTnLst>
                              <p:par>
                                <p:cTn id="119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4" dur="50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7"/>
                  </p:tgtEl>
                </p:cond>
              </p:nextCondLst>
            </p:seq>
            <p:seq concurrent="1" nextAc="seek">
              <p:cTn id="1196" restart="whenNotActive" fill="hold" evtFilter="cancelBubble" nodeType="interactiveSeq">
                <p:stCondLst>
                  <p:cond evt="onClick" delay="0">
                    <p:tgtEl>
                      <p:spTgt spid="3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7" fill="hold">
                      <p:stCondLst>
                        <p:cond delay="0"/>
                      </p:stCondLst>
                      <p:childTnLst>
                        <p:par>
                          <p:cTn id="1198" fill="hold">
                            <p:stCondLst>
                              <p:cond delay="0"/>
                            </p:stCondLst>
                            <p:childTnLst>
                              <p:par>
                                <p:cTn id="119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0" dur="5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8"/>
                  </p:tgtEl>
                </p:cond>
              </p:nextCondLst>
            </p:seq>
          </p:childTnLst>
        </p:cTn>
      </p:par>
    </p:tnLst>
    <p:bldLst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259" grpId="0" animBg="1"/>
      <p:bldP spid="260" grpId="0" animBg="1"/>
      <p:bldP spid="261" grpId="0" animBg="1"/>
      <p:bldP spid="262" grpId="0" animBg="1"/>
      <p:bldP spid="263" grpId="0" animBg="1"/>
      <p:bldP spid="264" grpId="0" animBg="1"/>
      <p:bldP spid="265" grpId="0" animBg="1"/>
      <p:bldP spid="266" grpId="0" animBg="1"/>
      <p:bldP spid="271" grpId="0" animBg="1"/>
      <p:bldP spid="295" grpId="0" animBg="1"/>
      <p:bldP spid="299" grpId="0" animBg="1"/>
      <p:bldP spid="300" grpId="0" animBg="1"/>
      <p:bldP spid="301" grpId="0" animBg="1"/>
      <p:bldP spid="302" grpId="0" animBg="1"/>
      <p:bldP spid="303" grpId="0" animBg="1"/>
      <p:bldP spid="304" grpId="0" animBg="1"/>
      <p:bldP spid="305" grpId="0" animBg="1"/>
      <p:bldP spid="306" grpId="0" animBg="1"/>
      <p:bldP spid="307" grpId="0" animBg="1"/>
      <p:bldP spid="308" grpId="0" animBg="1"/>
      <p:bldP spid="309" grpId="0" animBg="1"/>
      <p:bldP spid="310" grpId="0" animBg="1"/>
      <p:bldP spid="311" grpId="0" animBg="1"/>
      <p:bldP spid="312" grpId="0" animBg="1"/>
      <p:bldP spid="313" grpId="0" animBg="1"/>
      <p:bldP spid="314" grpId="0" animBg="1"/>
      <p:bldP spid="315" grpId="0" animBg="1"/>
      <p:bldP spid="316" grpId="0" animBg="1"/>
      <p:bldP spid="317" grpId="0" animBg="1"/>
      <p:bldP spid="318" grpId="0" animBg="1"/>
      <p:bldP spid="319" grpId="0" animBg="1"/>
      <p:bldP spid="320" grpId="0" animBg="1"/>
      <p:bldP spid="321" grpId="0" animBg="1"/>
      <p:bldP spid="322" grpId="0" animBg="1"/>
      <p:bldP spid="323" grpId="0" animBg="1"/>
      <p:bldP spid="324" grpId="0" animBg="1"/>
      <p:bldP spid="325" grpId="0" animBg="1"/>
      <p:bldP spid="326" grpId="0" animBg="1"/>
      <p:bldP spid="327" grpId="0" animBg="1"/>
      <p:bldP spid="328" grpId="0" animBg="1"/>
      <p:bldP spid="329" grpId="0" animBg="1"/>
      <p:bldP spid="330" grpId="0" animBg="1"/>
      <p:bldP spid="331" grpId="0" animBg="1"/>
      <p:bldP spid="332" grpId="0" animBg="1"/>
      <p:bldP spid="333" grpId="0" animBg="1"/>
      <p:bldP spid="334" grpId="0" animBg="1"/>
      <p:bldP spid="335" grpId="0" animBg="1"/>
      <p:bldP spid="336" grpId="0" animBg="1"/>
      <p:bldP spid="337" grpId="0" animBg="1"/>
      <p:bldP spid="338" grpId="0" animBg="1"/>
      <p:bldP spid="339" grpId="0" animBg="1"/>
      <p:bldP spid="340" grpId="0" animBg="1"/>
      <p:bldP spid="341" grpId="0" animBg="1"/>
      <p:bldP spid="342" grpId="0" animBg="1"/>
      <p:bldP spid="343" grpId="0" animBg="1"/>
      <p:bldP spid="344" grpId="0" animBg="1"/>
      <p:bldP spid="345" grpId="0" animBg="1"/>
      <p:bldP spid="346" grpId="0" animBg="1"/>
      <p:bldP spid="347" grpId="0" animBg="1"/>
      <p:bldP spid="348" grpId="0" animBg="1"/>
      <p:bldP spid="349" grpId="0" animBg="1"/>
      <p:bldP spid="350" grpId="0" animBg="1"/>
      <p:bldP spid="351" grpId="0" animBg="1"/>
      <p:bldP spid="352" grpId="0" animBg="1"/>
      <p:bldP spid="353" grpId="0" animBg="1"/>
      <p:bldP spid="354" grpId="0" animBg="1"/>
      <p:bldP spid="355" grpId="0" animBg="1"/>
      <p:bldP spid="356" grpId="0" animBg="1"/>
      <p:bldP spid="357" grpId="0" animBg="1"/>
      <p:bldP spid="358" grpId="0" animBg="1"/>
      <p:bldP spid="359" grpId="0" animBg="1"/>
      <p:bldP spid="360" grpId="0" animBg="1"/>
      <p:bldP spid="361" grpId="0" animBg="1"/>
      <p:bldP spid="362" grpId="0" animBg="1"/>
      <p:bldP spid="363" grpId="0" animBg="1"/>
      <p:bldP spid="364" grpId="0" animBg="1"/>
      <p:bldP spid="365" grpId="0" animBg="1"/>
      <p:bldP spid="366" grpId="0" animBg="1"/>
      <p:bldP spid="367" grpId="0" animBg="1"/>
      <p:bldP spid="368" grpId="0" animBg="1"/>
      <p:bldP spid="369" grpId="0" animBg="1"/>
      <p:bldP spid="370" grpId="0" animBg="1"/>
      <p:bldP spid="371" grpId="0" animBg="1"/>
      <p:bldP spid="372" grpId="0" animBg="1"/>
      <p:bldP spid="373" grpId="0" animBg="1"/>
      <p:bldP spid="374" grpId="0" animBg="1"/>
      <p:bldP spid="375" grpId="0" animBg="1"/>
      <p:bldP spid="376" grpId="0" animBg="1"/>
      <p:bldP spid="377" grpId="0" animBg="1"/>
      <p:bldP spid="378" grpId="0" animBg="1"/>
      <p:bldP spid="379" grpId="0" animBg="1"/>
      <p:bldP spid="380" grpId="0" animBg="1"/>
      <p:bldP spid="381" grpId="0" animBg="1"/>
      <p:bldP spid="382" grpId="0" animBg="1"/>
      <p:bldP spid="383" grpId="0" animBg="1"/>
      <p:bldP spid="384" grpId="0" animBg="1"/>
      <p:bldP spid="385" grpId="0" animBg="1"/>
      <p:bldP spid="386" grpId="0" animBg="1"/>
      <p:bldP spid="387" grpId="0" animBg="1"/>
      <p:bldP spid="38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 dirty="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571865" y="3957300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Колония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71865" y="3200728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Греция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568500" y="1020906"/>
            <a:ext cx="6467875" cy="26116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Самоназвание греками своей страны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23494" y="3200729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Эллада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4" y="3770016"/>
            <a:ext cx="2568575" cy="95023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Древняя Греция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1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600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8" name="Скругленный прямоугольник 7">
            <a:hlinkClick r:id="rId3" action="ppaction://hlinksldjump"/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605213" y="1004100"/>
            <a:ext cx="5252617" cy="2736583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 smtClean="0">
                <a:solidFill>
                  <a:prstClr val="black"/>
                </a:solidFill>
                <a:latin typeface="Roboto Slab"/>
              </a:rPr>
              <a:t>Эллада</a:t>
            </a:r>
            <a:endParaRPr lang="ru-RU" sz="2400" dirty="0">
              <a:solidFill>
                <a:prstClr val="black"/>
              </a:solidFill>
              <a:latin typeface="Roboto Slab"/>
            </a:endParaRPr>
          </a:p>
          <a:p>
            <a:pPr>
              <a:lnSpc>
                <a:spcPct val="114000"/>
              </a:lnSpc>
            </a:pPr>
            <a:endParaRPr lang="ru-RU" sz="2400" dirty="0">
              <a:solidFill>
                <a:prstClr val="black"/>
              </a:solidFill>
              <a:latin typeface="Roboto Slab"/>
            </a:endParaRPr>
          </a:p>
          <a:p>
            <a:pPr>
              <a:lnSpc>
                <a:spcPct val="114000"/>
              </a:lnSpc>
            </a:pPr>
            <a:r>
              <a:rPr lang="ru-RU" sz="1200" dirty="0">
                <a:solidFill>
                  <a:prstClr val="black"/>
                </a:solidFill>
                <a:latin typeface="Roboto Slab"/>
              </a:rPr>
              <a:t>Самоназвание греками своей страны — Эллада </a:t>
            </a:r>
            <a:r>
              <a:rPr lang="ru-RU" sz="1200" dirty="0" smtClean="0">
                <a:solidFill>
                  <a:prstClr val="black"/>
                </a:solidFill>
                <a:latin typeface="Roboto Slab"/>
              </a:rPr>
              <a:t>(</a:t>
            </a:r>
            <a:r>
              <a:rPr lang="ru-RU" sz="1200" dirty="0" err="1" smtClean="0">
                <a:solidFill>
                  <a:prstClr val="black"/>
                </a:solidFill>
                <a:latin typeface="Roboto Slab"/>
              </a:rPr>
              <a:t>Эллас</a:t>
            </a:r>
            <a:r>
              <a:rPr lang="ru-RU" sz="1200" dirty="0" smtClean="0">
                <a:solidFill>
                  <a:prstClr val="black"/>
                </a:solidFill>
                <a:latin typeface="Roboto Slab"/>
              </a:rPr>
              <a:t>, греч. </a:t>
            </a:r>
            <a:r>
              <a:rPr lang="ru-RU" sz="1200" dirty="0" err="1" smtClean="0">
                <a:solidFill>
                  <a:prstClr val="black"/>
                </a:solidFill>
                <a:latin typeface="Roboto Slab"/>
              </a:rPr>
              <a:t>Ελλάδ</a:t>
            </a:r>
            <a:r>
              <a:rPr lang="ru-RU" sz="1200" dirty="0" smtClean="0">
                <a:solidFill>
                  <a:prstClr val="black"/>
                </a:solidFill>
                <a:latin typeface="Roboto Slab"/>
              </a:rPr>
              <a:t>α)]. Изначально</a:t>
            </a:r>
            <a:r>
              <a:rPr lang="ru-RU" sz="1200" dirty="0">
                <a:solidFill>
                  <a:prstClr val="black"/>
                </a:solidFill>
                <a:latin typeface="Roboto Slab"/>
              </a:rPr>
              <a:t>, согласно «Илиаде» Гомера, Эллада — название области в южной Фессалии — </a:t>
            </a:r>
            <a:r>
              <a:rPr lang="ru-RU" sz="1200" dirty="0" err="1">
                <a:solidFill>
                  <a:prstClr val="black"/>
                </a:solidFill>
                <a:latin typeface="Roboto Slab"/>
              </a:rPr>
              <a:t>Фтиотиды</a:t>
            </a:r>
            <a:r>
              <a:rPr lang="ru-RU" sz="1200" dirty="0">
                <a:solidFill>
                  <a:prstClr val="black"/>
                </a:solidFill>
                <a:latin typeface="Roboto Slab"/>
              </a:rPr>
              <a:t>, постепенно распространилось на всю Грецию. С принятием термина эллин общим для обозначения всех греков, Эллада стала собирательным именем для всей материковой Греции, а затем и всей Греции, включая архипелаги, острова и области в Малой Азии (в противоположность исторической Великой Греции, расположенной в Южной Италии).</a:t>
            </a:r>
            <a:endParaRPr lang="ru-RU" sz="12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4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99264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719137" y="1135495"/>
            <a:ext cx="5737529" cy="1103315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Зависимая территория, находящаяся под властью иностранного государства (метрополии), без самостоятельной политической и экономической власти, управляемая на основе особого режима.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68406" y="3094232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Колония</a:t>
            </a: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1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A1145BC5-1B34-4C74-80A2-93CB4224F979}"/>
              </a:ext>
            </a:extLst>
          </p:cNvPr>
          <p:cNvSpPr/>
          <p:nvPr/>
        </p:nvSpPr>
        <p:spPr>
          <a:xfrm>
            <a:off x="3512012" y="3094232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Страна</a:t>
            </a: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6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89122483-167C-4A51-86C9-3476005E48B6}"/>
              </a:ext>
            </a:extLst>
          </p:cNvPr>
          <p:cNvSpPr/>
          <p:nvPr/>
        </p:nvSpPr>
        <p:spPr>
          <a:xfrm>
            <a:off x="668406" y="3905949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Полис</a:t>
            </a: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7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A3AAAD2B-04A2-4A9C-AD56-30115DB9B8ED}"/>
              </a:ext>
            </a:extLst>
          </p:cNvPr>
          <p:cNvSpPr/>
          <p:nvPr/>
        </p:nvSpPr>
        <p:spPr>
          <a:xfrm>
            <a:off x="3512012" y="3917980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Город-государство</a:t>
            </a: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5732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930" y="990804"/>
            <a:ext cx="5360656" cy="2561086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 smtClean="0">
                <a:solidFill>
                  <a:prstClr val="black"/>
                </a:solidFill>
                <a:latin typeface="Roboto Slab"/>
              </a:rPr>
              <a:t>Колония</a:t>
            </a:r>
            <a:endParaRPr lang="ru-RU" sz="2400" dirty="0">
              <a:solidFill>
                <a:prstClr val="black"/>
              </a:solidFill>
              <a:latin typeface="Roboto Slab"/>
            </a:endParaRPr>
          </a:p>
          <a:p>
            <a:pPr>
              <a:lnSpc>
                <a:spcPct val="114000"/>
              </a:lnSpc>
            </a:pPr>
            <a:endParaRPr lang="ru-RU" sz="2400" dirty="0">
              <a:solidFill>
                <a:prstClr val="black"/>
              </a:solidFill>
              <a:latin typeface="Roboto Slab"/>
            </a:endParaRPr>
          </a:p>
          <a:p>
            <a:pPr>
              <a:lnSpc>
                <a:spcPct val="114000"/>
              </a:lnSpc>
            </a:pPr>
            <a:r>
              <a:rPr lang="ru-RU" sz="1400" dirty="0">
                <a:solidFill>
                  <a:prstClr val="black"/>
                </a:solidFill>
                <a:latin typeface="Roboto Slab"/>
              </a:rPr>
              <a:t>Это зависимая территория, находящаяся под властью иностранного государства, без самостоятельной политической и экономической власти, управляемая на основе особого режима. Зачастую колониальный режим не предоставляет права граждан населению контролируемой территории, сравнимые с правами граждан метрополии</a:t>
            </a:r>
            <a:endParaRPr lang="ru-RU" sz="1400" dirty="0">
              <a:solidFill>
                <a:prstClr val="black"/>
              </a:solidFill>
              <a:latin typeface="Roboto Slab"/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27783301-D5EA-48DE-90F0-7E05DAE5BD1C}"/>
              </a:ext>
            </a:extLst>
          </p:cNvPr>
          <p:cNvPicPr preferRelativeResize="0">
            <a:picLocks noChangeArrowheads="1"/>
          </p:cNvPicPr>
          <p:nvPr/>
        </p:nvPicPr>
        <p:blipFill rotWithShape="1">
          <a:blip r:embed="rId3"/>
          <a:srcRect l="20204" t="2247" r="21789" b="6842"/>
          <a:stretch/>
        </p:blipFill>
        <p:spPr bwMode="auto">
          <a:xfrm>
            <a:off x="6694566" y="1004100"/>
            <a:ext cx="1571747" cy="1571747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>
            <a:extLst>
              <a:ext uri="{FF2B5EF4-FFF2-40B4-BE49-F238E27FC236}">
                <a16:creationId xmlns:a16="http://schemas.microsoft.com/office/drawing/2014/main" id="{2E5C610F-DC32-4B40-B81A-4DF620B07482}"/>
              </a:ext>
            </a:extLst>
          </p:cNvPr>
          <p:cNvPicPr preferRelativeResize="0">
            <a:picLocks noChangeArrowheads="1"/>
          </p:cNvPicPr>
          <p:nvPr/>
        </p:nvPicPr>
        <p:blipFill rotWithShape="1">
          <a:blip r:embed="rId4"/>
          <a:srcRect l="19560" t="12940" r="16494" b="37829"/>
          <a:stretch/>
        </p:blipFill>
        <p:spPr bwMode="auto">
          <a:xfrm>
            <a:off x="6694566" y="2844934"/>
            <a:ext cx="1573200" cy="1571747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кругленный прямоугольник 7">
            <a:hlinkClick r:id="rId5" action="ppaction://hlinksldjump"/>
            <a:extLst>
              <a:ext uri="{FF2B5EF4-FFF2-40B4-BE49-F238E27FC236}">
                <a16:creationId xmlns:a16="http://schemas.microsoft.com/office/drawing/2014/main" id="{C658B051-71AD-4610-918C-2BB2D6F53AFE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817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571865" y="4025403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err="1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Мордобойники</a:t>
            </a:r>
            <a:endParaRPr lang="ru-RU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71865" y="3268830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Пираты</a:t>
            </a:r>
            <a:endParaRPr lang="ru-RU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4" y="943003"/>
            <a:ext cx="6322123" cy="54188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Как назывались морские разбойники, нападавшие на греков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23494" y="3268833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Пираньи</a:t>
            </a:r>
            <a:endParaRPr lang="ru-RU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4" y="4025404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Разбойники</a:t>
            </a:r>
            <a:endParaRPr lang="ru-RU" sz="14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1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497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51077" y="2165388"/>
            <a:ext cx="5113337" cy="1263038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имя </a:t>
            </a:r>
            <a:r>
              <a:rPr lang="ru-RU" sz="2400" dirty="0" err="1">
                <a:solidFill>
                  <a:prstClr val="black"/>
                </a:solidFill>
                <a:latin typeface="Roboto Slab"/>
              </a:rPr>
              <a:t>тирренов</a:t>
            </a:r>
            <a:r>
              <a:rPr lang="ru-RU" sz="2400" dirty="0">
                <a:solidFill>
                  <a:prstClr val="black"/>
                </a:solidFill>
                <a:latin typeface="Roboto Slab"/>
              </a:rPr>
              <a:t> в устах греков стало синонимом самого понятия «морской разбойник</a:t>
            </a:r>
            <a:r>
              <a:rPr lang="ru-RU" sz="2400" dirty="0" smtClean="0">
                <a:solidFill>
                  <a:prstClr val="black"/>
                </a:solidFill>
                <a:latin typeface="Roboto Slab"/>
              </a:rPr>
              <a:t>»</a:t>
            </a:r>
            <a:endParaRPr lang="ru-RU" sz="14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12" name="Скругленный прямоугольник 7">
            <a:hlinkClick r:id="rId3" action="ppaction://hlinksldjump"/>
            <a:extLst>
              <a:ext uri="{FF2B5EF4-FFF2-40B4-BE49-F238E27FC236}">
                <a16:creationId xmlns:a16="http://schemas.microsoft.com/office/drawing/2014/main" id="{21F894C7-2962-4154-ADD6-63F21186A87A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4400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571865" y="3957300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Соломон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71865" y="3200729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Солон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4" y="1259700"/>
            <a:ext cx="6223303" cy="822597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Кто отменил долговое рабство в Афинах?</a:t>
            </a:r>
          </a:p>
          <a:p>
            <a:pPr>
              <a:lnSpc>
                <a:spcPct val="114000"/>
              </a:lnSpc>
            </a:pPr>
            <a:endParaRPr lang="ru-RU" sz="1600" dirty="0">
              <a:solidFill>
                <a:prstClr val="black"/>
              </a:solidFill>
              <a:latin typeface="Roboto Slab"/>
            </a:endParaRPr>
          </a:p>
          <a:p>
            <a:pPr>
              <a:lnSpc>
                <a:spcPct val="114000"/>
              </a:lnSpc>
            </a:pP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23494" y="3200729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Гомер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4" y="3957301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 err="1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Драконт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1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1292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138" y="1133012"/>
            <a:ext cx="5113337" cy="2315506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 smtClean="0">
                <a:solidFill>
                  <a:prstClr val="black"/>
                </a:solidFill>
                <a:latin typeface="Roboto Slab"/>
              </a:rPr>
              <a:t>Солон</a:t>
            </a:r>
            <a:endParaRPr lang="ru-RU" sz="2400" dirty="0">
              <a:solidFill>
                <a:prstClr val="black"/>
              </a:solidFill>
              <a:latin typeface="Roboto Slab"/>
            </a:endParaRPr>
          </a:p>
          <a:p>
            <a:pPr>
              <a:lnSpc>
                <a:spcPct val="114000"/>
              </a:lnSpc>
            </a:pPr>
            <a:endParaRPr lang="ru-RU" sz="2400" dirty="0">
              <a:solidFill>
                <a:prstClr val="black"/>
              </a:solidFill>
              <a:latin typeface="Roboto Slab"/>
            </a:endParaRPr>
          </a:p>
          <a:p>
            <a:pPr>
              <a:lnSpc>
                <a:spcPct val="114000"/>
              </a:lnSpc>
            </a:pPr>
            <a:r>
              <a:rPr lang="ru-RU" sz="1400" dirty="0">
                <a:solidFill>
                  <a:prstClr val="black"/>
                </a:solidFill>
                <a:latin typeface="Roboto Slab"/>
              </a:rPr>
              <a:t>В Афинах долговое рабство было отменено реформами Солона. В Риме долговое рабство (</a:t>
            </a:r>
            <a:r>
              <a:rPr lang="ru-RU" sz="1400" dirty="0" err="1">
                <a:solidFill>
                  <a:prstClr val="black"/>
                </a:solidFill>
                <a:latin typeface="Roboto Slab"/>
              </a:rPr>
              <a:t>nexum</a:t>
            </a:r>
            <a:r>
              <a:rPr lang="ru-RU" sz="1400" dirty="0">
                <a:solidFill>
                  <a:prstClr val="black"/>
                </a:solidFill>
                <a:latin typeface="Roboto Slab"/>
              </a:rPr>
              <a:t>) существовало в первые века Республики. После долгой борьбы задолжавших плебеев против патрициев, долговое рабство законом </a:t>
            </a:r>
            <a:r>
              <a:rPr lang="ru-RU" sz="1400" dirty="0" err="1">
                <a:solidFill>
                  <a:prstClr val="black"/>
                </a:solidFill>
                <a:latin typeface="Roboto Slab"/>
              </a:rPr>
              <a:t>Lex</a:t>
            </a:r>
            <a:r>
              <a:rPr lang="ru-RU" sz="1400" dirty="0">
                <a:solidFill>
                  <a:prstClr val="black"/>
                </a:solidFill>
                <a:latin typeface="Roboto Slab"/>
              </a:rPr>
              <a:t> </a:t>
            </a:r>
            <a:r>
              <a:rPr lang="ru-RU" sz="1400" dirty="0" err="1">
                <a:solidFill>
                  <a:prstClr val="black"/>
                </a:solidFill>
                <a:latin typeface="Roboto Slab"/>
              </a:rPr>
              <a:t>Poetelia</a:t>
            </a:r>
            <a:r>
              <a:rPr lang="ru-RU" sz="1400" dirty="0">
                <a:solidFill>
                  <a:prstClr val="black"/>
                </a:solidFill>
                <a:latin typeface="Roboto Slab"/>
              </a:rPr>
              <a:t> (Закон </a:t>
            </a:r>
            <a:r>
              <a:rPr lang="ru-RU" sz="1400" dirty="0" err="1">
                <a:solidFill>
                  <a:prstClr val="black"/>
                </a:solidFill>
                <a:latin typeface="Roboto Slab"/>
              </a:rPr>
              <a:t>Петелия</a:t>
            </a:r>
            <a:r>
              <a:rPr lang="ru-RU" sz="1400" dirty="0">
                <a:solidFill>
                  <a:prstClr val="black"/>
                </a:solidFill>
                <a:latin typeface="Roboto Slab"/>
              </a:rPr>
              <a:t>, 326 до н. э.) было отменено.</a:t>
            </a:r>
            <a:endParaRPr lang="ru-RU" sz="14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12" name="Скругленный прямоугольник 7">
            <a:hlinkClick r:id="rId3" action="ppaction://hlinksldjump"/>
            <a:extLst>
              <a:ext uri="{FF2B5EF4-FFF2-40B4-BE49-F238E27FC236}">
                <a16:creationId xmlns:a16="http://schemas.microsoft.com/office/drawing/2014/main" id="{92DAC4B2-7423-4189-976D-E9A763ACC222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640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571865" y="3957300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Симферополь</a:t>
            </a:r>
            <a:endParaRPr lang="ru-RU" sz="20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71865" y="3200728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Бородино</a:t>
            </a:r>
            <a:endParaRPr lang="ru-RU" sz="20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4" y="1221202"/>
            <a:ext cx="6108506" cy="842154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Как называлась область, в </a:t>
            </a:r>
            <a:r>
              <a:rPr lang="ru-RU" sz="1600" dirty="0" smtClean="0">
                <a:solidFill>
                  <a:prstClr val="black"/>
                </a:solidFill>
                <a:latin typeface="Roboto Slab"/>
              </a:rPr>
              <a:t>которой </a:t>
            </a:r>
            <a:r>
              <a:rPr lang="ru-RU" sz="1600" dirty="0">
                <a:solidFill>
                  <a:prstClr val="black"/>
                </a:solidFill>
                <a:latin typeface="Roboto Slab"/>
              </a:rPr>
              <a:t>находилась Древняя Спарта?</a:t>
            </a:r>
          </a:p>
          <a:p>
            <a:pPr>
              <a:lnSpc>
                <a:spcPct val="114000"/>
              </a:lnSpc>
            </a:pP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23494" y="3200729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 err="1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Лакония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4" y="3957301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Азов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en-US" sz="2800" b="1">
                  <a:solidFill>
                    <a:schemeClr val="tx1"/>
                  </a:solidFill>
                  <a:latin typeface="+mj-lt"/>
                </a:rPr>
                <a:t>2</a:t>
              </a:r>
              <a:endParaRPr lang="ru-RU" sz="2800" b="1">
                <a:solidFill>
                  <a:schemeClr val="tx1"/>
                </a:solidFill>
                <a:latin typeface="+mj-lt"/>
              </a:endParaRP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783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138" y="1133012"/>
            <a:ext cx="5113337" cy="2806666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 err="1" smtClean="0">
                <a:solidFill>
                  <a:prstClr val="black"/>
                </a:solidFill>
                <a:latin typeface="Roboto Slab"/>
              </a:rPr>
              <a:t>Лакония</a:t>
            </a:r>
            <a:endParaRPr lang="ru-RU" sz="2400" dirty="0">
              <a:solidFill>
                <a:prstClr val="black"/>
              </a:solidFill>
              <a:latin typeface="Roboto Slab"/>
            </a:endParaRPr>
          </a:p>
          <a:p>
            <a:pPr>
              <a:lnSpc>
                <a:spcPct val="114000"/>
              </a:lnSpc>
            </a:pPr>
            <a:endParaRPr lang="ru-RU" sz="2400" dirty="0">
              <a:solidFill>
                <a:prstClr val="black"/>
              </a:solidFill>
              <a:latin typeface="Roboto Slab"/>
            </a:endParaRPr>
          </a:p>
          <a:p>
            <a:pPr>
              <a:lnSpc>
                <a:spcPct val="114000"/>
              </a:lnSpc>
            </a:pPr>
            <a:r>
              <a:rPr lang="ru-RU" sz="1400" dirty="0">
                <a:solidFill>
                  <a:prstClr val="black"/>
                </a:solidFill>
                <a:latin typeface="Roboto Slab"/>
              </a:rPr>
              <a:t>Спарта, главный город области </a:t>
            </a:r>
            <a:r>
              <a:rPr lang="ru-RU" sz="1400" dirty="0" err="1">
                <a:solidFill>
                  <a:prstClr val="black"/>
                </a:solidFill>
                <a:latin typeface="Roboto Slab"/>
              </a:rPr>
              <a:t>Лакония</a:t>
            </a:r>
            <a:r>
              <a:rPr lang="ru-RU" sz="1400" dirty="0">
                <a:solidFill>
                  <a:prstClr val="black"/>
                </a:solidFill>
                <a:latin typeface="Roboto Slab"/>
              </a:rPr>
              <a:t> (юго-восточная часть Пелопоннеса), самое дорическое из всех государств Древней Греции. Древняя Спарта находилась на западном берегу реки </a:t>
            </a:r>
            <a:r>
              <a:rPr lang="ru-RU" sz="1400" dirty="0" err="1">
                <a:solidFill>
                  <a:prstClr val="black"/>
                </a:solidFill>
                <a:latin typeface="Roboto Slab"/>
              </a:rPr>
              <a:t>Эврот</a:t>
            </a:r>
            <a:r>
              <a:rPr lang="ru-RU" sz="1400" dirty="0">
                <a:solidFill>
                  <a:prstClr val="black"/>
                </a:solidFill>
                <a:latin typeface="Roboto Slab"/>
              </a:rPr>
              <a:t> и простиралась на север от современного города Спарта. Почему Спарту назвали Спартой? Названия «Спарта» и «спартанцы» появились благодаря римлянам и прижились.</a:t>
            </a:r>
            <a:endParaRPr lang="ru-RU" sz="14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12" name="Скругленный прямоугольник 7">
            <a:hlinkClick r:id="rId3" action="ppaction://hlinksldjump"/>
            <a:extLst>
              <a:ext uri="{FF2B5EF4-FFF2-40B4-BE49-F238E27FC236}">
                <a16:creationId xmlns:a16="http://schemas.microsoft.com/office/drawing/2014/main" id="{EC40C469-9F9E-456C-BC23-0EB06B6B22AE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443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571865" y="4025403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П</a:t>
            </a:r>
            <a:r>
              <a:rPr lang="ru-RU" sz="14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ериэки</a:t>
            </a:r>
            <a:endParaRPr lang="ru-RU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71865" y="3268831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Спартанцы</a:t>
            </a:r>
            <a:endParaRPr lang="ru-RU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4527" y="1068799"/>
            <a:ext cx="5963349" cy="822597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Как называлось население Спарты, которое не имело прав и свободы?</a:t>
            </a:r>
          </a:p>
          <a:p>
            <a:pPr>
              <a:lnSpc>
                <a:spcPct val="114000"/>
              </a:lnSpc>
            </a:pP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23494" y="3268832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Спартанки</a:t>
            </a:r>
            <a:endParaRPr lang="ru-RU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4" y="4025404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+mj-lt"/>
              </a:rPr>
              <a:t>Илоты</a:t>
            </a:r>
            <a:endParaRPr lang="ru-RU" sz="14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2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3861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931" y="1145150"/>
            <a:ext cx="5113337" cy="2561086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 smtClean="0">
                <a:solidFill>
                  <a:prstClr val="black"/>
                </a:solidFill>
                <a:latin typeface="Roboto Slab"/>
              </a:rPr>
              <a:t>Илоты</a:t>
            </a:r>
            <a:endParaRPr lang="en-US" sz="2400" dirty="0">
              <a:solidFill>
                <a:prstClr val="black"/>
              </a:solidFill>
              <a:latin typeface="Roboto Slab"/>
            </a:endParaRPr>
          </a:p>
          <a:p>
            <a:pPr>
              <a:lnSpc>
                <a:spcPct val="114000"/>
              </a:lnSpc>
            </a:pPr>
            <a:endParaRPr lang="en-US" sz="2400" dirty="0">
              <a:solidFill>
                <a:prstClr val="black"/>
              </a:solidFill>
              <a:latin typeface="Roboto Slab"/>
            </a:endParaRPr>
          </a:p>
          <a:p>
            <a:pPr>
              <a:lnSpc>
                <a:spcPct val="114000"/>
              </a:lnSpc>
            </a:pPr>
            <a:r>
              <a:rPr lang="ru-RU" sz="1400" dirty="0">
                <a:solidFill>
                  <a:prstClr val="black"/>
                </a:solidFill>
                <a:latin typeface="Roboto Slab"/>
              </a:rPr>
              <a:t>Наряду с господствующими дорийцами - спартиатами, население страны состояло из ахейцев, среди которых выделяли периэков (др.-греч. π</a:t>
            </a:r>
            <a:r>
              <a:rPr lang="ru-RU" sz="1400" dirty="0" err="1">
                <a:solidFill>
                  <a:prstClr val="black"/>
                </a:solidFill>
                <a:latin typeface="Roboto Slab"/>
              </a:rPr>
              <a:t>ερίοικοι</a:t>
            </a:r>
            <a:r>
              <a:rPr lang="ru-RU" sz="1400" dirty="0">
                <a:solidFill>
                  <a:prstClr val="black"/>
                </a:solidFill>
                <a:latin typeface="Roboto Slab"/>
              </a:rPr>
              <a:t>) — лишённых политических прав, но лично свободных и имеющих право на владение собственностью, и илотов — лишённых своих земельных участков и обращённых в рабов.</a:t>
            </a:r>
            <a:endParaRPr lang="ru-RU" sz="1400" dirty="0">
              <a:solidFill>
                <a:prstClr val="black"/>
              </a:solidFill>
              <a:latin typeface="Roboto Slab"/>
            </a:endParaRPr>
          </a:p>
        </p:txBody>
      </p:sp>
      <p:pic>
        <p:nvPicPr>
          <p:cNvPr id="2" name="zavvoina">
            <a:hlinkClick r:id="" action="ppaction://media"/>
            <a:extLst>
              <a:ext uri="{FF2B5EF4-FFF2-40B4-BE49-F238E27FC236}">
                <a16:creationId xmlns:a16="http://schemas.microsoft.com/office/drawing/2014/main" id="{1FEBC369-4237-49DA-9B3A-878799A052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730375" y="1095375"/>
            <a:ext cx="609600" cy="609600"/>
          </a:xfrm>
          <a:prstGeom prst="rect">
            <a:avLst/>
          </a:prstGeom>
        </p:spPr>
      </p:pic>
      <p:sp>
        <p:nvSpPr>
          <p:cNvPr id="12" name="Скругленный прямоугольник 7">
            <a:hlinkClick r:id="rId6" action="ppaction://hlinksldjump"/>
            <a:extLst>
              <a:ext uri="{FF2B5EF4-FFF2-40B4-BE49-F238E27FC236}">
                <a16:creationId xmlns:a16="http://schemas.microsoft.com/office/drawing/2014/main" id="{6EE251DC-AA5E-492F-8EBB-E8C0C0E61C16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891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5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8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571865" y="3999864"/>
            <a:ext cx="2568575" cy="49053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7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Вече</a:t>
            </a:r>
            <a:endParaRPr lang="ru-RU" sz="17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71865" y="3243293"/>
            <a:ext cx="2568575" cy="49053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7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Совет старейшин</a:t>
            </a:r>
            <a:endParaRPr lang="ru-RU" sz="17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3" y="1221202"/>
            <a:ext cx="6223303" cy="1122871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Какой </a:t>
            </a:r>
            <a:r>
              <a:rPr lang="ru-RU" sz="1600" dirty="0" smtClean="0">
                <a:solidFill>
                  <a:prstClr val="black"/>
                </a:solidFill>
                <a:latin typeface="Roboto Slab"/>
              </a:rPr>
              <a:t>государственный </a:t>
            </a:r>
            <a:r>
              <a:rPr lang="ru-RU" sz="1600" dirty="0">
                <a:solidFill>
                  <a:prstClr val="black"/>
                </a:solidFill>
                <a:latin typeface="Roboto Slab"/>
              </a:rPr>
              <a:t>орган следил в Спарте за соблюдением всех правил?</a:t>
            </a:r>
          </a:p>
          <a:p>
            <a:pPr>
              <a:lnSpc>
                <a:spcPct val="114000"/>
              </a:lnSpc>
            </a:pPr>
            <a:endParaRPr lang="ru-RU" sz="1600" dirty="0">
              <a:solidFill>
                <a:prstClr val="black"/>
              </a:solidFill>
              <a:latin typeface="Roboto Slab"/>
            </a:endParaRPr>
          </a:p>
          <a:p>
            <a:pPr>
              <a:lnSpc>
                <a:spcPct val="114000"/>
              </a:lnSpc>
            </a:pP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23493" y="3243293"/>
            <a:ext cx="2568575" cy="49053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7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Совет знати</a:t>
            </a:r>
            <a:endParaRPr lang="ru-RU" sz="17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4" y="3999866"/>
            <a:ext cx="2568575" cy="49053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7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Народное собрание</a:t>
            </a:r>
            <a:endParaRPr lang="ru-RU" sz="17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2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0308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9568" y="369755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81057" y="958168"/>
            <a:ext cx="5113337" cy="3052246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 smtClean="0">
                <a:solidFill>
                  <a:prstClr val="black"/>
                </a:solidFill>
                <a:latin typeface="Roboto Slab"/>
              </a:rPr>
              <a:t>Совет старейшин</a:t>
            </a:r>
            <a:endParaRPr lang="ru-RU" sz="2400" dirty="0">
              <a:solidFill>
                <a:prstClr val="black"/>
              </a:solidFill>
              <a:latin typeface="Roboto Slab"/>
            </a:endParaRPr>
          </a:p>
          <a:p>
            <a:pPr>
              <a:lnSpc>
                <a:spcPct val="114000"/>
              </a:lnSpc>
            </a:pPr>
            <a:endParaRPr lang="ru-RU" sz="2400" dirty="0">
              <a:solidFill>
                <a:prstClr val="black"/>
              </a:solidFill>
              <a:latin typeface="Roboto Slab"/>
            </a:endParaRPr>
          </a:p>
          <a:p>
            <a:pPr>
              <a:lnSpc>
                <a:spcPct val="114000"/>
              </a:lnSpc>
            </a:pPr>
            <a:r>
              <a:rPr lang="ru-RU" sz="1400" dirty="0">
                <a:solidFill>
                  <a:prstClr val="black"/>
                </a:solidFill>
                <a:latin typeface="Roboto Slab"/>
              </a:rPr>
              <a:t>За соблюдением всех установленных правил следил Совет старейшин, обладавший огромной властью. В Совет входили граждане не моложе 60 лет. Они участвовал в заседаниях пожизненно. Также в Спарте было Народное собрание, в котором участвовали мужчины-спартанцы. Народное собрание выбирало старейшин, объявляло войну и заключало мир, но выступать на собрании могли только старейшины. В Спарте существовали и цари.</a:t>
            </a:r>
            <a:endParaRPr lang="ru-RU" sz="1400" dirty="0">
              <a:solidFill>
                <a:prstClr val="black"/>
              </a:solidFill>
              <a:latin typeface="Roboto Slab"/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27783301-D5EA-48DE-90F0-7E05DAE5BD1C}"/>
              </a:ext>
            </a:extLst>
          </p:cNvPr>
          <p:cNvPicPr preferRelativeResize="0">
            <a:picLocks noChangeArrowheads="1"/>
          </p:cNvPicPr>
          <p:nvPr/>
        </p:nvPicPr>
        <p:blipFill rotWithShape="1">
          <a:blip r:embed="rId3"/>
          <a:srcRect r="30615"/>
          <a:stretch/>
        </p:blipFill>
        <p:spPr bwMode="auto">
          <a:xfrm>
            <a:off x="6224914" y="1354000"/>
            <a:ext cx="2260800" cy="226080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8311F62-4B48-4AFA-8214-B094EB7F5351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255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92131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571865" y="3934870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Кидали шапку вверх</a:t>
            </a:r>
            <a:endParaRPr lang="ru-RU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617092" y="3299347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Поднятием рук</a:t>
            </a: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4" y="1221202"/>
            <a:ext cx="5920948" cy="822597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Каким образом голосовали спартанцы в Народном собрании?</a:t>
            </a:r>
          </a:p>
          <a:p>
            <a:pPr>
              <a:lnSpc>
                <a:spcPct val="114000"/>
              </a:lnSpc>
            </a:pP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23494" y="3268833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Криком</a:t>
            </a:r>
            <a:endParaRPr lang="ru-RU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4" y="3934871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Пляской</a:t>
            </a:r>
            <a:endParaRPr lang="ru-RU" sz="14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2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431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138" y="1004100"/>
            <a:ext cx="5113337" cy="2806666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 smtClean="0">
                <a:solidFill>
                  <a:prstClr val="black"/>
                </a:solidFill>
                <a:latin typeface="Roboto Slab"/>
              </a:rPr>
              <a:t>Криком</a:t>
            </a:r>
            <a:endParaRPr lang="ru-RU" sz="2400" dirty="0">
              <a:solidFill>
                <a:prstClr val="black"/>
              </a:solidFill>
              <a:latin typeface="Roboto Slab"/>
            </a:endParaRPr>
          </a:p>
          <a:p>
            <a:pPr>
              <a:lnSpc>
                <a:spcPct val="114000"/>
              </a:lnSpc>
            </a:pPr>
            <a:endParaRPr lang="ru-RU" sz="2400" dirty="0">
              <a:solidFill>
                <a:prstClr val="black"/>
              </a:solidFill>
              <a:latin typeface="Roboto Slab"/>
            </a:endParaRPr>
          </a:p>
          <a:p>
            <a:pPr>
              <a:lnSpc>
                <a:spcPct val="114000"/>
              </a:lnSpc>
            </a:pPr>
            <a:r>
              <a:rPr lang="ru-RU" sz="1400" dirty="0">
                <a:solidFill>
                  <a:prstClr val="black"/>
                </a:solidFill>
                <a:latin typeface="Roboto Slab"/>
              </a:rPr>
              <a:t>Цари командовали войском и исполняли обязанности жрецов. Народное собрание избирало 5 эфоров (наблюдателей), которые следили за исполнением законов и поведением граждан. Никаких обсуждений на народном собрании не было. Выборы на народном собрании определялись криком. Избирали того, за кого громче кричали. Спартой управляли «немногие» (по-гречески – «</a:t>
            </a:r>
            <a:r>
              <a:rPr lang="ru-RU" sz="1400" dirty="0" err="1">
                <a:solidFill>
                  <a:prstClr val="black"/>
                </a:solidFill>
                <a:latin typeface="Roboto Slab"/>
              </a:rPr>
              <a:t>олигой</a:t>
            </a:r>
            <a:r>
              <a:rPr lang="ru-RU" sz="1400" dirty="0">
                <a:solidFill>
                  <a:prstClr val="black"/>
                </a:solidFill>
                <a:latin typeface="Roboto Slab"/>
              </a:rPr>
              <a:t>»).</a:t>
            </a:r>
            <a:endParaRPr lang="ru-RU" sz="1400" dirty="0">
              <a:solidFill>
                <a:prstClr val="black"/>
              </a:solidFill>
              <a:latin typeface="Roboto Slab"/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27783301-D5EA-48DE-90F0-7E05DAE5BD1C}"/>
              </a:ext>
            </a:extLst>
          </p:cNvPr>
          <p:cNvPicPr preferRelativeResize="0">
            <a:picLocks noChangeArrowheads="1"/>
          </p:cNvPicPr>
          <p:nvPr/>
        </p:nvPicPr>
        <p:blipFill rotWithShape="1">
          <a:blip r:embed="rId3"/>
          <a:srcRect l="29819"/>
          <a:stretch/>
        </p:blipFill>
        <p:spPr bwMode="auto">
          <a:xfrm>
            <a:off x="6166312" y="1257308"/>
            <a:ext cx="2260800" cy="226080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057D77D1-6A8B-4396-818F-BD2FAB0434D8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369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571865" y="4025404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+mj-lt"/>
              </a:rPr>
              <a:t>Ипподром</a:t>
            </a:r>
            <a:endParaRPr lang="ru-RU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71865" y="3251806"/>
            <a:ext cx="2568575" cy="473509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Тирания</a:t>
            </a:r>
            <a:endParaRPr lang="ru-RU" sz="1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4" y="1221202"/>
            <a:ext cx="5366336" cy="822597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Выбери термин, относящийся к теме «Олимпийские игры в Древней Греции».</a:t>
            </a:r>
          </a:p>
          <a:p>
            <a:pPr>
              <a:lnSpc>
                <a:spcPct val="114000"/>
              </a:lnSpc>
            </a:pP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23494" y="3251806"/>
            <a:ext cx="2568575" cy="473509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Колония</a:t>
            </a:r>
            <a:endParaRPr lang="ru-RU" sz="1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4" y="4008377"/>
            <a:ext cx="2568575" cy="473509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Мумия</a:t>
            </a:r>
            <a:endParaRPr lang="ru-RU" sz="16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2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737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931" y="2244245"/>
            <a:ext cx="5113337" cy="39171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 smtClean="0">
                <a:solidFill>
                  <a:prstClr val="black"/>
                </a:solidFill>
                <a:latin typeface="Roboto Slab"/>
              </a:rPr>
              <a:t>Ипподром</a:t>
            </a:r>
            <a:endParaRPr lang="ru-RU" sz="24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12" name="Скругленный прямоугольник 7">
            <a:hlinkClick r:id="rId3" action="ppaction://hlinksldjump"/>
            <a:extLst>
              <a:ext uri="{FF2B5EF4-FFF2-40B4-BE49-F238E27FC236}">
                <a16:creationId xmlns:a16="http://schemas.microsoft.com/office/drawing/2014/main" id="{6CFBF695-31F9-4702-8590-403F0B3888BA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757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617091" y="3807702"/>
            <a:ext cx="2568575" cy="40540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Прыжки</a:t>
            </a: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617092" y="2781607"/>
            <a:ext cx="2568575" cy="40540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Кулачные бои</a:t>
            </a:r>
            <a:endParaRPr lang="ru-RU" sz="1200" dirty="0">
              <a:solidFill>
                <a:schemeClr val="tx1"/>
              </a:solidFill>
              <a:latin typeface="+mj-lt"/>
              <a:ea typeface="Cambria Math" panose="02040503050406030204" pitchFamily="18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4" y="1063865"/>
            <a:ext cx="5597408" cy="1103315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Все перечисленные ниже состязания, кроме одного, входили в программу Олимпийских игр в Древней Греции. Найди состязание, выпадающее из ряда.</a:t>
            </a:r>
          </a:p>
          <a:p>
            <a:pPr>
              <a:lnSpc>
                <a:spcPct val="114000"/>
              </a:lnSpc>
            </a:pP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27373" y="2802499"/>
            <a:ext cx="2868820" cy="40540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Фехтование</a:t>
            </a:r>
            <a:endParaRPr lang="ru-RU" sz="11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4" y="3807702"/>
            <a:ext cx="2868820" cy="40540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Бег</a:t>
            </a: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2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818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91565" y="1875396"/>
            <a:ext cx="5113337" cy="39171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 smtClean="0">
                <a:solidFill>
                  <a:prstClr val="black"/>
                </a:solidFill>
                <a:latin typeface="Roboto Slab"/>
              </a:rPr>
              <a:t>Фехтование</a:t>
            </a:r>
            <a:endParaRPr lang="ru-RU" sz="1400" dirty="0">
              <a:solidFill>
                <a:prstClr val="black"/>
              </a:solidFill>
              <a:latin typeface="Roboto Slab"/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27783301-D5EA-48DE-90F0-7E05DAE5BD1C}"/>
              </a:ext>
            </a:extLst>
          </p:cNvPr>
          <p:cNvPicPr preferRelativeResize="0">
            <a:picLocks noChangeArrowheads="1"/>
          </p:cNvPicPr>
          <p:nvPr/>
        </p:nvPicPr>
        <p:blipFill rotWithShape="1">
          <a:blip r:embed="rId3"/>
          <a:srcRect l="16987"/>
          <a:stretch/>
        </p:blipFill>
        <p:spPr bwMode="auto">
          <a:xfrm>
            <a:off x="6166312" y="1441350"/>
            <a:ext cx="2260800" cy="226080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AA4C7280-217A-4EC0-8CB0-699E82EEDBF6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531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571865" y="3810468"/>
            <a:ext cx="2747454" cy="609716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Roboto Slab"/>
              </a:rPr>
              <a:t>Греция получила статус непобедимой </a:t>
            </a:r>
            <a:r>
              <a:rPr lang="ru-RU" sz="1200" dirty="0" smtClean="0">
                <a:solidFill>
                  <a:prstClr val="black"/>
                </a:solidFill>
                <a:latin typeface="Roboto Slab"/>
              </a:rPr>
              <a:t>державы</a:t>
            </a: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71865" y="2955015"/>
            <a:ext cx="2747454" cy="609716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Греция отстояла свою </a:t>
            </a:r>
            <a:r>
              <a:rPr lang="ru-RU" sz="12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независимость</a:t>
            </a: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44944" y="1012638"/>
            <a:ext cx="5597408" cy="822597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В чём состояло значение победы греков в войне с Персией?</a:t>
            </a:r>
          </a:p>
          <a:p>
            <a:pPr>
              <a:lnSpc>
                <a:spcPct val="114000"/>
              </a:lnSpc>
            </a:pP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44944" y="3057170"/>
            <a:ext cx="2860596" cy="40540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Roboto Slab"/>
              </a:rPr>
              <a:t>Греция завоевала </a:t>
            </a:r>
            <a:r>
              <a:rPr lang="ru-RU" sz="1200" dirty="0" smtClean="0">
                <a:solidFill>
                  <a:prstClr val="black"/>
                </a:solidFill>
                <a:latin typeface="Roboto Slab"/>
              </a:rPr>
              <a:t>Персию</a:t>
            </a: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44944" y="3806785"/>
            <a:ext cx="2860596" cy="609716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Греция стала владычицей </a:t>
            </a:r>
            <a:r>
              <a:rPr lang="ru-RU" sz="12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морей</a:t>
            </a: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3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130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05875" y="830257"/>
            <a:ext cx="5113337" cy="3473259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Греция отстояла свою независимость</a:t>
            </a:r>
            <a:r>
              <a:rPr lang="ru-RU" sz="2400" dirty="0" smtClean="0">
                <a:solidFill>
                  <a:prstClr val="black"/>
                </a:solidFill>
                <a:latin typeface="Roboto Slab"/>
              </a:rPr>
              <a:t>.</a:t>
            </a:r>
          </a:p>
          <a:p>
            <a:pPr>
              <a:lnSpc>
                <a:spcPct val="114000"/>
              </a:lnSpc>
            </a:pPr>
            <a:endParaRPr lang="ru-RU" sz="2400" b="1" dirty="0">
              <a:solidFill>
                <a:prstClr val="black"/>
              </a:solidFill>
              <a:latin typeface="Roboto Slab"/>
            </a:endParaRPr>
          </a:p>
          <a:p>
            <a:pPr>
              <a:lnSpc>
                <a:spcPct val="114000"/>
              </a:lnSpc>
            </a:pPr>
            <a:r>
              <a:rPr lang="ru-RU" sz="1400" dirty="0">
                <a:solidFill>
                  <a:prstClr val="black"/>
                </a:solidFill>
                <a:latin typeface="Roboto Slab"/>
              </a:rPr>
              <a:t>Победа греков в войнах с персами имела всемирно-</a:t>
            </a:r>
            <a:r>
              <a:rPr lang="ru-RU" sz="1400" dirty="0" err="1">
                <a:solidFill>
                  <a:prstClr val="black"/>
                </a:solidFill>
                <a:latin typeface="Roboto Slab"/>
              </a:rPr>
              <a:t>историч</a:t>
            </a:r>
            <a:r>
              <a:rPr lang="ru-RU" sz="1400" dirty="0">
                <a:solidFill>
                  <a:prstClr val="black"/>
                </a:solidFill>
                <a:latin typeface="Roboto Slab"/>
              </a:rPr>
              <a:t>. значение. Она доставила греч. городам большие материальные ценности в виде воен. добычи, включая массу военнопленных–рабов, открыла торговые пути и доступ к источникам сырья и рынкам сбыта, в частности в Причерноморье, и обеспечила античному обществу возможность дальнейшего развития.</a:t>
            </a:r>
          </a:p>
          <a:p>
            <a:pPr>
              <a:lnSpc>
                <a:spcPct val="114000"/>
              </a:lnSpc>
            </a:pPr>
            <a:endParaRPr lang="ru-RU" sz="1400" dirty="0">
              <a:solidFill>
                <a:prstClr val="black"/>
              </a:solidFill>
              <a:latin typeface="Roboto Slab"/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27783301-D5EA-48DE-90F0-7E05DAE5BD1C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6166312" y="1343376"/>
            <a:ext cx="2260800" cy="226080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6C4D4588-7ADF-47F2-BAA1-32D833E5E6EB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8563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957411" y="941982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571865" y="3974326"/>
            <a:ext cx="2568575" cy="541613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Нут</a:t>
            </a:r>
            <a:endParaRPr lang="ru-RU" sz="1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71865" y="3217754"/>
            <a:ext cx="2568575" cy="541613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Афину</a:t>
            </a:r>
            <a:endParaRPr lang="ru-RU" sz="1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1588771" y="1089411"/>
            <a:ext cx="6136570" cy="26116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Покровительницей Аттики греки считали богиню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23494" y="3217755"/>
            <a:ext cx="2568575" cy="541613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Афродиту</a:t>
            </a:r>
            <a:endParaRPr lang="ru-RU" sz="1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4" y="3974327"/>
            <a:ext cx="2568575" cy="541613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Персефону</a:t>
            </a:r>
            <a:endParaRPr lang="ru-RU" sz="18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3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1065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47581" y="1214001"/>
            <a:ext cx="5113337" cy="2561086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 smtClean="0">
                <a:solidFill>
                  <a:prstClr val="black"/>
                </a:solidFill>
                <a:latin typeface="Roboto Slab"/>
              </a:rPr>
              <a:t>Афину</a:t>
            </a:r>
            <a:endParaRPr lang="ru-RU" sz="2400" dirty="0">
              <a:solidFill>
                <a:prstClr val="black"/>
              </a:solidFill>
              <a:latin typeface="Roboto Slab"/>
            </a:endParaRPr>
          </a:p>
          <a:p>
            <a:pPr>
              <a:lnSpc>
                <a:spcPct val="114000"/>
              </a:lnSpc>
            </a:pPr>
            <a:endParaRPr lang="ru-RU" sz="2400" dirty="0">
              <a:solidFill>
                <a:prstClr val="black"/>
              </a:solidFill>
              <a:latin typeface="Roboto Slab"/>
            </a:endParaRPr>
          </a:p>
          <a:p>
            <a:pPr>
              <a:lnSpc>
                <a:spcPct val="114000"/>
              </a:lnSpc>
            </a:pPr>
            <a:r>
              <a:rPr lang="ru-RU" sz="1400" dirty="0">
                <a:solidFill>
                  <a:prstClr val="black"/>
                </a:solidFill>
                <a:latin typeface="Roboto Slab"/>
              </a:rPr>
              <a:t>Считалась богиней мудрости, тактики военного дела, военной стратегии. Афина входит в пантеон двенадцати главных богов Олимпа. Афина признана покровительницей знания, искусства, наук, разума, сообразительности, таланта и изобретательности. Кроме того, Афина Паллада — покровительница Аттики и самого города Афины.</a:t>
            </a:r>
            <a:endParaRPr lang="ru-RU" sz="14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12" name="Скругленный прямоугольник 7">
            <a:hlinkClick r:id="rId3" action="ppaction://hlinksldjump"/>
            <a:extLst>
              <a:ext uri="{FF2B5EF4-FFF2-40B4-BE49-F238E27FC236}">
                <a16:creationId xmlns:a16="http://schemas.microsoft.com/office/drawing/2014/main" id="{323F8A17-F490-4B39-A242-1A41EBA66135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494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780802" y="3688532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червей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780802" y="1996086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разливов рек!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719138" y="1128763"/>
            <a:ext cx="6322124" cy="26116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Земледельцы Аттики страдали от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73592" y="1781561"/>
            <a:ext cx="2860596" cy="1324806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малоземелья и неплодородных почв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73592" y="3313961"/>
            <a:ext cx="3007792" cy="1324806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сурового климата и частых дождей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3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8797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931" y="1617485"/>
            <a:ext cx="5113337" cy="228524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400" dirty="0" smtClean="0">
                <a:solidFill>
                  <a:prstClr val="black"/>
                </a:solidFill>
                <a:latin typeface="Roboto Slab"/>
              </a:rPr>
              <a:t>малоземелья </a:t>
            </a:r>
            <a:r>
              <a:rPr lang="ru-RU" sz="1400" dirty="0">
                <a:solidFill>
                  <a:prstClr val="black"/>
                </a:solidFill>
                <a:latin typeface="Roboto Slab"/>
              </a:rPr>
              <a:t>и неплодородных почв</a:t>
            </a:r>
            <a:endParaRPr lang="ru-RU" sz="1400" dirty="0">
              <a:solidFill>
                <a:prstClr val="black"/>
              </a:solidFill>
              <a:latin typeface="Roboto Slab"/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27783301-D5EA-48DE-90F0-7E05DAE5BD1C}"/>
              </a:ext>
            </a:extLst>
          </p:cNvPr>
          <p:cNvPicPr preferRelativeResize="0">
            <a:picLocks noChangeArrowheads="1"/>
          </p:cNvPicPr>
          <p:nvPr/>
        </p:nvPicPr>
        <p:blipFill rotWithShape="1">
          <a:blip r:embed="rId3"/>
          <a:srcRect r="6795" b="22533"/>
          <a:stretch/>
        </p:blipFill>
        <p:spPr bwMode="auto">
          <a:xfrm>
            <a:off x="6178846" y="1145150"/>
            <a:ext cx="2260800" cy="226080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8D7EB7AC-BACA-4D03-88C6-D7099F42BC87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048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566754" y="3872173"/>
            <a:ext cx="2568575" cy="74592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богатые землевладельцы</a:t>
            </a:r>
            <a:endParaRPr lang="ru-RU" sz="1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70096" y="3076586"/>
            <a:ext cx="2568575" cy="473509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крестьяне</a:t>
            </a:r>
            <a:endParaRPr lang="ru-RU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773161" y="1311960"/>
            <a:ext cx="5597408" cy="26116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К демосу относились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42746" y="2940379"/>
            <a:ext cx="2568575" cy="74592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знатные жители Афин</a:t>
            </a:r>
            <a:endParaRPr lang="ru-RU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42745" y="4008380"/>
            <a:ext cx="2568575" cy="473509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бомжи</a:t>
            </a:r>
            <a:endParaRPr lang="ru-RU" sz="14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3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367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6888" y="997277"/>
            <a:ext cx="5361449" cy="39171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 smtClean="0">
                <a:solidFill>
                  <a:prstClr val="black"/>
                </a:solidFill>
                <a:latin typeface="Roboto Slab"/>
              </a:rPr>
              <a:t>крестьяне</a:t>
            </a:r>
            <a:endParaRPr lang="ru-RU" sz="2400" dirty="0">
              <a:solidFill>
                <a:prstClr val="black"/>
              </a:solidFill>
              <a:latin typeface="Roboto Slab"/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27783301-D5EA-48DE-90F0-7E05DAE5BD1C}"/>
              </a:ext>
            </a:extLst>
          </p:cNvPr>
          <p:cNvPicPr preferRelativeResize="0">
            <a:picLocks noChangeArrowheads="1"/>
          </p:cNvPicPr>
          <p:nvPr/>
        </p:nvPicPr>
        <p:blipFill rotWithShape="1">
          <a:blip r:embed="rId3"/>
          <a:srcRect t="50358" r="19390"/>
          <a:stretch/>
        </p:blipFill>
        <p:spPr bwMode="auto">
          <a:xfrm>
            <a:off x="6164063" y="1261682"/>
            <a:ext cx="2260800" cy="226080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222AEDD6-2FA2-40F2-AADF-AFC231F63C8F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6799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571865" y="4025403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полис</a:t>
            </a: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71865" y="3268832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город-государство</a:t>
            </a: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719138" y="1031546"/>
            <a:ext cx="6412882" cy="474104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400" dirty="0">
                <a:solidFill>
                  <a:prstClr val="black"/>
                </a:solidFill>
                <a:latin typeface="Roboto Slab"/>
              </a:rPr>
              <a:t>Какой из терминов отражает бедственное положение земледельцев в Аттике?</a:t>
            </a:r>
            <a:endParaRPr lang="ru-RU" sz="14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23494" y="3268832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законы </a:t>
            </a:r>
            <a:r>
              <a:rPr lang="ru-RU" sz="1400" dirty="0" err="1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Драконта</a:t>
            </a: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4" y="4025403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долговой камень</a:t>
            </a: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3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201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931" y="2036475"/>
            <a:ext cx="5113337" cy="39171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долговой камень</a:t>
            </a:r>
            <a:endParaRPr lang="ru-RU" sz="24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12" name="Скругленный прямоугольник 7">
            <a:hlinkClick r:id="rId3" action="ppaction://hlinksldjump"/>
            <a:extLst>
              <a:ext uri="{FF2B5EF4-FFF2-40B4-BE49-F238E27FC236}">
                <a16:creationId xmlns:a16="http://schemas.microsoft.com/office/drawing/2014/main" id="{DA932AF5-B04C-4B30-AE68-41E5ED0F227F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221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54844" y="478846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571865" y="3957300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подкоп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617092" y="2020913"/>
            <a:ext cx="2568575" cy="95023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виноградную лозу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3" y="1068799"/>
            <a:ext cx="6412882" cy="26116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Какой подарок сделала жителям Аттики богиня Афина?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735327" y="2020914"/>
            <a:ext cx="2568575" cy="95023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источник с солёной водой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4" y="3770016"/>
            <a:ext cx="2568575" cy="95023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 </a:t>
            </a:r>
            <a:r>
              <a:rPr lang="ru-RU" sz="22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оливковое дерево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3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209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138" y="823251"/>
            <a:ext cx="5113337" cy="4420954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оливковое </a:t>
            </a:r>
            <a:r>
              <a:rPr lang="ru-RU" sz="2400" dirty="0" smtClean="0">
                <a:solidFill>
                  <a:prstClr val="black"/>
                </a:solidFill>
                <a:latin typeface="Roboto Slab"/>
              </a:rPr>
              <a:t>дерево</a:t>
            </a:r>
          </a:p>
          <a:p>
            <a:pPr>
              <a:lnSpc>
                <a:spcPct val="114000"/>
              </a:lnSpc>
            </a:pPr>
            <a:endParaRPr lang="ru-RU" sz="2400" dirty="0">
              <a:solidFill>
                <a:prstClr val="black"/>
              </a:solidFill>
              <a:latin typeface="Roboto Slab"/>
            </a:endParaRPr>
          </a:p>
          <a:p>
            <a:pPr>
              <a:lnSpc>
                <a:spcPct val="114000"/>
              </a:lnSpc>
            </a:pPr>
            <a:r>
              <a:rPr lang="ru-RU" sz="1800" dirty="0">
                <a:solidFill>
                  <a:prstClr val="black"/>
                </a:solidFill>
                <a:latin typeface="Roboto Slab"/>
              </a:rPr>
              <a:t>Афина была владычицей Аттики и её столицы. За Аттику богиня боролась с Посейдоном. Он дал городу источник, а она вырастила дерево, которое сочли лучшим для города подарком. Город назвали её именем. Посейдон разозлился и хотел потопить эту землю, но Зевс не позволил. Поэтому досталась Аттика Афине. Преподнесла она в подарок оливковое дерево</a:t>
            </a:r>
            <a:r>
              <a:rPr lang="ru-RU" sz="1800" dirty="0" smtClean="0">
                <a:solidFill>
                  <a:prstClr val="black"/>
                </a:solidFill>
                <a:latin typeface="Roboto Slab"/>
              </a:rPr>
              <a:t>.</a:t>
            </a:r>
            <a:endParaRPr lang="ru-RU" sz="2400" dirty="0" smtClean="0">
              <a:solidFill>
                <a:prstClr val="black"/>
              </a:solidFill>
              <a:latin typeface="Roboto Slab"/>
            </a:endParaRPr>
          </a:p>
          <a:p>
            <a:pPr>
              <a:lnSpc>
                <a:spcPct val="114000"/>
              </a:lnSpc>
            </a:pPr>
            <a:endParaRPr lang="ru-RU" sz="24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12" name="Скругленный прямоугольник 7">
            <a:hlinkClick r:id="rId3" action="ppaction://hlinksldjump"/>
            <a:extLst>
              <a:ext uri="{FF2B5EF4-FFF2-40B4-BE49-F238E27FC236}">
                <a16:creationId xmlns:a16="http://schemas.microsoft.com/office/drawing/2014/main" id="{7F856653-DE0D-4597-8589-DB74BF23394E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61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-121450" y="70536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566135" y="2938915"/>
            <a:ext cx="2568575" cy="166532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мог быть обращён в рабство</a:t>
            </a:r>
          </a:p>
          <a:p>
            <a:pPr algn="ctr"/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613444" y="1468243"/>
            <a:ext cx="2568575" cy="1324806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должен был покинуть Афины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4" y="1049879"/>
            <a:ext cx="6223304" cy="179536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100" dirty="0">
                <a:solidFill>
                  <a:prstClr val="black"/>
                </a:solidFill>
                <a:latin typeface="Roboto Slab"/>
              </a:rPr>
              <a:t>Безземельный бедняк, вновь сделавший долги</a:t>
            </a:r>
            <a:endParaRPr lang="ru-RU" sz="1100" i="1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82445" y="1473529"/>
            <a:ext cx="2568575" cy="95023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мог быть </a:t>
            </a:r>
            <a:r>
              <a:rPr lang="ru-RU" sz="22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освобожден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801289" y="2850367"/>
            <a:ext cx="2568575" cy="1563169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000" b="1">
                <a:solidFill>
                  <a:schemeClr val="tx1"/>
                </a:solidFill>
                <a:latin typeface="+mj-lt"/>
              </a:rPr>
              <a:t>получал участок земли для отработки долга</a:t>
            </a:r>
            <a:endParaRPr lang="ru-RU" sz="2000" b="1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4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4976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931" y="1494695"/>
            <a:ext cx="5113337" cy="39171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мог быть обращён в </a:t>
            </a:r>
            <a:r>
              <a:rPr lang="ru-RU" sz="2400" dirty="0" smtClean="0">
                <a:solidFill>
                  <a:prstClr val="black"/>
                </a:solidFill>
                <a:latin typeface="Roboto Slab"/>
              </a:rPr>
              <a:t>рабство</a:t>
            </a:r>
            <a:endParaRPr lang="ru-RU" sz="2400" dirty="0">
              <a:solidFill>
                <a:prstClr val="black"/>
              </a:solidFill>
              <a:latin typeface="Roboto Slab"/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27783301-D5EA-48DE-90F0-7E05DAE5BD1C}"/>
              </a:ext>
            </a:extLst>
          </p:cNvPr>
          <p:cNvPicPr preferRelativeResize="0">
            <a:picLocks noChangeArrowheads="1"/>
          </p:cNvPicPr>
          <p:nvPr/>
        </p:nvPicPr>
        <p:blipFill rotWithShape="1">
          <a:blip r:embed="rId3"/>
          <a:srcRect l="10770" t="3598" r="16292" b="911"/>
          <a:stretch/>
        </p:blipFill>
        <p:spPr bwMode="auto">
          <a:xfrm>
            <a:off x="6178846" y="1145150"/>
            <a:ext cx="2260800" cy="226080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7C2BE169-FB03-4593-8C65-B52C782E46C5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795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7206" y="552645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44626" y="1909955"/>
            <a:ext cx="2568575" cy="95023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бедные афиняне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3" y="1221202"/>
            <a:ext cx="5795413" cy="54188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В соответствии с законами Солона рабами в Афинах могли быть только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774797" y="1920368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чужеземцы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722170" y="2779870"/>
            <a:ext cx="2568575" cy="1699376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афиняне, дважды не вернувшие долги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4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127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138" y="1134543"/>
            <a:ext cx="5113337" cy="39171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чужеземцы</a:t>
            </a:r>
            <a:endParaRPr lang="ru-RU" sz="1400" dirty="0">
              <a:solidFill>
                <a:prstClr val="black"/>
              </a:solidFill>
              <a:latin typeface="Roboto Slab"/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27783301-D5EA-48DE-90F0-7E05DAE5BD1C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6164063" y="1153368"/>
            <a:ext cx="2260800" cy="226080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F4328456-593A-44B0-A872-930E4FCDCC3C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6483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571864" y="3787043"/>
            <a:ext cx="2568575" cy="916183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богатый и необязательно знатный человек</a:t>
            </a: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71865" y="3149651"/>
            <a:ext cx="2568575" cy="677820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только знатный человек</a:t>
            </a:r>
            <a:endParaRPr lang="ru-RU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52905" y="863992"/>
            <a:ext cx="5702628" cy="54188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Кто мог быть избран архонтом в Афинах по законам Солона?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23494" y="3149652"/>
            <a:ext cx="2568575" cy="677820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 только богатый и знатный человек</a:t>
            </a:r>
            <a:endParaRPr lang="ru-RU" sz="14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4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8142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931" y="1548786"/>
            <a:ext cx="5113337" cy="812723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богатый и необязательно знатный человек</a:t>
            </a:r>
            <a:endParaRPr lang="ru-RU" sz="14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12" name="Скругленный прямоугольник 7">
            <a:hlinkClick r:id="rId3" action="ppaction://hlinksldjump"/>
            <a:extLst>
              <a:ext uri="{FF2B5EF4-FFF2-40B4-BE49-F238E27FC236}">
                <a16:creationId xmlns:a16="http://schemas.microsoft.com/office/drawing/2014/main" id="{3246C121-570A-4E99-BA2B-A45C57B9ECB5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9086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71865" y="3200728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ремесло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3" y="1221202"/>
            <a:ext cx="5963349" cy="26116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latin typeface="+mj-lt"/>
              </a:rPr>
              <a:t>Главным занятием спартанцев было</a:t>
            </a:r>
            <a:endParaRPr lang="ru-RU" sz="1600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23494" y="3200729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земледелие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4" y="3957301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Военное дело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4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2176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138" y="991570"/>
            <a:ext cx="5361449" cy="39171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Военное дело</a:t>
            </a:r>
            <a:endParaRPr lang="ru-RU" sz="2400" dirty="0">
              <a:solidFill>
                <a:prstClr val="black"/>
              </a:solidFill>
              <a:latin typeface="Roboto Slab"/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27783301-D5EA-48DE-90F0-7E05DAE5BD1C}"/>
              </a:ext>
            </a:extLst>
          </p:cNvPr>
          <p:cNvPicPr preferRelativeResize="0">
            <a:picLocks noChangeArrowheads="1"/>
          </p:cNvPicPr>
          <p:nvPr/>
        </p:nvPicPr>
        <p:blipFill rotWithShape="1">
          <a:blip r:embed="rId3"/>
          <a:srcRect l="36104"/>
          <a:stretch/>
        </p:blipFill>
        <p:spPr bwMode="auto">
          <a:xfrm>
            <a:off x="6224914" y="1255975"/>
            <a:ext cx="2260800" cy="226080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91C85654-8C54-4119-ABEC-5003D09B2E22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4867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571865" y="4016783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пятиклассники</a:t>
            </a: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71865" y="3260211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старейшины</a:t>
            </a: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4" y="1377184"/>
            <a:ext cx="5597408" cy="26116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Войском в Спарте командовали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23494" y="3260212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цари</a:t>
            </a: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4" y="4016785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архонты</a:t>
            </a: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1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6657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138" y="1133012"/>
            <a:ext cx="5113337" cy="39171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цари</a:t>
            </a:r>
            <a:endParaRPr lang="ru-RU" sz="1400" dirty="0">
              <a:solidFill>
                <a:prstClr val="black"/>
              </a:solidFill>
              <a:latin typeface="Roboto Slab"/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27783301-D5EA-48DE-90F0-7E05DAE5BD1C}"/>
              </a:ext>
            </a:extLst>
          </p:cNvPr>
          <p:cNvPicPr preferRelativeResize="0">
            <a:picLocks noChangeArrowheads="1"/>
          </p:cNvPicPr>
          <p:nvPr/>
        </p:nvPicPr>
        <p:blipFill rotWithShape="1">
          <a:blip r:embed="rId3"/>
          <a:srcRect l="11306" r="12128"/>
          <a:stretch/>
        </p:blipFill>
        <p:spPr bwMode="auto">
          <a:xfrm>
            <a:off x="6224914" y="1186910"/>
            <a:ext cx="2260800" cy="226080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672167F-BC4F-4BF6-BE10-9D87D0F30964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551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467100" y="3183704"/>
            <a:ext cx="2568575" cy="609716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за плохое владение грамотой</a:t>
            </a:r>
            <a:endParaRPr lang="ru-RU" sz="11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52905" y="889756"/>
            <a:ext cx="6472172" cy="26116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Мальчиков в Спарте наказывали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23494" y="3183704"/>
            <a:ext cx="2568575" cy="609716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чтобы приучить переносить страдания</a:t>
            </a:r>
            <a:endParaRPr lang="ru-RU" sz="11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4" y="4042431"/>
            <a:ext cx="2568575" cy="40540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за воровство</a:t>
            </a:r>
            <a:endParaRPr lang="ru-RU" sz="11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1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9063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854940" y="2028709"/>
            <a:ext cx="5113337" cy="812723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чтобы приучить переносить страдания</a:t>
            </a:r>
            <a:endParaRPr lang="ru-RU" sz="2400" dirty="0">
              <a:solidFill>
                <a:prstClr val="black"/>
              </a:solidFill>
              <a:latin typeface="Roboto Slab"/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27783301-D5EA-48DE-90F0-7E05DAE5BD1C}"/>
              </a:ext>
            </a:extLst>
          </p:cNvPr>
          <p:cNvPicPr preferRelativeResize="0">
            <a:picLocks noChangeArrowheads="1"/>
          </p:cNvPicPr>
          <p:nvPr/>
        </p:nvPicPr>
        <p:blipFill rotWithShape="1">
          <a:blip r:embed="rId3"/>
          <a:srcRect l="18371" r="11162"/>
          <a:stretch/>
        </p:blipFill>
        <p:spPr bwMode="auto">
          <a:xfrm>
            <a:off x="6164063" y="1304670"/>
            <a:ext cx="2260800" cy="226080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731A1381-1144-4EB9-91DF-95A1C0DDFDB2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1037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666767" y="1334113"/>
            <a:ext cx="2568575" cy="1324806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уцелеть в бою и вернуться живым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4" y="975338"/>
            <a:ext cx="6223303" cy="26116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latin typeface="+mj-lt"/>
              </a:rPr>
              <a:t>Слова матери «Со щитом или на щите!» требовали от сына</a:t>
            </a:r>
            <a:endParaRPr lang="ru-RU" sz="1600" dirty="0">
              <a:latin typeface="+mj-lt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3521896" y="3050688"/>
            <a:ext cx="2568575" cy="1324806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 сохранить в бою и жизнь, и доспехи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81033" y="1334113"/>
            <a:ext cx="2568575" cy="207394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достойно победить в бою или достойно погибнуть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1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913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82816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6889" y="1369957"/>
            <a:ext cx="5113337" cy="812723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достойно победить в бою или достойно погибнуть</a:t>
            </a: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27783301-D5EA-48DE-90F0-7E05DAE5BD1C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6164063" y="1265992"/>
            <a:ext cx="2260800" cy="226080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D9E8D3B3-7EDF-4386-9A71-BC615C309BC2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070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210052" y="3508627"/>
            <a:ext cx="2568575" cy="95023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Своими воинами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617092" y="1707493"/>
            <a:ext cx="2568575" cy="1324806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великолепными постройками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4" y="1242841"/>
            <a:ext cx="6412882" cy="26116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Спарта гордилась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494839" y="2112526"/>
            <a:ext cx="2568575" cy="95023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крепостными стенами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1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968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138" y="1434511"/>
            <a:ext cx="5113337" cy="39171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Своими воинами</a:t>
            </a:r>
            <a:endParaRPr lang="ru-RU" sz="24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12" name="Скругленный прямоугольник 7">
            <a:hlinkClick r:id="rId3" action="ppaction://hlinksldjump"/>
            <a:extLst>
              <a:ext uri="{FF2B5EF4-FFF2-40B4-BE49-F238E27FC236}">
                <a16:creationId xmlns:a16="http://schemas.microsoft.com/office/drawing/2014/main" id="{0635FB47-D533-4A1E-8599-83939A755AE1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6719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571865" y="3957300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царей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646463" y="1894778"/>
            <a:ext cx="2568575" cy="95023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Совета старейшин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35298" y="1020960"/>
            <a:ext cx="6412882" cy="54188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Объявление войны и заключение мира, избрание старейшин были делом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748484" y="3066125"/>
            <a:ext cx="2568575" cy="95023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Народного собрания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2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608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889935" y="2079695"/>
            <a:ext cx="5113337" cy="39171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Народного собрания</a:t>
            </a:r>
            <a:endParaRPr lang="ru-RU" sz="2400" dirty="0">
              <a:solidFill>
                <a:prstClr val="black"/>
              </a:solidFill>
              <a:latin typeface="Roboto Slab"/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27783301-D5EA-48DE-90F0-7E05DAE5BD1C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6178552" y="1145150"/>
            <a:ext cx="2236320" cy="226080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F5ACA0-43EC-4B9C-90E0-5AFB7C145837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2032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571865" y="3957300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Немых</a:t>
            </a:r>
            <a:endParaRPr lang="ru-RU" sz="20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765141" y="1479718"/>
            <a:ext cx="2568575" cy="207394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с использованием иностранных слов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52904" y="1004100"/>
            <a:ext cx="6224475" cy="26116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Лаконичной называют речь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82445" y="1757877"/>
            <a:ext cx="2568575" cy="95023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образную и пространную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97723" y="3200727"/>
            <a:ext cx="2568575" cy="95023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</a:rPr>
              <a:t>краткую и точную</a:t>
            </a:r>
            <a:endParaRPr lang="ru-RU" sz="22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2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710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138" y="1344942"/>
            <a:ext cx="5113337" cy="649537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краткую и точную</a:t>
            </a:r>
          </a:p>
          <a:p>
            <a:pPr>
              <a:lnSpc>
                <a:spcPct val="114000"/>
              </a:lnSpc>
            </a:pPr>
            <a:endParaRPr lang="ru-RU" sz="1400" b="1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12" name="Скругленный прямоугольник 7">
            <a:hlinkClick r:id="rId3" action="ppaction://hlinksldjump"/>
            <a:extLst>
              <a:ext uri="{FF2B5EF4-FFF2-40B4-BE49-F238E27FC236}">
                <a16:creationId xmlns:a16="http://schemas.microsoft.com/office/drawing/2014/main" id="{464E8465-8ABB-4BE0-8538-BF28B78FB11F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639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617092" y="2496032"/>
            <a:ext cx="2568575" cy="1018339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многочисленными поощрениями детей</a:t>
            </a:r>
            <a:endParaRPr lang="ru-RU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4" y="1164238"/>
            <a:ext cx="6412882" cy="26116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Спартанское воспитание отличалось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56618" y="1951555"/>
            <a:ext cx="2568575" cy="74592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суровостью и жёсткостью</a:t>
            </a:r>
            <a:endParaRPr lang="ru-RU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4" y="2979553"/>
            <a:ext cx="2568575" cy="129075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главной ролью родителей в воспитании сыновей</a:t>
            </a:r>
            <a:endParaRPr lang="ru-RU" sz="16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2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7564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89394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138" y="1133012"/>
            <a:ext cx="5113337" cy="39171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суровостью и жёсткостью</a:t>
            </a:r>
            <a:endParaRPr lang="ru-RU" sz="1400" dirty="0">
              <a:solidFill>
                <a:prstClr val="black"/>
              </a:solidFill>
              <a:latin typeface="Roboto Slab"/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27783301-D5EA-48DE-90F0-7E05DAE5BD1C}"/>
              </a:ext>
            </a:extLst>
          </p:cNvPr>
          <p:cNvPicPr preferRelativeResize="0">
            <a:picLocks noChangeArrowheads="1"/>
          </p:cNvPicPr>
          <p:nvPr/>
        </p:nvPicPr>
        <p:blipFill rotWithShape="1">
          <a:blip r:embed="rId3"/>
          <a:srcRect l="14219" r="9220"/>
          <a:stretch/>
        </p:blipFill>
        <p:spPr bwMode="auto">
          <a:xfrm>
            <a:off x="6178450" y="1403995"/>
            <a:ext cx="2260800" cy="226080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0DFF931D-3FD6-4F83-BB10-E7C31C88D2A1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031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82199" y="2853198"/>
            <a:ext cx="2568575" cy="814028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8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обучались военному делу</a:t>
            </a:r>
            <a:endParaRPr lang="ru-RU" sz="1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3" y="1221202"/>
            <a:ext cx="6223303" cy="26116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В отличие от Афин юноши в Спарте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82445" y="1903771"/>
            <a:ext cx="2568575" cy="814028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8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мало учили грамоту</a:t>
            </a:r>
            <a:endParaRPr lang="ru-RU" sz="1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3" y="3272392"/>
            <a:ext cx="2568575" cy="112049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8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много занимались гимнастикой</a:t>
            </a:r>
            <a:endParaRPr lang="ru-RU" sz="18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2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012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931" y="1609698"/>
            <a:ext cx="5113337" cy="39171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мало учили грамоту</a:t>
            </a:r>
            <a:endParaRPr lang="ru-RU" sz="24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12" name="Скругленный прямоугольник 7">
            <a:hlinkClick r:id="rId3" action="ppaction://hlinksldjump"/>
            <a:extLst>
              <a:ext uri="{FF2B5EF4-FFF2-40B4-BE49-F238E27FC236}">
                <a16:creationId xmlns:a16="http://schemas.microsoft.com/office/drawing/2014/main" id="{4D6172C8-1300-490A-AAA4-00C0BC2E19AA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3222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100431" y="4025404"/>
            <a:ext cx="3392647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жаркий климат и засухи</a:t>
            </a:r>
            <a:endParaRPr lang="ru-RU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151795" y="2768126"/>
            <a:ext cx="3392647" cy="677820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 отсутствие права управлять полисом</a:t>
            </a:r>
            <a:endParaRPr lang="ru-RU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4" y="1221202"/>
            <a:ext cx="5597408" cy="26116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По какой причине греки покидали родину?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447325" y="3268832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 угроза голода и долгов</a:t>
            </a: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2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03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05875" y="2131533"/>
            <a:ext cx="5113337" cy="39171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 угроза голода и долгов</a:t>
            </a:r>
            <a:endParaRPr lang="ru-RU" sz="14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12" name="Скругленный прямоугольник 7">
            <a:hlinkClick r:id="rId3" action="ppaction://hlinksldjump"/>
            <a:extLst>
              <a:ext uri="{FF2B5EF4-FFF2-40B4-BE49-F238E27FC236}">
                <a16:creationId xmlns:a16="http://schemas.microsoft.com/office/drawing/2014/main" id="{E827597D-7C40-4678-9CA5-03F7DE13C45D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712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71865" y="3200728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Чёрного моря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3" y="823251"/>
            <a:ext cx="5963349" cy="26116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Греки основывали поселения на берегах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23494" y="3200729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 Белого моря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2057589" y="1789912"/>
            <a:ext cx="2568575" cy="95023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Эгейского моря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2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6757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931" y="1866984"/>
            <a:ext cx="5113337" cy="39171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Чёрного моря</a:t>
            </a:r>
            <a:endParaRPr lang="ru-RU" sz="1400" dirty="0">
              <a:solidFill>
                <a:prstClr val="black"/>
              </a:solidFill>
              <a:latin typeface="Roboto Slab"/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27783301-D5EA-48DE-90F0-7E05DAE5BD1C}"/>
              </a:ext>
            </a:extLst>
          </p:cNvPr>
          <p:cNvPicPr preferRelativeResize="0">
            <a:picLocks noChangeArrowheads="1"/>
          </p:cNvPicPr>
          <p:nvPr/>
        </p:nvPicPr>
        <p:blipFill rotWithShape="1">
          <a:blip r:embed="rId3"/>
          <a:srcRect r="24075"/>
          <a:stretch/>
        </p:blipFill>
        <p:spPr bwMode="auto">
          <a:xfrm>
            <a:off x="6166312" y="1394649"/>
            <a:ext cx="2260800" cy="226080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39679CE5-FFE7-46FF-9945-AA8D5AC8E3E8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949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571865" y="3838119"/>
            <a:ext cx="2568575" cy="814028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8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Средиземного моря</a:t>
            </a:r>
            <a:endParaRPr lang="ru-RU" sz="1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94199" y="2267121"/>
            <a:ext cx="2568575" cy="814028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8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 Адриатического моря</a:t>
            </a:r>
            <a:endParaRPr lang="ru-RU" sz="1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4" y="1133873"/>
            <a:ext cx="5489707" cy="26116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Греки основывали поселения на берегах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23494" y="3234781"/>
            <a:ext cx="2568575" cy="507561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8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Красного моря</a:t>
            </a:r>
            <a:endParaRPr lang="ru-RU" sz="16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3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093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138" y="2207341"/>
            <a:ext cx="5113337" cy="39171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Средиземного моря</a:t>
            </a:r>
            <a:endParaRPr lang="ru-RU" sz="2400" dirty="0">
              <a:solidFill>
                <a:prstClr val="black"/>
              </a:solidFill>
              <a:latin typeface="Roboto Slab"/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27783301-D5EA-48DE-90F0-7E05DAE5BD1C}"/>
              </a:ext>
            </a:extLst>
          </p:cNvPr>
          <p:cNvPicPr preferRelativeResize="0">
            <a:picLocks noChangeArrowheads="1"/>
          </p:cNvPicPr>
          <p:nvPr/>
        </p:nvPicPr>
        <p:blipFill rotWithShape="1">
          <a:blip r:embed="rId3"/>
          <a:srcRect l="15663"/>
          <a:stretch/>
        </p:blipFill>
        <p:spPr bwMode="auto">
          <a:xfrm>
            <a:off x="6166312" y="1272796"/>
            <a:ext cx="2260800" cy="226080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B4BDC33A-AD1E-4F32-A5F9-0CA10B8FD1FA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15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71865" y="3013443"/>
            <a:ext cx="2568575" cy="95023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Южной Греции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91731" y="1138787"/>
            <a:ext cx="5683902" cy="26116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Город Олимпия расположен в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91731" y="2044001"/>
            <a:ext cx="2568575" cy="95023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Северной Греции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4" y="3770016"/>
            <a:ext cx="2568575" cy="95023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Центральной Греции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3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28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05875" y="1617485"/>
            <a:ext cx="5113337" cy="39171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Южной Греции</a:t>
            </a:r>
            <a:endParaRPr lang="ru-RU" sz="24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12" name="Скругленный прямоугольник 7">
            <a:hlinkClick r:id="rId3" action="ppaction://hlinksldjump"/>
            <a:extLst>
              <a:ext uri="{FF2B5EF4-FFF2-40B4-BE49-F238E27FC236}">
                <a16:creationId xmlns:a16="http://schemas.microsoft.com/office/drawing/2014/main" id="{2C81EF86-D4D2-46E8-8D26-D8E579043606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9990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71865" y="3200728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776 году до н.э.</a:t>
            </a:r>
            <a:endParaRPr lang="ru-RU" sz="2200" dirty="0">
              <a:solidFill>
                <a:schemeClr val="tx1"/>
              </a:solidFill>
              <a:latin typeface="+mj-lt"/>
              <a:ea typeface="Cambria Math" panose="02040503050406030204" pitchFamily="18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4" y="1221202"/>
            <a:ext cx="5597408" cy="26116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Первые Олимпийские игры состоялись в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23494" y="3217755"/>
            <a:ext cx="2568575" cy="541613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+mj-lt"/>
              </a:rPr>
              <a:t>1200 году до н.э.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4" y="3957301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525 году до н.э.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3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423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138" y="2087913"/>
            <a:ext cx="5113337" cy="812723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776 году до н.э.</a:t>
            </a:r>
          </a:p>
          <a:p>
            <a:pPr>
              <a:lnSpc>
                <a:spcPct val="114000"/>
              </a:lnSpc>
            </a:pPr>
            <a:endParaRPr lang="ru-RU" sz="24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12" name="Скругленный прямоугольник 7">
            <a:hlinkClick r:id="rId3" action="ppaction://hlinksldjump"/>
            <a:extLst>
              <a:ext uri="{FF2B5EF4-FFF2-40B4-BE49-F238E27FC236}">
                <a16:creationId xmlns:a16="http://schemas.microsoft.com/office/drawing/2014/main" id="{DEDAD258-906E-45B2-BA54-B7682A2DC799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3055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71865" y="3218498"/>
            <a:ext cx="2568575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Аполлону</a:t>
            </a: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3" y="1221202"/>
            <a:ext cx="6223303" cy="26116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 Какому богу посвящались Олимпийские игры?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23494" y="3235525"/>
            <a:ext cx="2849548" cy="40540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tx1"/>
                </a:solidFill>
                <a:latin typeface="+mj-lt"/>
              </a:rPr>
              <a:t>Зевсу</a:t>
            </a: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4" y="3975070"/>
            <a:ext cx="2849548" cy="43945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Дионису</a:t>
            </a: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3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491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138" y="2031946"/>
            <a:ext cx="5113337" cy="39171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Зевсу</a:t>
            </a:r>
            <a:endParaRPr lang="ru-RU" sz="24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12" name="Скругленный прямоугольник 7">
            <a:hlinkClick r:id="rId3" action="ppaction://hlinksldjump"/>
            <a:extLst>
              <a:ext uri="{FF2B5EF4-FFF2-40B4-BE49-F238E27FC236}">
                <a16:creationId xmlns:a16="http://schemas.microsoft.com/office/drawing/2014/main" id="{99B60E86-F26E-413A-B785-798A216CA14C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9954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71865" y="3200728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возничий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4" y="1086386"/>
            <a:ext cx="5597408" cy="26116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Атлет </a:t>
            </a:r>
            <a:r>
              <a:rPr lang="ru-RU" sz="1600" dirty="0" err="1">
                <a:solidFill>
                  <a:prstClr val="black"/>
                </a:solidFill>
                <a:latin typeface="Roboto Slab"/>
              </a:rPr>
              <a:t>Феаген</a:t>
            </a:r>
            <a:r>
              <a:rPr lang="ru-RU" sz="1600" dirty="0">
                <a:solidFill>
                  <a:prstClr val="black"/>
                </a:solidFill>
                <a:latin typeface="Roboto Slab"/>
              </a:rPr>
              <a:t> получил известность как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95857" y="1869206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боец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599288" y="3040883"/>
            <a:ext cx="2568575" cy="1324806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бегун и кулачный боец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3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6" name="Прямоугольник 25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1342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138" y="2073626"/>
            <a:ext cx="5113337" cy="812723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бегун и кулачный боец</a:t>
            </a:r>
          </a:p>
          <a:p>
            <a:pPr>
              <a:lnSpc>
                <a:spcPct val="114000"/>
              </a:lnSpc>
            </a:pPr>
            <a:endParaRPr lang="ru-RU" sz="24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12" name="Скругленный прямоугольник 7">
            <a:hlinkClick r:id="rId3" action="ppaction://hlinksldjump"/>
            <a:extLst>
              <a:ext uri="{FF2B5EF4-FFF2-40B4-BE49-F238E27FC236}">
                <a16:creationId xmlns:a16="http://schemas.microsoft.com/office/drawing/2014/main" id="{9D7AF13A-7AAE-42A9-A81A-7B66D74BC4AD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822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71865" y="3200728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плавание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70522" y="1058284"/>
            <a:ext cx="5963349" cy="26116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Одно из главных состязаний Олимпийских игр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23494" y="3200729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пятиборье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4" y="3957301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фехтование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3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1255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138" y="2108270"/>
            <a:ext cx="5113337" cy="39171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пятиборье</a:t>
            </a:r>
            <a:endParaRPr lang="ru-RU" sz="2400" dirty="0">
              <a:solidFill>
                <a:prstClr val="black"/>
              </a:solidFill>
              <a:latin typeface="Roboto Slab"/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27783301-D5EA-48DE-90F0-7E05DAE5BD1C}"/>
              </a:ext>
            </a:extLst>
          </p:cNvPr>
          <p:cNvPicPr preferRelativeResize="0">
            <a:picLocks noChangeArrowheads="1"/>
          </p:cNvPicPr>
          <p:nvPr/>
        </p:nvPicPr>
        <p:blipFill rotWithShape="1">
          <a:blip r:embed="rId3"/>
          <a:srcRect l="435" t="9748" r="11985" b="20474"/>
          <a:stretch/>
        </p:blipFill>
        <p:spPr bwMode="auto">
          <a:xfrm>
            <a:off x="6080587" y="1173725"/>
            <a:ext cx="2260800" cy="226080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FE0B91A8-9959-4B64-ABDE-050E86C2484D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909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617092" y="1662114"/>
            <a:ext cx="2568575" cy="1324806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гибель персидского флота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52905" y="914584"/>
            <a:ext cx="5597408" cy="26116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Итог битвы при Марафоне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538728" y="1378301"/>
            <a:ext cx="2568575" cy="2073947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персы перестали считаться непобедимыми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4" y="3770016"/>
            <a:ext cx="5920948" cy="950235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отказ персов от завоевания греческих земель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4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072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931" y="879611"/>
            <a:ext cx="5113337" cy="812723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персы перестали считаться непобедимыми</a:t>
            </a:r>
            <a:endParaRPr lang="ru-RU" sz="24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8" name="Скругленный прямоугольник 7">
            <a:hlinkClick r:id="rId3" action="ppaction://hlinksldjump"/>
            <a:extLst>
              <a:ext uri="{FF2B5EF4-FFF2-40B4-BE49-F238E27FC236}">
                <a16:creationId xmlns:a16="http://schemas.microsoft.com/office/drawing/2014/main" id="{53A349A2-2B5C-4AFB-A92C-4262F4004022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364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447333" y="3669843"/>
            <a:ext cx="5745506" cy="882131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отказ персидских воинов участвовать в морских сражениях</a:t>
            </a:r>
            <a:endParaRPr lang="ru-RU" sz="1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93280" y="1960425"/>
            <a:ext cx="2599558" cy="1222650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малочисленность персидского войска</a:t>
            </a:r>
            <a:endParaRPr lang="ru-RU" sz="1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4" y="1221202"/>
            <a:ext cx="5597408" cy="54188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Что стало одной из причин победы греков в войнах с Персией?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23494" y="1996721"/>
            <a:ext cx="2568575" cy="1222650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создание союза эллинских государств</a:t>
            </a:r>
            <a:endParaRPr lang="ru-RU" sz="18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4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892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138" y="1666523"/>
            <a:ext cx="5113337" cy="812723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создание союза эллинских государств</a:t>
            </a:r>
            <a:endParaRPr lang="ru-RU" sz="24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12" name="Скругленный прямоугольник 7">
            <a:hlinkClick r:id="rId3" action="ppaction://hlinksldjump"/>
            <a:extLst>
              <a:ext uri="{FF2B5EF4-FFF2-40B4-BE49-F238E27FC236}">
                <a16:creationId xmlns:a16="http://schemas.microsoft.com/office/drawing/2014/main" id="{40C74AEB-EBD2-4ADC-8745-711BE5ACE48D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373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571865" y="3957300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фрегат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4" y="1110395"/>
            <a:ext cx="5597408" cy="26116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Греческий военный корабль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23494" y="3200729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ладья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4" y="3957301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триера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4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9453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51086" y="858444"/>
            <a:ext cx="5113337" cy="39171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триера</a:t>
            </a:r>
            <a:endParaRPr lang="ru-RU" sz="1400" dirty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12" name="Скругленный прямоугольник 7">
            <a:hlinkClick r:id="rId3" action="ppaction://hlinksldjump"/>
            <a:extLst>
              <a:ext uri="{FF2B5EF4-FFF2-40B4-BE49-F238E27FC236}">
                <a16:creationId xmlns:a16="http://schemas.microsoft.com/office/drawing/2014/main" id="{23B13CDA-1AE3-4B21-8E7E-C6A2001EEA8E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747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0" name="Скругленный прямоугольник 7">
            <a:hlinkClick r:id="rId4" action="ppaction://hlinksldjump"/>
            <a:extLst>
              <a:ext uri="{FF2B5EF4-FFF2-40B4-BE49-F238E27FC236}">
                <a16:creationId xmlns:a16="http://schemas.microsoft.com/office/drawing/2014/main" id="{EF8A0DB7-1066-4CFE-8EB5-5C163047C98F}"/>
              </a:ext>
            </a:extLst>
          </p:cNvPr>
          <p:cNvSpPr/>
          <p:nvPr/>
        </p:nvSpPr>
        <p:spPr>
          <a:xfrm>
            <a:off x="3571865" y="3957300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 smtClean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Демос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71865" y="3200728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 err="1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Фемистокл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3" y="1221202"/>
            <a:ext cx="5833173" cy="54188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Военачальник, командовавший греками в Марафонском сражении, — это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23494" y="3200729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Леонид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4" y="3957301"/>
            <a:ext cx="2568575" cy="575664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2200" dirty="0" err="1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Мильтиад</a:t>
            </a:r>
            <a:endParaRPr lang="ru-RU" sz="20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4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балла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997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138" y="2229056"/>
            <a:ext cx="5113337" cy="39171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 err="1">
                <a:solidFill>
                  <a:prstClr val="black"/>
                </a:solidFill>
                <a:latin typeface="Roboto Slab"/>
              </a:rPr>
              <a:t>Мильтиад</a:t>
            </a:r>
            <a:endParaRPr lang="ru-RU" sz="24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12" name="Скругленный прямоугольник 7">
            <a:hlinkClick r:id="rId3" action="ppaction://hlinksldjump"/>
            <a:extLst>
              <a:ext uri="{FF2B5EF4-FFF2-40B4-BE49-F238E27FC236}">
                <a16:creationId xmlns:a16="http://schemas.microsoft.com/office/drawing/2014/main" id="{D6016EB1-3DE8-4F7C-9EC8-0F237DA23E09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240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pic>
        <p:nvPicPr>
          <p:cNvPr id="3" name="Рисунок 2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053C6E56-CB35-4067-BB1E-8C8FA8D56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888" b="26447"/>
          <a:stretch/>
        </p:blipFill>
        <p:spPr>
          <a:xfrm>
            <a:off x="6544442" y="2571750"/>
            <a:ext cx="2599558" cy="25672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Ответьте на вопрос</a:t>
            </a:r>
          </a:p>
        </p:txBody>
      </p:sp>
      <p:sp>
        <p:nvSpPr>
          <p:cNvPr id="21" name="Скругленный прямоугольник 8">
            <a:hlinkClick r:id="rId4" action="ppaction://hlinksldjump"/>
            <a:extLst>
              <a:ext uri="{FF2B5EF4-FFF2-40B4-BE49-F238E27FC236}">
                <a16:creationId xmlns:a16="http://schemas.microsoft.com/office/drawing/2014/main" id="{1937313F-D670-45DC-AD15-1F31231508C4}"/>
              </a:ext>
            </a:extLst>
          </p:cNvPr>
          <p:cNvSpPr/>
          <p:nvPr/>
        </p:nvSpPr>
        <p:spPr>
          <a:xfrm>
            <a:off x="3567373" y="3125948"/>
            <a:ext cx="2568575" cy="473509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легионом</a:t>
            </a:r>
            <a:endParaRPr lang="ru-RU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06D51E6-425A-412F-B70B-E11CC7D51E3B}"/>
              </a:ext>
            </a:extLst>
          </p:cNvPr>
          <p:cNvSpPr/>
          <p:nvPr/>
        </p:nvSpPr>
        <p:spPr>
          <a:xfrm flipH="1">
            <a:off x="623493" y="1221202"/>
            <a:ext cx="5752139" cy="261162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1600" dirty="0">
                <a:solidFill>
                  <a:prstClr val="black"/>
                </a:solidFill>
                <a:latin typeface="Roboto Slab"/>
              </a:rPr>
              <a:t>Построение греческого войска называется</a:t>
            </a:r>
            <a:endParaRPr lang="ru-RU" sz="16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24" name="Скругленный прямоугольник 12">
            <a:hlinkClick r:id="rId4" action="ppaction://hlinksldjump"/>
            <a:extLst>
              <a:ext uri="{FF2B5EF4-FFF2-40B4-BE49-F238E27FC236}">
                <a16:creationId xmlns:a16="http://schemas.microsoft.com/office/drawing/2014/main" id="{50256D1F-6F69-4EAD-9CC6-A9777CBA12C7}"/>
              </a:ext>
            </a:extLst>
          </p:cNvPr>
          <p:cNvSpPr/>
          <p:nvPr/>
        </p:nvSpPr>
        <p:spPr>
          <a:xfrm>
            <a:off x="623494" y="3127912"/>
            <a:ext cx="2568575" cy="473509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600" dirty="0" err="1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туменом</a:t>
            </a:r>
            <a:endParaRPr lang="ru-RU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Скругленный прямоугольник 10">
            <a:hlinkClick r:id="rId4" action="ppaction://hlinksldjump"/>
            <a:extLst>
              <a:ext uri="{FF2B5EF4-FFF2-40B4-BE49-F238E27FC236}">
                <a16:creationId xmlns:a16="http://schemas.microsoft.com/office/drawing/2014/main" id="{FA1790A3-8C22-4358-AFFC-35327B77B591}"/>
              </a:ext>
            </a:extLst>
          </p:cNvPr>
          <p:cNvSpPr/>
          <p:nvPr/>
        </p:nvSpPr>
        <p:spPr>
          <a:xfrm>
            <a:off x="623494" y="4008379"/>
            <a:ext cx="2568575" cy="473509"/>
          </a:xfrm>
          <a:prstGeom prst="roundRect">
            <a:avLst/>
          </a:prstGeom>
          <a:noFill/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+mj-lt"/>
                <a:ea typeface="Cambria Math" panose="02040503050406030204" pitchFamily="18" charset="0"/>
              </a:rPr>
              <a:t>фалангой</a:t>
            </a:r>
            <a:endParaRPr lang="ru-RU" sz="14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677AFB3E-7D9E-438F-B933-5D07B792C7C0}"/>
              </a:ext>
            </a:extLst>
          </p:cNvPr>
          <p:cNvGrpSpPr/>
          <p:nvPr/>
        </p:nvGrpSpPr>
        <p:grpSpPr>
          <a:xfrm>
            <a:off x="6877380" y="2324517"/>
            <a:ext cx="1251366" cy="1307435"/>
            <a:chOff x="6916721" y="2311997"/>
            <a:chExt cx="1251366" cy="1307435"/>
          </a:xfrm>
        </p:grpSpPr>
        <p:sp>
          <p:nvSpPr>
            <p:cNvPr id="8" name="Овал 7"/>
            <p:cNvSpPr/>
            <p:nvPr/>
          </p:nvSpPr>
          <p:spPr>
            <a:xfrm>
              <a:off x="6973913" y="2324517"/>
              <a:ext cx="923175" cy="92317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80000" rIns="0" bIns="0" rtlCol="0" anchor="ctr" anchorCtr="0"/>
            <a:lstStyle/>
            <a:p>
              <a:pPr algn="ctr">
                <a:lnSpc>
                  <a:spcPts val="1000"/>
                </a:lnSpc>
              </a:pPr>
              <a:r>
                <a:rPr lang="ru-RU" sz="2800" b="1">
                  <a:solidFill>
                    <a:schemeClr val="tx1"/>
                  </a:solidFill>
                  <a:latin typeface="+mj-lt"/>
                </a:rPr>
                <a:t>1</a:t>
              </a:r>
            </a:p>
            <a:p>
              <a:pPr algn="ctr">
                <a:lnSpc>
                  <a:spcPts val="1000"/>
                </a:lnSpc>
              </a:pPr>
              <a:r>
                <a:rPr lang="ru-RU" sz="1000" b="1">
                  <a:solidFill>
                    <a:schemeClr val="tx1"/>
                  </a:solidFill>
                  <a:latin typeface="+mj-lt"/>
                </a:rPr>
                <a:t>балл</a:t>
              </a: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B3388ABF-7173-4EF1-A172-6CB736EDDFA8}"/>
                </a:ext>
              </a:extLst>
            </p:cNvPr>
            <p:cNvSpPr/>
            <p:nvPr/>
          </p:nvSpPr>
          <p:spPr>
            <a:xfrm>
              <a:off x="7984863" y="2391900"/>
              <a:ext cx="183224" cy="18322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C9D1E05B-35B7-4EDD-88A2-02C7E3CAC279}"/>
                </a:ext>
              </a:extLst>
            </p:cNvPr>
            <p:cNvSpPr/>
            <p:nvPr/>
          </p:nvSpPr>
          <p:spPr>
            <a:xfrm>
              <a:off x="6984959" y="2311997"/>
              <a:ext cx="90758" cy="90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id="{C75BEAB2-F176-4E12-81CA-D64C97577739}"/>
                </a:ext>
              </a:extLst>
            </p:cNvPr>
            <p:cNvSpPr/>
            <p:nvPr/>
          </p:nvSpPr>
          <p:spPr>
            <a:xfrm>
              <a:off x="6916721" y="3301441"/>
              <a:ext cx="317991" cy="31799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254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429" y="0"/>
            <a:ext cx="1316571" cy="28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>
                <a:solidFill>
                  <a:srgbClr val="F7F6F4"/>
                </a:solidFill>
                <a:latin typeface="+mj-lt"/>
              </a:rPr>
              <a:t>Правильный ответ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8AE5C66-631C-4237-97A5-15EAF85A0F78}"/>
              </a:ext>
            </a:extLst>
          </p:cNvPr>
          <p:cNvSpPr/>
          <p:nvPr/>
        </p:nvSpPr>
        <p:spPr>
          <a:xfrm flipH="1">
            <a:off x="719138" y="1611416"/>
            <a:ext cx="5113337" cy="391710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t" anchorCtr="0">
            <a:spAutoFit/>
          </a:bodyPr>
          <a:lstStyle/>
          <a:p>
            <a:pPr>
              <a:lnSpc>
                <a:spcPct val="114000"/>
              </a:lnSpc>
            </a:pPr>
            <a:r>
              <a:rPr lang="ru-RU" sz="2400" dirty="0">
                <a:solidFill>
                  <a:prstClr val="black"/>
                </a:solidFill>
                <a:latin typeface="Roboto Slab"/>
              </a:rPr>
              <a:t>фалангой</a:t>
            </a:r>
            <a:endParaRPr lang="ru-RU" sz="1400" dirty="0">
              <a:solidFill>
                <a:prstClr val="black"/>
              </a:solidFill>
              <a:latin typeface="Roboto Slab"/>
            </a:endParaRPr>
          </a:p>
        </p:txBody>
      </p:sp>
      <p:sp>
        <p:nvSpPr>
          <p:cNvPr id="12" name="Скругленный прямоугольник 7">
            <a:hlinkClick r:id="rId3" action="ppaction://hlinksldjump"/>
            <a:extLst>
              <a:ext uri="{FF2B5EF4-FFF2-40B4-BE49-F238E27FC236}">
                <a16:creationId xmlns:a16="http://schemas.microsoft.com/office/drawing/2014/main" id="{22B326C3-6DB0-4DB2-97B8-305B63D17D01}"/>
              </a:ext>
            </a:extLst>
          </p:cNvPr>
          <p:cNvSpPr/>
          <p:nvPr/>
        </p:nvSpPr>
        <p:spPr>
          <a:xfrm>
            <a:off x="719138" y="4141716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>
                <a:solidFill>
                  <a:schemeClr val="tx1">
                    <a:lumMod val="75000"/>
                    <a:lumOff val="25000"/>
                  </a:schemeClr>
                </a:solidFill>
              </a:rPr>
              <a:t>Назад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260771" y="0"/>
            <a:ext cx="1883229" cy="4354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МБОУ «ЦЕНТР ОБРАЗОВАНИЯ»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6348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videouroki_fonts2">
      <a:majorFont>
        <a:latin typeface="Roboto Slab"/>
        <a:ea typeface=""/>
        <a:cs typeface=""/>
      </a:majorFont>
      <a:minorFont>
        <a:latin typeface="Open Sans"/>
        <a:ea typeface=""/>
        <a:cs typeface="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2794</TotalTime>
  <Words>2333</Words>
  <Application>Microsoft Office PowerPoint</Application>
  <PresentationFormat>Экран (16:9)</PresentationFormat>
  <Paragraphs>610</Paragraphs>
  <Slides>88</Slides>
  <Notes>0</Notes>
  <HiddenSlides>87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88</vt:i4>
      </vt:variant>
    </vt:vector>
  </HeadingPairs>
  <TitlesOfParts>
    <vt:vector size="93" baseType="lpstr">
      <vt:lpstr>Roboto Slab</vt:lpstr>
      <vt:lpstr>Open Sans</vt:lpstr>
      <vt:lpstr>Cambria Math</vt:lpstr>
      <vt:lpstr>Arial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237</cp:revision>
  <dcterms:created xsi:type="dcterms:W3CDTF">2016-12-06T06:09:16Z</dcterms:created>
  <dcterms:modified xsi:type="dcterms:W3CDTF">2022-02-14T20:06:51Z</dcterms:modified>
</cp:coreProperties>
</file>