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2.xml" ContentType="application/vnd.ms-office.drawingml.diagramDrawing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BF2DCA-FAC8-47A3-8B3C-6E94DF5CF2AD}" type="doc">
      <dgm:prSet loTypeId="urn:microsoft.com/office/officeart/2005/8/layout/hierarchy2" loCatId="hierarchy" qsTypeId="urn:microsoft.com/office/officeart/2005/8/quickstyle/3d1" qsCatId="3D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8D9A3D4D-26D3-460D-BC9A-DADED83DD178}">
      <dgm:prSet phldrT="[Текст]"/>
      <dgm:spPr/>
      <dgm:t>
        <a:bodyPr/>
        <a:lstStyle/>
        <a:p>
          <a:r>
            <a:rPr lang="ru-RU" dirty="0" smtClean="0"/>
            <a:t>Пород животных </a:t>
          </a:r>
          <a:endParaRPr lang="ru-RU" dirty="0"/>
        </a:p>
      </dgm:t>
    </dgm:pt>
    <dgm:pt modelId="{75081A45-76BC-439F-AF69-A8A6C67CA32B}">
      <dgm:prSet phldrT="[Текст]"/>
      <dgm:spPr/>
      <dgm:t>
        <a:bodyPr/>
        <a:lstStyle/>
        <a:p>
          <a:r>
            <a:rPr lang="ru-RU" dirty="0" smtClean="0"/>
            <a:t>Создание или усовершенствование</a:t>
          </a:r>
          <a:endParaRPr lang="ru-RU" dirty="0"/>
        </a:p>
      </dgm:t>
    </dgm:pt>
    <dgm:pt modelId="{DB6B94F6-0E19-4485-B4F9-5108885CFA96}" type="sibTrans" cxnId="{791450DD-D7EF-4D80-93B1-FB54C7C35C18}">
      <dgm:prSet/>
      <dgm:spPr/>
      <dgm:t>
        <a:bodyPr/>
        <a:lstStyle/>
        <a:p>
          <a:endParaRPr lang="ru-RU"/>
        </a:p>
      </dgm:t>
    </dgm:pt>
    <dgm:pt modelId="{3B6E20C8-92F5-4E6E-8C0F-DCA3A020B5F8}" type="parTrans" cxnId="{791450DD-D7EF-4D80-93B1-FB54C7C35C18}">
      <dgm:prSet/>
      <dgm:spPr/>
      <dgm:t>
        <a:bodyPr/>
        <a:lstStyle/>
        <a:p>
          <a:endParaRPr lang="ru-RU"/>
        </a:p>
      </dgm:t>
    </dgm:pt>
    <dgm:pt modelId="{ACC2DD71-CCB9-4CE1-B2CD-15DBE46A13BC}" type="sibTrans" cxnId="{47720704-4153-4001-9FBE-B02C8538ADD0}">
      <dgm:prSet/>
      <dgm:spPr/>
      <dgm:t>
        <a:bodyPr/>
        <a:lstStyle/>
        <a:p>
          <a:endParaRPr lang="ru-RU"/>
        </a:p>
      </dgm:t>
    </dgm:pt>
    <dgm:pt modelId="{E74B0922-8DA1-4139-90F0-E1A0AB1D2410}" type="parTrans" cxnId="{47720704-4153-4001-9FBE-B02C8538ADD0}">
      <dgm:prSet/>
      <dgm:spPr/>
      <dgm:t>
        <a:bodyPr/>
        <a:lstStyle/>
        <a:p>
          <a:endParaRPr lang="ru-RU"/>
        </a:p>
      </dgm:t>
    </dgm:pt>
    <dgm:pt modelId="{2D2BCFB0-69A2-4B5F-8A47-D4391EF8DB41}">
      <dgm:prSet/>
      <dgm:spPr/>
      <dgm:t>
        <a:bodyPr/>
        <a:lstStyle/>
        <a:p>
          <a:r>
            <a:rPr lang="ru-RU" dirty="0" smtClean="0"/>
            <a:t>Штаммов</a:t>
          </a:r>
          <a:endParaRPr lang="ru-RU" dirty="0"/>
        </a:p>
      </dgm:t>
    </dgm:pt>
    <dgm:pt modelId="{9D4AA1F2-64DB-4B27-ABF1-1C9C0BA74B59}" type="parTrans" cxnId="{DBF3A35B-2613-4F03-ABE9-3696E9812FB0}">
      <dgm:prSet/>
      <dgm:spPr/>
      <dgm:t>
        <a:bodyPr/>
        <a:lstStyle/>
        <a:p>
          <a:endParaRPr lang="ru-RU"/>
        </a:p>
      </dgm:t>
    </dgm:pt>
    <dgm:pt modelId="{34B2E592-5A61-4D06-BAFE-5184F50AC977}" type="sibTrans" cxnId="{DBF3A35B-2613-4F03-ABE9-3696E9812FB0}">
      <dgm:prSet/>
      <dgm:spPr/>
      <dgm:t>
        <a:bodyPr/>
        <a:lstStyle/>
        <a:p>
          <a:endParaRPr lang="ru-RU"/>
        </a:p>
      </dgm:t>
    </dgm:pt>
    <dgm:pt modelId="{B06BCD9F-1F0A-4946-908C-85A2AD7BB652}">
      <dgm:prSet/>
      <dgm:spPr/>
      <dgm:t>
        <a:bodyPr/>
        <a:lstStyle/>
        <a:p>
          <a:r>
            <a:rPr lang="ru-RU" dirty="0" smtClean="0"/>
            <a:t>Сортов растений</a:t>
          </a:r>
          <a:endParaRPr lang="ru-RU" dirty="0"/>
        </a:p>
      </dgm:t>
    </dgm:pt>
    <dgm:pt modelId="{01470173-B8F5-484E-9A9D-478D2A35AA17}" type="parTrans" cxnId="{54397D1F-C5CA-4E82-B1F7-B696120720F0}">
      <dgm:prSet/>
      <dgm:spPr/>
      <dgm:t>
        <a:bodyPr/>
        <a:lstStyle/>
        <a:p>
          <a:endParaRPr lang="ru-RU"/>
        </a:p>
      </dgm:t>
    </dgm:pt>
    <dgm:pt modelId="{F89AD275-426A-4817-9B93-17E54996722D}" type="sibTrans" cxnId="{54397D1F-C5CA-4E82-B1F7-B696120720F0}">
      <dgm:prSet/>
      <dgm:spPr/>
      <dgm:t>
        <a:bodyPr/>
        <a:lstStyle/>
        <a:p>
          <a:endParaRPr lang="ru-RU"/>
        </a:p>
      </dgm:t>
    </dgm:pt>
    <dgm:pt modelId="{32FB27A3-81DC-41F8-B1CC-A4B619B20430}">
      <dgm:prSet/>
      <dgm:spPr/>
      <dgm:t>
        <a:bodyPr/>
        <a:lstStyle/>
        <a:p>
          <a:r>
            <a:rPr lang="ru-RU" dirty="0" smtClean="0"/>
            <a:t>Задачи селекции</a:t>
          </a:r>
          <a:endParaRPr lang="ru-RU" dirty="0"/>
        </a:p>
      </dgm:t>
    </dgm:pt>
    <dgm:pt modelId="{4BE72541-A04F-4C25-8912-0505634D5F07}" type="parTrans" cxnId="{972D81D0-2440-412B-B9A0-3DFE0F04F28D}">
      <dgm:prSet/>
      <dgm:spPr/>
      <dgm:t>
        <a:bodyPr/>
        <a:lstStyle/>
        <a:p>
          <a:endParaRPr lang="ru-RU"/>
        </a:p>
      </dgm:t>
    </dgm:pt>
    <dgm:pt modelId="{F4521732-E58A-4325-802C-C21DB79ECD78}" type="sibTrans" cxnId="{972D81D0-2440-412B-B9A0-3DFE0F04F28D}">
      <dgm:prSet/>
      <dgm:spPr/>
      <dgm:t>
        <a:bodyPr/>
        <a:lstStyle/>
        <a:p>
          <a:endParaRPr lang="ru-RU"/>
        </a:p>
      </dgm:t>
    </dgm:pt>
    <dgm:pt modelId="{819705FE-7242-4CA6-95D0-67F28C152667}" type="pres">
      <dgm:prSet presAssocID="{7EBF2DCA-FAC8-47A3-8B3C-6E94DF5CF2A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0A60F0-C505-46B6-BD17-5A0A6B2D6E84}" type="pres">
      <dgm:prSet presAssocID="{32FB27A3-81DC-41F8-B1CC-A4B619B20430}" presName="root1" presStyleCnt="0"/>
      <dgm:spPr/>
    </dgm:pt>
    <dgm:pt modelId="{6715B64C-18AA-499E-AB7C-FC21948AF1C6}" type="pres">
      <dgm:prSet presAssocID="{32FB27A3-81DC-41F8-B1CC-A4B619B20430}" presName="LevelOneTextNode" presStyleLbl="node0" presStyleIdx="0" presStyleCnt="2" custScaleX="90295" custScaleY="67165" custLinFactNeighborX="4852" custLinFactNeighborY="-236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D746EA-2E0F-414D-9655-077C93BF3C91}" type="pres">
      <dgm:prSet presAssocID="{32FB27A3-81DC-41F8-B1CC-A4B619B20430}" presName="level2hierChild" presStyleCnt="0"/>
      <dgm:spPr/>
    </dgm:pt>
    <dgm:pt modelId="{9106F58E-2CAD-4F95-A293-79E42CB87252}" type="pres">
      <dgm:prSet presAssocID="{75081A45-76BC-439F-AF69-A8A6C67CA32B}" presName="root1" presStyleCnt="0"/>
      <dgm:spPr/>
    </dgm:pt>
    <dgm:pt modelId="{B297A07E-3A2E-4122-B763-2EFDB11CEF65}" type="pres">
      <dgm:prSet presAssocID="{75081A45-76BC-439F-AF69-A8A6C67CA32B}" presName="LevelOneTextNod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02A62C-D093-4F47-9694-1E111C74F238}" type="pres">
      <dgm:prSet presAssocID="{75081A45-76BC-439F-AF69-A8A6C67CA32B}" presName="level2hierChild" presStyleCnt="0"/>
      <dgm:spPr/>
    </dgm:pt>
    <dgm:pt modelId="{14038AA2-CB21-4BB6-BAD8-64702EAE21FC}" type="pres">
      <dgm:prSet presAssocID="{01470173-B8F5-484E-9A9D-478D2A35AA17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E61A32AB-692B-45F9-8645-F07EB1B9BD2C}" type="pres">
      <dgm:prSet presAssocID="{01470173-B8F5-484E-9A9D-478D2A35AA17}" presName="connTx" presStyleLbl="parChTrans1D2" presStyleIdx="0" presStyleCnt="3"/>
      <dgm:spPr/>
      <dgm:t>
        <a:bodyPr/>
        <a:lstStyle/>
        <a:p>
          <a:endParaRPr lang="ru-RU"/>
        </a:p>
      </dgm:t>
    </dgm:pt>
    <dgm:pt modelId="{28E89F2B-520D-4273-B1C1-B3C379459217}" type="pres">
      <dgm:prSet presAssocID="{B06BCD9F-1F0A-4946-908C-85A2AD7BB652}" presName="root2" presStyleCnt="0"/>
      <dgm:spPr/>
    </dgm:pt>
    <dgm:pt modelId="{2D58419D-3E79-4741-B7A5-D64C279755A4}" type="pres">
      <dgm:prSet presAssocID="{B06BCD9F-1F0A-4946-908C-85A2AD7BB652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D0099C-34A3-4B19-8B4A-979D89D16102}" type="pres">
      <dgm:prSet presAssocID="{B06BCD9F-1F0A-4946-908C-85A2AD7BB652}" presName="level3hierChild" presStyleCnt="0"/>
      <dgm:spPr/>
    </dgm:pt>
    <dgm:pt modelId="{FE4EC888-A229-43D7-8578-7A07F0367CE5}" type="pres">
      <dgm:prSet presAssocID="{9D4AA1F2-64DB-4B27-ABF1-1C9C0BA74B59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DBA603CC-3643-4263-9266-B33CAA6AE14B}" type="pres">
      <dgm:prSet presAssocID="{9D4AA1F2-64DB-4B27-ABF1-1C9C0BA74B59}" presName="connTx" presStyleLbl="parChTrans1D2" presStyleIdx="1" presStyleCnt="3"/>
      <dgm:spPr/>
      <dgm:t>
        <a:bodyPr/>
        <a:lstStyle/>
        <a:p>
          <a:endParaRPr lang="ru-RU"/>
        </a:p>
      </dgm:t>
    </dgm:pt>
    <dgm:pt modelId="{72F0035A-744D-4E2B-9FFA-2E261515A0FB}" type="pres">
      <dgm:prSet presAssocID="{2D2BCFB0-69A2-4B5F-8A47-D4391EF8DB41}" presName="root2" presStyleCnt="0"/>
      <dgm:spPr/>
    </dgm:pt>
    <dgm:pt modelId="{AF939EEC-2E2D-47A1-A7E2-D62196D0860F}" type="pres">
      <dgm:prSet presAssocID="{2D2BCFB0-69A2-4B5F-8A47-D4391EF8DB41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AB7B2A-38BD-437A-A880-AC3EBC978916}" type="pres">
      <dgm:prSet presAssocID="{2D2BCFB0-69A2-4B5F-8A47-D4391EF8DB41}" presName="level3hierChild" presStyleCnt="0"/>
      <dgm:spPr/>
    </dgm:pt>
    <dgm:pt modelId="{C1EBF345-99F3-453E-AE42-F1C9338E5953}" type="pres">
      <dgm:prSet presAssocID="{E74B0922-8DA1-4139-90F0-E1A0AB1D2410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72BD63F0-716E-4275-9EEE-1358B8BE9E75}" type="pres">
      <dgm:prSet presAssocID="{E74B0922-8DA1-4139-90F0-E1A0AB1D2410}" presName="connTx" presStyleLbl="parChTrans1D2" presStyleIdx="2" presStyleCnt="3"/>
      <dgm:spPr/>
      <dgm:t>
        <a:bodyPr/>
        <a:lstStyle/>
        <a:p>
          <a:endParaRPr lang="ru-RU"/>
        </a:p>
      </dgm:t>
    </dgm:pt>
    <dgm:pt modelId="{612F3F1E-293A-40CE-8AA8-D609BD087C97}" type="pres">
      <dgm:prSet presAssocID="{8D9A3D4D-26D3-460D-BC9A-DADED83DD178}" presName="root2" presStyleCnt="0"/>
      <dgm:spPr/>
    </dgm:pt>
    <dgm:pt modelId="{33B3CFD2-1540-4BBF-9991-B823916CA401}" type="pres">
      <dgm:prSet presAssocID="{8D9A3D4D-26D3-460D-BC9A-DADED83DD178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696CCC-22CF-4712-B5F0-91D69901733D}" type="pres">
      <dgm:prSet presAssocID="{8D9A3D4D-26D3-460D-BC9A-DADED83DD178}" presName="level3hierChild" presStyleCnt="0"/>
      <dgm:spPr/>
    </dgm:pt>
  </dgm:ptLst>
  <dgm:cxnLst>
    <dgm:cxn modelId="{1A9591A7-58C8-4600-A252-5B52E718E87A}" type="presOf" srcId="{75081A45-76BC-439F-AF69-A8A6C67CA32B}" destId="{B297A07E-3A2E-4122-B763-2EFDB11CEF65}" srcOrd="0" destOrd="0" presId="urn:microsoft.com/office/officeart/2005/8/layout/hierarchy2"/>
    <dgm:cxn modelId="{54397D1F-C5CA-4E82-B1F7-B696120720F0}" srcId="{75081A45-76BC-439F-AF69-A8A6C67CA32B}" destId="{B06BCD9F-1F0A-4946-908C-85A2AD7BB652}" srcOrd="0" destOrd="0" parTransId="{01470173-B8F5-484E-9A9D-478D2A35AA17}" sibTransId="{F89AD275-426A-4817-9B93-17E54996722D}"/>
    <dgm:cxn modelId="{638F8A29-CA84-4593-B68B-09D9A693FA3E}" type="presOf" srcId="{9D4AA1F2-64DB-4B27-ABF1-1C9C0BA74B59}" destId="{DBA603CC-3643-4263-9266-B33CAA6AE14B}" srcOrd="1" destOrd="0" presId="urn:microsoft.com/office/officeart/2005/8/layout/hierarchy2"/>
    <dgm:cxn modelId="{DBF3A35B-2613-4F03-ABE9-3696E9812FB0}" srcId="{75081A45-76BC-439F-AF69-A8A6C67CA32B}" destId="{2D2BCFB0-69A2-4B5F-8A47-D4391EF8DB41}" srcOrd="1" destOrd="0" parTransId="{9D4AA1F2-64DB-4B27-ABF1-1C9C0BA74B59}" sibTransId="{34B2E592-5A61-4D06-BAFE-5184F50AC977}"/>
    <dgm:cxn modelId="{972D81D0-2440-412B-B9A0-3DFE0F04F28D}" srcId="{7EBF2DCA-FAC8-47A3-8B3C-6E94DF5CF2AD}" destId="{32FB27A3-81DC-41F8-B1CC-A4B619B20430}" srcOrd="0" destOrd="0" parTransId="{4BE72541-A04F-4C25-8912-0505634D5F07}" sibTransId="{F4521732-E58A-4325-802C-C21DB79ECD78}"/>
    <dgm:cxn modelId="{88F4C226-0C9C-4ABC-A4FF-9D7AA9DEB5C8}" type="presOf" srcId="{2D2BCFB0-69A2-4B5F-8A47-D4391EF8DB41}" destId="{AF939EEC-2E2D-47A1-A7E2-D62196D0860F}" srcOrd="0" destOrd="0" presId="urn:microsoft.com/office/officeart/2005/8/layout/hierarchy2"/>
    <dgm:cxn modelId="{A8046968-D95C-430D-8818-91AD1D0582BC}" type="presOf" srcId="{01470173-B8F5-484E-9A9D-478D2A35AA17}" destId="{E61A32AB-692B-45F9-8645-F07EB1B9BD2C}" srcOrd="1" destOrd="0" presId="urn:microsoft.com/office/officeart/2005/8/layout/hierarchy2"/>
    <dgm:cxn modelId="{CB1F4402-DE4D-4BC8-BFB2-803121EE3E24}" type="presOf" srcId="{E74B0922-8DA1-4139-90F0-E1A0AB1D2410}" destId="{C1EBF345-99F3-453E-AE42-F1C9338E5953}" srcOrd="0" destOrd="0" presId="urn:microsoft.com/office/officeart/2005/8/layout/hierarchy2"/>
    <dgm:cxn modelId="{873B536D-A141-49F3-B123-B45CF508EA4A}" type="presOf" srcId="{B06BCD9F-1F0A-4946-908C-85A2AD7BB652}" destId="{2D58419D-3E79-4741-B7A5-D64C279755A4}" srcOrd="0" destOrd="0" presId="urn:microsoft.com/office/officeart/2005/8/layout/hierarchy2"/>
    <dgm:cxn modelId="{5F86D0C7-90C0-449F-AA76-7DAE9E562E5C}" type="presOf" srcId="{32FB27A3-81DC-41F8-B1CC-A4B619B20430}" destId="{6715B64C-18AA-499E-AB7C-FC21948AF1C6}" srcOrd="0" destOrd="0" presId="urn:microsoft.com/office/officeart/2005/8/layout/hierarchy2"/>
    <dgm:cxn modelId="{47720704-4153-4001-9FBE-B02C8538ADD0}" srcId="{75081A45-76BC-439F-AF69-A8A6C67CA32B}" destId="{8D9A3D4D-26D3-460D-BC9A-DADED83DD178}" srcOrd="2" destOrd="0" parTransId="{E74B0922-8DA1-4139-90F0-E1A0AB1D2410}" sibTransId="{ACC2DD71-CCB9-4CE1-B2CD-15DBE46A13BC}"/>
    <dgm:cxn modelId="{C1A4C7F0-4F56-417F-8397-F2FC91670B9B}" type="presOf" srcId="{01470173-B8F5-484E-9A9D-478D2A35AA17}" destId="{14038AA2-CB21-4BB6-BAD8-64702EAE21FC}" srcOrd="0" destOrd="0" presId="urn:microsoft.com/office/officeart/2005/8/layout/hierarchy2"/>
    <dgm:cxn modelId="{7307C23C-9726-4AD0-9640-F5F61EAAEB67}" type="presOf" srcId="{7EBF2DCA-FAC8-47A3-8B3C-6E94DF5CF2AD}" destId="{819705FE-7242-4CA6-95D0-67F28C152667}" srcOrd="0" destOrd="0" presId="urn:microsoft.com/office/officeart/2005/8/layout/hierarchy2"/>
    <dgm:cxn modelId="{832E5668-E73D-4C4D-B50C-EE78009024B4}" type="presOf" srcId="{E74B0922-8DA1-4139-90F0-E1A0AB1D2410}" destId="{72BD63F0-716E-4275-9EEE-1358B8BE9E75}" srcOrd="1" destOrd="0" presId="urn:microsoft.com/office/officeart/2005/8/layout/hierarchy2"/>
    <dgm:cxn modelId="{126EAFC6-F5D2-4EF7-8922-3BC6FBE738DF}" type="presOf" srcId="{8D9A3D4D-26D3-460D-BC9A-DADED83DD178}" destId="{33B3CFD2-1540-4BBF-9991-B823916CA401}" srcOrd="0" destOrd="0" presId="urn:microsoft.com/office/officeart/2005/8/layout/hierarchy2"/>
    <dgm:cxn modelId="{791450DD-D7EF-4D80-93B1-FB54C7C35C18}" srcId="{7EBF2DCA-FAC8-47A3-8B3C-6E94DF5CF2AD}" destId="{75081A45-76BC-439F-AF69-A8A6C67CA32B}" srcOrd="1" destOrd="0" parTransId="{3B6E20C8-92F5-4E6E-8C0F-DCA3A020B5F8}" sibTransId="{DB6B94F6-0E19-4485-B4F9-5108885CFA96}"/>
    <dgm:cxn modelId="{749068FB-7C9D-4D9C-9810-B5825D76CC05}" type="presOf" srcId="{9D4AA1F2-64DB-4B27-ABF1-1C9C0BA74B59}" destId="{FE4EC888-A229-43D7-8578-7A07F0367CE5}" srcOrd="0" destOrd="0" presId="urn:microsoft.com/office/officeart/2005/8/layout/hierarchy2"/>
    <dgm:cxn modelId="{ED64513F-DCD9-442F-859A-0BD208C850F8}" type="presParOf" srcId="{819705FE-7242-4CA6-95D0-67F28C152667}" destId="{300A60F0-C505-46B6-BD17-5A0A6B2D6E84}" srcOrd="0" destOrd="0" presId="urn:microsoft.com/office/officeart/2005/8/layout/hierarchy2"/>
    <dgm:cxn modelId="{E78DB82D-0A94-40F9-A8D2-6FDBB40A283A}" type="presParOf" srcId="{300A60F0-C505-46B6-BD17-5A0A6B2D6E84}" destId="{6715B64C-18AA-499E-AB7C-FC21948AF1C6}" srcOrd="0" destOrd="0" presId="urn:microsoft.com/office/officeart/2005/8/layout/hierarchy2"/>
    <dgm:cxn modelId="{98A54C11-7E44-48E7-866C-1A8F494896D7}" type="presParOf" srcId="{300A60F0-C505-46B6-BD17-5A0A6B2D6E84}" destId="{86D746EA-2E0F-414D-9655-077C93BF3C91}" srcOrd="1" destOrd="0" presId="urn:microsoft.com/office/officeart/2005/8/layout/hierarchy2"/>
    <dgm:cxn modelId="{6EA5D148-2881-4C45-B8A4-A72DF4C8146D}" type="presParOf" srcId="{819705FE-7242-4CA6-95D0-67F28C152667}" destId="{9106F58E-2CAD-4F95-A293-79E42CB87252}" srcOrd="1" destOrd="0" presId="urn:microsoft.com/office/officeart/2005/8/layout/hierarchy2"/>
    <dgm:cxn modelId="{EBDA3D3F-0FFA-4364-97A8-37F32DAEABA0}" type="presParOf" srcId="{9106F58E-2CAD-4F95-A293-79E42CB87252}" destId="{B297A07E-3A2E-4122-B763-2EFDB11CEF65}" srcOrd="0" destOrd="0" presId="urn:microsoft.com/office/officeart/2005/8/layout/hierarchy2"/>
    <dgm:cxn modelId="{8464A193-66AB-40BA-9107-97F094075CBD}" type="presParOf" srcId="{9106F58E-2CAD-4F95-A293-79E42CB87252}" destId="{8702A62C-D093-4F47-9694-1E111C74F238}" srcOrd="1" destOrd="0" presId="urn:microsoft.com/office/officeart/2005/8/layout/hierarchy2"/>
    <dgm:cxn modelId="{CCE99AD6-C207-45FA-A69C-02409419AAE0}" type="presParOf" srcId="{8702A62C-D093-4F47-9694-1E111C74F238}" destId="{14038AA2-CB21-4BB6-BAD8-64702EAE21FC}" srcOrd="0" destOrd="0" presId="urn:microsoft.com/office/officeart/2005/8/layout/hierarchy2"/>
    <dgm:cxn modelId="{546231BC-9AED-48DB-A1F6-40CC507678E4}" type="presParOf" srcId="{14038AA2-CB21-4BB6-BAD8-64702EAE21FC}" destId="{E61A32AB-692B-45F9-8645-F07EB1B9BD2C}" srcOrd="0" destOrd="0" presId="urn:microsoft.com/office/officeart/2005/8/layout/hierarchy2"/>
    <dgm:cxn modelId="{58CD78A5-7549-4512-8EF0-9BE868C88871}" type="presParOf" srcId="{8702A62C-D093-4F47-9694-1E111C74F238}" destId="{28E89F2B-520D-4273-B1C1-B3C379459217}" srcOrd="1" destOrd="0" presId="urn:microsoft.com/office/officeart/2005/8/layout/hierarchy2"/>
    <dgm:cxn modelId="{FEEF5921-8A82-487B-8579-D406A4119BCD}" type="presParOf" srcId="{28E89F2B-520D-4273-B1C1-B3C379459217}" destId="{2D58419D-3E79-4741-B7A5-D64C279755A4}" srcOrd="0" destOrd="0" presId="urn:microsoft.com/office/officeart/2005/8/layout/hierarchy2"/>
    <dgm:cxn modelId="{F8DA620E-897A-48C6-BC11-FDDF1A9AB5E6}" type="presParOf" srcId="{28E89F2B-520D-4273-B1C1-B3C379459217}" destId="{CFD0099C-34A3-4B19-8B4A-979D89D16102}" srcOrd="1" destOrd="0" presId="urn:microsoft.com/office/officeart/2005/8/layout/hierarchy2"/>
    <dgm:cxn modelId="{4D88F9EA-882B-40AE-80E0-2F56A0F5169D}" type="presParOf" srcId="{8702A62C-D093-4F47-9694-1E111C74F238}" destId="{FE4EC888-A229-43D7-8578-7A07F0367CE5}" srcOrd="2" destOrd="0" presId="urn:microsoft.com/office/officeart/2005/8/layout/hierarchy2"/>
    <dgm:cxn modelId="{3BA8F8D7-F86F-4185-9AD5-BCE9308AF578}" type="presParOf" srcId="{FE4EC888-A229-43D7-8578-7A07F0367CE5}" destId="{DBA603CC-3643-4263-9266-B33CAA6AE14B}" srcOrd="0" destOrd="0" presId="urn:microsoft.com/office/officeart/2005/8/layout/hierarchy2"/>
    <dgm:cxn modelId="{1A90402A-E9BE-469E-92F5-8EF797725310}" type="presParOf" srcId="{8702A62C-D093-4F47-9694-1E111C74F238}" destId="{72F0035A-744D-4E2B-9FFA-2E261515A0FB}" srcOrd="3" destOrd="0" presId="urn:microsoft.com/office/officeart/2005/8/layout/hierarchy2"/>
    <dgm:cxn modelId="{A3391BAE-BB55-4AEB-A16C-C48135EBFBCA}" type="presParOf" srcId="{72F0035A-744D-4E2B-9FFA-2E261515A0FB}" destId="{AF939EEC-2E2D-47A1-A7E2-D62196D0860F}" srcOrd="0" destOrd="0" presId="urn:microsoft.com/office/officeart/2005/8/layout/hierarchy2"/>
    <dgm:cxn modelId="{22C1E1E4-D8D1-4407-AE99-9FFBF0773098}" type="presParOf" srcId="{72F0035A-744D-4E2B-9FFA-2E261515A0FB}" destId="{F0AB7B2A-38BD-437A-A880-AC3EBC978916}" srcOrd="1" destOrd="0" presId="urn:microsoft.com/office/officeart/2005/8/layout/hierarchy2"/>
    <dgm:cxn modelId="{C117182E-E14D-46B1-AE42-5BD01F2F1FF8}" type="presParOf" srcId="{8702A62C-D093-4F47-9694-1E111C74F238}" destId="{C1EBF345-99F3-453E-AE42-F1C9338E5953}" srcOrd="4" destOrd="0" presId="urn:microsoft.com/office/officeart/2005/8/layout/hierarchy2"/>
    <dgm:cxn modelId="{D49CD55E-B7C0-4CA8-90E9-3517AD577AD2}" type="presParOf" srcId="{C1EBF345-99F3-453E-AE42-F1C9338E5953}" destId="{72BD63F0-716E-4275-9EEE-1358B8BE9E75}" srcOrd="0" destOrd="0" presId="urn:microsoft.com/office/officeart/2005/8/layout/hierarchy2"/>
    <dgm:cxn modelId="{746BAABF-2879-4B15-BD27-42AEC7AB4602}" type="presParOf" srcId="{8702A62C-D093-4F47-9694-1E111C74F238}" destId="{612F3F1E-293A-40CE-8AA8-D609BD087C97}" srcOrd="5" destOrd="0" presId="urn:microsoft.com/office/officeart/2005/8/layout/hierarchy2"/>
    <dgm:cxn modelId="{0918BF33-7469-4748-A076-BB30DC606CFE}" type="presParOf" srcId="{612F3F1E-293A-40CE-8AA8-D609BD087C97}" destId="{33B3CFD2-1540-4BBF-9991-B823916CA401}" srcOrd="0" destOrd="0" presId="urn:microsoft.com/office/officeart/2005/8/layout/hierarchy2"/>
    <dgm:cxn modelId="{3A6A9F8B-EE5B-4775-B04E-0D1FA23959BE}" type="presParOf" srcId="{612F3F1E-293A-40CE-8AA8-D609BD087C97}" destId="{A2696CCC-22CF-4712-B5F0-91D6990173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88BAE8-0EED-45E1-B5B6-5790CA310757}" type="doc">
      <dgm:prSet loTypeId="urn:microsoft.com/office/officeart/2005/8/layout/orgChart1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26B52259-9288-4E2D-A098-B4F61E653729}">
      <dgm:prSet phldrT="[Текст]"/>
      <dgm:spPr/>
      <dgm:t>
        <a:bodyPr/>
        <a:lstStyle/>
        <a:p>
          <a:r>
            <a:rPr lang="ru-RU" dirty="0" smtClean="0"/>
            <a:t>Методы селекции</a:t>
          </a:r>
          <a:endParaRPr lang="ru-RU" dirty="0"/>
        </a:p>
      </dgm:t>
    </dgm:pt>
    <dgm:pt modelId="{EC694AFA-F42D-49A0-8E04-85B81CA9B86B}" type="parTrans" cxnId="{A0981019-9CBF-47BD-BA30-BB5B3385AB45}">
      <dgm:prSet/>
      <dgm:spPr/>
      <dgm:t>
        <a:bodyPr/>
        <a:lstStyle/>
        <a:p>
          <a:endParaRPr lang="ru-RU"/>
        </a:p>
      </dgm:t>
    </dgm:pt>
    <dgm:pt modelId="{1A825CD9-4750-4357-B1DC-B7044C5197AA}" type="sibTrans" cxnId="{A0981019-9CBF-47BD-BA30-BB5B3385AB45}">
      <dgm:prSet/>
      <dgm:spPr/>
      <dgm:t>
        <a:bodyPr/>
        <a:lstStyle/>
        <a:p>
          <a:endParaRPr lang="ru-RU"/>
        </a:p>
      </dgm:t>
    </dgm:pt>
    <dgm:pt modelId="{70AA5149-44DD-45D5-A3A3-CFD00A92BE37}" type="asst">
      <dgm:prSet/>
      <dgm:spPr/>
      <dgm:t>
        <a:bodyPr/>
        <a:lstStyle/>
        <a:p>
          <a:r>
            <a:rPr lang="ru-RU" dirty="0" smtClean="0"/>
            <a:t>Гибридизация</a:t>
          </a:r>
          <a:endParaRPr lang="ru-RU" dirty="0"/>
        </a:p>
      </dgm:t>
    </dgm:pt>
    <dgm:pt modelId="{BECBCE40-9D03-496D-9A04-C93AFB0600C5}" type="parTrans" cxnId="{23C67CB7-5C8F-4C5D-94CB-A7A5609D6DCC}">
      <dgm:prSet/>
      <dgm:spPr/>
      <dgm:t>
        <a:bodyPr/>
        <a:lstStyle/>
        <a:p>
          <a:endParaRPr lang="ru-RU"/>
        </a:p>
      </dgm:t>
    </dgm:pt>
    <dgm:pt modelId="{1EFFA9B5-DA26-43EB-9646-601535A349F3}" type="sibTrans" cxnId="{23C67CB7-5C8F-4C5D-94CB-A7A5609D6DCC}">
      <dgm:prSet/>
      <dgm:spPr/>
      <dgm:t>
        <a:bodyPr/>
        <a:lstStyle/>
        <a:p>
          <a:endParaRPr lang="ru-RU"/>
        </a:p>
      </dgm:t>
    </dgm:pt>
    <dgm:pt modelId="{3D8796B1-52CF-41D7-8BB4-632B98DE5DE5}" type="asst">
      <dgm:prSet/>
      <dgm:spPr/>
      <dgm:t>
        <a:bodyPr/>
        <a:lstStyle/>
        <a:p>
          <a:r>
            <a:rPr lang="ru-RU" dirty="0" smtClean="0"/>
            <a:t>Искусственный отбор</a:t>
          </a:r>
          <a:endParaRPr lang="ru-RU" dirty="0"/>
        </a:p>
      </dgm:t>
    </dgm:pt>
    <dgm:pt modelId="{88B014F1-A47B-492B-AB28-455824E20C32}" type="parTrans" cxnId="{D6872C8C-B4F4-4DE2-8E44-F9714BED35FF}">
      <dgm:prSet/>
      <dgm:spPr/>
      <dgm:t>
        <a:bodyPr/>
        <a:lstStyle/>
        <a:p>
          <a:endParaRPr lang="ru-RU"/>
        </a:p>
      </dgm:t>
    </dgm:pt>
    <dgm:pt modelId="{8A93C3D3-28AE-45C0-9CA4-1BD196057ECD}" type="sibTrans" cxnId="{D6872C8C-B4F4-4DE2-8E44-F9714BED35FF}">
      <dgm:prSet/>
      <dgm:spPr/>
      <dgm:t>
        <a:bodyPr/>
        <a:lstStyle/>
        <a:p>
          <a:endParaRPr lang="ru-RU"/>
        </a:p>
      </dgm:t>
    </dgm:pt>
    <dgm:pt modelId="{2C0D05FB-E555-496C-A3F7-F5C96481D3DE}">
      <dgm:prSet/>
      <dgm:spPr/>
      <dgm:t>
        <a:bodyPr/>
        <a:lstStyle/>
        <a:p>
          <a:r>
            <a:rPr lang="ru-RU" dirty="0" smtClean="0"/>
            <a:t>Индивидуальный отбор</a:t>
          </a:r>
          <a:endParaRPr lang="ru-RU" dirty="0"/>
        </a:p>
      </dgm:t>
    </dgm:pt>
    <dgm:pt modelId="{A65624F6-1BB2-4BD3-AA76-E84116456386}" type="parTrans" cxnId="{879D2D9B-0C04-4B6F-BFBC-7B5F43010191}">
      <dgm:prSet/>
      <dgm:spPr/>
      <dgm:t>
        <a:bodyPr/>
        <a:lstStyle/>
        <a:p>
          <a:endParaRPr lang="ru-RU"/>
        </a:p>
      </dgm:t>
    </dgm:pt>
    <dgm:pt modelId="{ED9F2FF3-1D86-43AA-AE7B-702015D4064C}" type="sibTrans" cxnId="{879D2D9B-0C04-4B6F-BFBC-7B5F43010191}">
      <dgm:prSet/>
      <dgm:spPr/>
      <dgm:t>
        <a:bodyPr/>
        <a:lstStyle/>
        <a:p>
          <a:endParaRPr lang="ru-RU"/>
        </a:p>
      </dgm:t>
    </dgm:pt>
    <dgm:pt modelId="{D128FDE6-B69B-4773-A7ED-DB2264409D84}">
      <dgm:prSet/>
      <dgm:spPr/>
      <dgm:t>
        <a:bodyPr/>
        <a:lstStyle/>
        <a:p>
          <a:r>
            <a:rPr lang="ru-RU" smtClean="0"/>
            <a:t>Массовый отбор</a:t>
          </a:r>
          <a:endParaRPr lang="ru-RU" dirty="0"/>
        </a:p>
      </dgm:t>
    </dgm:pt>
    <dgm:pt modelId="{AFDF1403-26E9-4E0A-992D-7C84974ACD6C}" type="parTrans" cxnId="{B22228E4-1F34-49B7-B46E-9CA1ABDF71E3}">
      <dgm:prSet/>
      <dgm:spPr/>
      <dgm:t>
        <a:bodyPr/>
        <a:lstStyle/>
        <a:p>
          <a:endParaRPr lang="ru-RU"/>
        </a:p>
      </dgm:t>
    </dgm:pt>
    <dgm:pt modelId="{1992E6A9-C5F0-4FA2-92C9-4AED1C8A0B37}" type="sibTrans" cxnId="{B22228E4-1F34-49B7-B46E-9CA1ABDF71E3}">
      <dgm:prSet/>
      <dgm:spPr/>
      <dgm:t>
        <a:bodyPr/>
        <a:lstStyle/>
        <a:p>
          <a:endParaRPr lang="ru-RU"/>
        </a:p>
      </dgm:t>
    </dgm:pt>
    <dgm:pt modelId="{3082DC90-E896-4523-B570-47A8FBC85AC4}">
      <dgm:prSet/>
      <dgm:spPr/>
      <dgm:t>
        <a:bodyPr/>
        <a:lstStyle/>
        <a:p>
          <a:r>
            <a:rPr lang="ru-RU" dirty="0" smtClean="0"/>
            <a:t>Инбридинг</a:t>
          </a:r>
          <a:endParaRPr lang="ru-RU" dirty="0"/>
        </a:p>
      </dgm:t>
    </dgm:pt>
    <dgm:pt modelId="{FC43A540-B83A-496A-BC10-1ECF234129CC}" type="parTrans" cxnId="{CAA943F3-9D80-4A97-AE33-365AE5C9DEB1}">
      <dgm:prSet/>
      <dgm:spPr/>
      <dgm:t>
        <a:bodyPr/>
        <a:lstStyle/>
        <a:p>
          <a:endParaRPr lang="ru-RU"/>
        </a:p>
      </dgm:t>
    </dgm:pt>
    <dgm:pt modelId="{E4486746-1135-40AC-8633-925FB5BE3DB0}" type="sibTrans" cxnId="{CAA943F3-9D80-4A97-AE33-365AE5C9DEB1}">
      <dgm:prSet/>
      <dgm:spPr/>
      <dgm:t>
        <a:bodyPr/>
        <a:lstStyle/>
        <a:p>
          <a:endParaRPr lang="ru-RU"/>
        </a:p>
      </dgm:t>
    </dgm:pt>
    <dgm:pt modelId="{BE9982D9-49C0-4CF6-B500-6F6B4B51F3BF}">
      <dgm:prSet/>
      <dgm:spPr/>
      <dgm:t>
        <a:bodyPr/>
        <a:lstStyle/>
        <a:p>
          <a:r>
            <a:rPr lang="ru-RU" dirty="0" smtClean="0"/>
            <a:t>Аутбридинг</a:t>
          </a:r>
          <a:endParaRPr lang="ru-RU" dirty="0"/>
        </a:p>
      </dgm:t>
    </dgm:pt>
    <dgm:pt modelId="{CFC68F77-C70C-43BF-85AF-8F7331CB95AD}" type="parTrans" cxnId="{B24BE0C0-84B6-4C1C-9DB8-79D4234D8763}">
      <dgm:prSet/>
      <dgm:spPr/>
      <dgm:t>
        <a:bodyPr/>
        <a:lstStyle/>
        <a:p>
          <a:endParaRPr lang="ru-RU"/>
        </a:p>
      </dgm:t>
    </dgm:pt>
    <dgm:pt modelId="{CC512B44-3B48-411D-B59D-FA87BF2BE989}" type="sibTrans" cxnId="{B24BE0C0-84B6-4C1C-9DB8-79D4234D8763}">
      <dgm:prSet/>
      <dgm:spPr/>
      <dgm:t>
        <a:bodyPr/>
        <a:lstStyle/>
        <a:p>
          <a:endParaRPr lang="ru-RU"/>
        </a:p>
      </dgm:t>
    </dgm:pt>
    <dgm:pt modelId="{F5AABA11-D92C-40CE-AFEF-8CD8215CB25A}" type="pres">
      <dgm:prSet presAssocID="{BD88BAE8-0EED-45E1-B5B6-5790CA31075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99B942C-DCDB-4B53-B64A-7AD98DD4400C}" type="pres">
      <dgm:prSet presAssocID="{26B52259-9288-4E2D-A098-B4F61E653729}" presName="hierRoot1" presStyleCnt="0">
        <dgm:presLayoutVars>
          <dgm:hierBranch val="init"/>
        </dgm:presLayoutVars>
      </dgm:prSet>
      <dgm:spPr/>
    </dgm:pt>
    <dgm:pt modelId="{B25D4F15-7B1E-4392-A76C-DD3707DDEC36}" type="pres">
      <dgm:prSet presAssocID="{26B52259-9288-4E2D-A098-B4F61E653729}" presName="rootComposite1" presStyleCnt="0"/>
      <dgm:spPr/>
    </dgm:pt>
    <dgm:pt modelId="{DCDEEC68-8A83-43E5-9754-D7454C95CAB4}" type="pres">
      <dgm:prSet presAssocID="{26B52259-9288-4E2D-A098-B4F61E653729}" presName="rootText1" presStyleLbl="node0" presStyleIdx="0" presStyleCnt="1" custScaleX="127280" custScaleY="63864" custLinFactNeighborX="-17330" custLinFactNeighborY="42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C1E2BBE-8D22-4488-8080-6CA0C9148821}" type="pres">
      <dgm:prSet presAssocID="{26B52259-9288-4E2D-A098-B4F61E65372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F6437E9-42FE-4011-A943-38AB94B0C584}" type="pres">
      <dgm:prSet presAssocID="{26B52259-9288-4E2D-A098-B4F61E653729}" presName="hierChild2" presStyleCnt="0"/>
      <dgm:spPr/>
    </dgm:pt>
    <dgm:pt modelId="{090EA22C-C8D1-4D5B-89B5-F70BE41437EE}" type="pres">
      <dgm:prSet presAssocID="{26B52259-9288-4E2D-A098-B4F61E653729}" presName="hierChild3" presStyleCnt="0"/>
      <dgm:spPr/>
    </dgm:pt>
    <dgm:pt modelId="{D868FE41-4371-4C91-B32A-8BC751EDBBF8}" type="pres">
      <dgm:prSet presAssocID="{88B014F1-A47B-492B-AB28-455824E20C32}" presName="Name111" presStyleLbl="parChTrans1D2" presStyleIdx="0" presStyleCnt="2"/>
      <dgm:spPr/>
      <dgm:t>
        <a:bodyPr/>
        <a:lstStyle/>
        <a:p>
          <a:endParaRPr lang="ru-RU"/>
        </a:p>
      </dgm:t>
    </dgm:pt>
    <dgm:pt modelId="{F4E931B9-9246-47F8-A498-298623AB3334}" type="pres">
      <dgm:prSet presAssocID="{3D8796B1-52CF-41D7-8BB4-632B98DE5DE5}" presName="hierRoot3" presStyleCnt="0">
        <dgm:presLayoutVars>
          <dgm:hierBranch val="init"/>
        </dgm:presLayoutVars>
      </dgm:prSet>
      <dgm:spPr/>
    </dgm:pt>
    <dgm:pt modelId="{B01B3894-D16A-4A83-9012-2650B0A1B491}" type="pres">
      <dgm:prSet presAssocID="{3D8796B1-52CF-41D7-8BB4-632B98DE5DE5}" presName="rootComposite3" presStyleCnt="0"/>
      <dgm:spPr/>
    </dgm:pt>
    <dgm:pt modelId="{FA3733E9-347F-4BFA-881F-7115D7547339}" type="pres">
      <dgm:prSet presAssocID="{3D8796B1-52CF-41D7-8BB4-632B98DE5DE5}" presName="rootText3" presStyleLbl="asst1" presStyleIdx="0" presStyleCnt="2" custScaleX="101527" custScaleY="62105" custLinFactNeighborX="1764" custLinFactNeighborY="-10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69271B-1258-4DFE-9996-6688EDF6A7E4}" type="pres">
      <dgm:prSet presAssocID="{3D8796B1-52CF-41D7-8BB4-632B98DE5DE5}" presName="rootConnector3" presStyleLbl="asst1" presStyleIdx="0" presStyleCnt="2"/>
      <dgm:spPr/>
      <dgm:t>
        <a:bodyPr/>
        <a:lstStyle/>
        <a:p>
          <a:endParaRPr lang="ru-RU"/>
        </a:p>
      </dgm:t>
    </dgm:pt>
    <dgm:pt modelId="{24D8EAE5-DA91-4BC4-BAD9-F42F7E56F788}" type="pres">
      <dgm:prSet presAssocID="{3D8796B1-52CF-41D7-8BB4-632B98DE5DE5}" presName="hierChild6" presStyleCnt="0"/>
      <dgm:spPr/>
    </dgm:pt>
    <dgm:pt modelId="{969026C8-C036-4479-A3F4-163CAD20620B}" type="pres">
      <dgm:prSet presAssocID="{A65624F6-1BB2-4BD3-AA76-E84116456386}" presName="Name37" presStyleLbl="parChTrans1D3" presStyleIdx="0" presStyleCnt="4"/>
      <dgm:spPr/>
      <dgm:t>
        <a:bodyPr/>
        <a:lstStyle/>
        <a:p>
          <a:endParaRPr lang="ru-RU"/>
        </a:p>
      </dgm:t>
    </dgm:pt>
    <dgm:pt modelId="{540879C0-468E-40A7-9635-2F9B840AC349}" type="pres">
      <dgm:prSet presAssocID="{2C0D05FB-E555-496C-A3F7-F5C96481D3DE}" presName="hierRoot2" presStyleCnt="0">
        <dgm:presLayoutVars>
          <dgm:hierBranch val="init"/>
        </dgm:presLayoutVars>
      </dgm:prSet>
      <dgm:spPr/>
    </dgm:pt>
    <dgm:pt modelId="{09BDCABD-12CF-433D-8290-DB75A8401023}" type="pres">
      <dgm:prSet presAssocID="{2C0D05FB-E555-496C-A3F7-F5C96481D3DE}" presName="rootComposite" presStyleCnt="0"/>
      <dgm:spPr/>
    </dgm:pt>
    <dgm:pt modelId="{65E20DC6-51C3-41FC-B920-D07EAA664ED9}" type="pres">
      <dgm:prSet presAssocID="{2C0D05FB-E555-496C-A3F7-F5C96481D3DE}" presName="rootText" presStyleLbl="node3" presStyleIdx="0" presStyleCnt="4" custScaleY="807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7A8F32-8388-44FF-A505-46F001C73046}" type="pres">
      <dgm:prSet presAssocID="{2C0D05FB-E555-496C-A3F7-F5C96481D3DE}" presName="rootConnector" presStyleLbl="node3" presStyleIdx="0" presStyleCnt="4"/>
      <dgm:spPr/>
      <dgm:t>
        <a:bodyPr/>
        <a:lstStyle/>
        <a:p>
          <a:endParaRPr lang="ru-RU"/>
        </a:p>
      </dgm:t>
    </dgm:pt>
    <dgm:pt modelId="{A3ADDC0A-D5CA-426F-8E58-99B7EDE8594B}" type="pres">
      <dgm:prSet presAssocID="{2C0D05FB-E555-496C-A3F7-F5C96481D3DE}" presName="hierChild4" presStyleCnt="0"/>
      <dgm:spPr/>
    </dgm:pt>
    <dgm:pt modelId="{8BBB1FE3-9553-44AB-B950-67813C5C1204}" type="pres">
      <dgm:prSet presAssocID="{2C0D05FB-E555-496C-A3F7-F5C96481D3DE}" presName="hierChild5" presStyleCnt="0"/>
      <dgm:spPr/>
    </dgm:pt>
    <dgm:pt modelId="{B889DD7E-BDD7-473A-B3C3-5E142FA54892}" type="pres">
      <dgm:prSet presAssocID="{AFDF1403-26E9-4E0A-992D-7C84974ACD6C}" presName="Name37" presStyleLbl="parChTrans1D3" presStyleIdx="1" presStyleCnt="4"/>
      <dgm:spPr/>
      <dgm:t>
        <a:bodyPr/>
        <a:lstStyle/>
        <a:p>
          <a:endParaRPr lang="ru-RU"/>
        </a:p>
      </dgm:t>
    </dgm:pt>
    <dgm:pt modelId="{7A804252-0BA8-41C1-80D6-489C9DAAF213}" type="pres">
      <dgm:prSet presAssocID="{D128FDE6-B69B-4773-A7ED-DB2264409D84}" presName="hierRoot2" presStyleCnt="0">
        <dgm:presLayoutVars>
          <dgm:hierBranch val="init"/>
        </dgm:presLayoutVars>
      </dgm:prSet>
      <dgm:spPr/>
    </dgm:pt>
    <dgm:pt modelId="{956D98EA-E769-40A8-ACCB-DA94E3FE7360}" type="pres">
      <dgm:prSet presAssocID="{D128FDE6-B69B-4773-A7ED-DB2264409D84}" presName="rootComposite" presStyleCnt="0"/>
      <dgm:spPr/>
    </dgm:pt>
    <dgm:pt modelId="{F6BCB2AC-015D-45C5-AEC0-020D75BA0E59}" type="pres">
      <dgm:prSet presAssocID="{D128FDE6-B69B-4773-A7ED-DB2264409D84}" presName="rootText" presStyleLbl="node3" presStyleIdx="1" presStyleCnt="4" custScaleY="787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44A9552-EB58-42C9-A5E4-DBCFDBCD9F8B}" type="pres">
      <dgm:prSet presAssocID="{D128FDE6-B69B-4773-A7ED-DB2264409D84}" presName="rootConnector" presStyleLbl="node3" presStyleIdx="1" presStyleCnt="4"/>
      <dgm:spPr/>
      <dgm:t>
        <a:bodyPr/>
        <a:lstStyle/>
        <a:p>
          <a:endParaRPr lang="ru-RU"/>
        </a:p>
      </dgm:t>
    </dgm:pt>
    <dgm:pt modelId="{D799BFE4-FC78-4DE1-B0A3-35F938AE7927}" type="pres">
      <dgm:prSet presAssocID="{D128FDE6-B69B-4773-A7ED-DB2264409D84}" presName="hierChild4" presStyleCnt="0"/>
      <dgm:spPr/>
    </dgm:pt>
    <dgm:pt modelId="{7297FBEB-9E57-4A5B-BA51-A0DB640E90B0}" type="pres">
      <dgm:prSet presAssocID="{D128FDE6-B69B-4773-A7ED-DB2264409D84}" presName="hierChild5" presStyleCnt="0"/>
      <dgm:spPr/>
    </dgm:pt>
    <dgm:pt modelId="{CC606851-3E28-4946-A1DC-7696577188AD}" type="pres">
      <dgm:prSet presAssocID="{3D8796B1-52CF-41D7-8BB4-632B98DE5DE5}" presName="hierChild7" presStyleCnt="0"/>
      <dgm:spPr/>
    </dgm:pt>
    <dgm:pt modelId="{5DE7C317-2CA3-4C4B-9852-BBA953927FAB}" type="pres">
      <dgm:prSet presAssocID="{BECBCE40-9D03-496D-9A04-C93AFB0600C5}" presName="Name111" presStyleLbl="parChTrans1D2" presStyleIdx="1" presStyleCnt="2"/>
      <dgm:spPr/>
      <dgm:t>
        <a:bodyPr/>
        <a:lstStyle/>
        <a:p>
          <a:endParaRPr lang="ru-RU"/>
        </a:p>
      </dgm:t>
    </dgm:pt>
    <dgm:pt modelId="{9DE11983-4B13-45EE-B2F7-CFECC92BEA99}" type="pres">
      <dgm:prSet presAssocID="{70AA5149-44DD-45D5-A3A3-CFD00A92BE37}" presName="hierRoot3" presStyleCnt="0">
        <dgm:presLayoutVars>
          <dgm:hierBranch val="init"/>
        </dgm:presLayoutVars>
      </dgm:prSet>
      <dgm:spPr/>
    </dgm:pt>
    <dgm:pt modelId="{A82692C4-CAD6-4FD7-9FF5-4220653A8B68}" type="pres">
      <dgm:prSet presAssocID="{70AA5149-44DD-45D5-A3A3-CFD00A92BE37}" presName="rootComposite3" presStyleCnt="0"/>
      <dgm:spPr/>
    </dgm:pt>
    <dgm:pt modelId="{7E6DBAB9-DE9A-4B3B-B65C-AF1BB4563D39}" type="pres">
      <dgm:prSet presAssocID="{70AA5149-44DD-45D5-A3A3-CFD00A92BE37}" presName="rootText3" presStyleLbl="asst1" presStyleIdx="1" presStyleCnt="2" custScaleX="100369" custScaleY="62105" custLinFactNeighborX="1551" custLinFactNeighborY="-10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39A265-C444-4A67-A83D-ECB7606D25E0}" type="pres">
      <dgm:prSet presAssocID="{70AA5149-44DD-45D5-A3A3-CFD00A92BE37}" presName="rootConnector3" presStyleLbl="asst1" presStyleIdx="1" presStyleCnt="2"/>
      <dgm:spPr/>
      <dgm:t>
        <a:bodyPr/>
        <a:lstStyle/>
        <a:p>
          <a:endParaRPr lang="ru-RU"/>
        </a:p>
      </dgm:t>
    </dgm:pt>
    <dgm:pt modelId="{1BBA4683-B8C6-4583-A85D-A3144869A2A3}" type="pres">
      <dgm:prSet presAssocID="{70AA5149-44DD-45D5-A3A3-CFD00A92BE37}" presName="hierChild6" presStyleCnt="0"/>
      <dgm:spPr/>
    </dgm:pt>
    <dgm:pt modelId="{D92996B9-F7CF-4466-9FD4-8875C23BC0A6}" type="pres">
      <dgm:prSet presAssocID="{FC43A540-B83A-496A-BC10-1ECF234129CC}" presName="Name37" presStyleLbl="parChTrans1D3" presStyleIdx="2" presStyleCnt="4"/>
      <dgm:spPr/>
      <dgm:t>
        <a:bodyPr/>
        <a:lstStyle/>
        <a:p>
          <a:endParaRPr lang="ru-RU"/>
        </a:p>
      </dgm:t>
    </dgm:pt>
    <dgm:pt modelId="{DE03CFE6-BC4B-449F-A0C2-BF9CB5B07761}" type="pres">
      <dgm:prSet presAssocID="{3082DC90-E896-4523-B570-47A8FBC85AC4}" presName="hierRoot2" presStyleCnt="0">
        <dgm:presLayoutVars>
          <dgm:hierBranch val="init"/>
        </dgm:presLayoutVars>
      </dgm:prSet>
      <dgm:spPr/>
    </dgm:pt>
    <dgm:pt modelId="{B3DD031B-316B-4E4C-BA19-8B4D1241B770}" type="pres">
      <dgm:prSet presAssocID="{3082DC90-E896-4523-B570-47A8FBC85AC4}" presName="rootComposite" presStyleCnt="0"/>
      <dgm:spPr/>
    </dgm:pt>
    <dgm:pt modelId="{FA2588C7-C522-4CCC-A53B-AE4C6CDAB47D}" type="pres">
      <dgm:prSet presAssocID="{3082DC90-E896-4523-B570-47A8FBC85AC4}" presName="rootText" presStyleLbl="node3" presStyleIdx="2" presStyleCnt="4" custScaleX="90686" custScaleY="821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6975D8-E4A4-4F1F-BA7B-935BD7DB49D5}" type="pres">
      <dgm:prSet presAssocID="{3082DC90-E896-4523-B570-47A8FBC85AC4}" presName="rootConnector" presStyleLbl="node3" presStyleIdx="2" presStyleCnt="4"/>
      <dgm:spPr/>
      <dgm:t>
        <a:bodyPr/>
        <a:lstStyle/>
        <a:p>
          <a:endParaRPr lang="ru-RU"/>
        </a:p>
      </dgm:t>
    </dgm:pt>
    <dgm:pt modelId="{F3717504-91DF-437E-A8E1-2FA66598E7DE}" type="pres">
      <dgm:prSet presAssocID="{3082DC90-E896-4523-B570-47A8FBC85AC4}" presName="hierChild4" presStyleCnt="0"/>
      <dgm:spPr/>
    </dgm:pt>
    <dgm:pt modelId="{A06A051C-ACD3-404E-8956-AB51B867A2CD}" type="pres">
      <dgm:prSet presAssocID="{3082DC90-E896-4523-B570-47A8FBC85AC4}" presName="hierChild5" presStyleCnt="0"/>
      <dgm:spPr/>
    </dgm:pt>
    <dgm:pt modelId="{856CE3BF-FD86-4F12-85B6-8391A95F9622}" type="pres">
      <dgm:prSet presAssocID="{CFC68F77-C70C-43BF-85AF-8F7331CB95AD}" presName="Name37" presStyleLbl="parChTrans1D3" presStyleIdx="3" presStyleCnt="4"/>
      <dgm:spPr/>
      <dgm:t>
        <a:bodyPr/>
        <a:lstStyle/>
        <a:p>
          <a:endParaRPr lang="ru-RU"/>
        </a:p>
      </dgm:t>
    </dgm:pt>
    <dgm:pt modelId="{221F51FA-B0D3-4A3C-BC3B-078ED867FB72}" type="pres">
      <dgm:prSet presAssocID="{BE9982D9-49C0-4CF6-B500-6F6B4B51F3BF}" presName="hierRoot2" presStyleCnt="0">
        <dgm:presLayoutVars>
          <dgm:hierBranch val="init"/>
        </dgm:presLayoutVars>
      </dgm:prSet>
      <dgm:spPr/>
    </dgm:pt>
    <dgm:pt modelId="{72F39E2D-F56C-464C-B11A-FADCB99F14DA}" type="pres">
      <dgm:prSet presAssocID="{BE9982D9-49C0-4CF6-B500-6F6B4B51F3BF}" presName="rootComposite" presStyleCnt="0"/>
      <dgm:spPr/>
    </dgm:pt>
    <dgm:pt modelId="{562BCFFC-2D17-48C8-83DA-300B1D88196C}" type="pres">
      <dgm:prSet presAssocID="{BE9982D9-49C0-4CF6-B500-6F6B4B51F3BF}" presName="rootText" presStyleLbl="node3" presStyleIdx="3" presStyleCnt="4" custScaleX="90501" custScaleY="903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6DD6B0-4D82-4A41-94BE-F23687301CAB}" type="pres">
      <dgm:prSet presAssocID="{BE9982D9-49C0-4CF6-B500-6F6B4B51F3BF}" presName="rootConnector" presStyleLbl="node3" presStyleIdx="3" presStyleCnt="4"/>
      <dgm:spPr/>
      <dgm:t>
        <a:bodyPr/>
        <a:lstStyle/>
        <a:p>
          <a:endParaRPr lang="ru-RU"/>
        </a:p>
      </dgm:t>
    </dgm:pt>
    <dgm:pt modelId="{21F386DE-FC34-491B-B95E-C8F21A8C313C}" type="pres">
      <dgm:prSet presAssocID="{BE9982D9-49C0-4CF6-B500-6F6B4B51F3BF}" presName="hierChild4" presStyleCnt="0"/>
      <dgm:spPr/>
    </dgm:pt>
    <dgm:pt modelId="{49F5FA61-5BB0-4F55-BD88-031D18DD54DA}" type="pres">
      <dgm:prSet presAssocID="{BE9982D9-49C0-4CF6-B500-6F6B4B51F3BF}" presName="hierChild5" presStyleCnt="0"/>
      <dgm:spPr/>
    </dgm:pt>
    <dgm:pt modelId="{85669579-337D-44BC-9B59-891D84A8D0D8}" type="pres">
      <dgm:prSet presAssocID="{70AA5149-44DD-45D5-A3A3-CFD00A92BE37}" presName="hierChild7" presStyleCnt="0"/>
      <dgm:spPr/>
    </dgm:pt>
  </dgm:ptLst>
  <dgm:cxnLst>
    <dgm:cxn modelId="{A5E5B657-9FED-4A89-A68A-E89F47F93AF3}" type="presOf" srcId="{70AA5149-44DD-45D5-A3A3-CFD00A92BE37}" destId="{3639A265-C444-4A67-A83D-ECB7606D25E0}" srcOrd="1" destOrd="0" presId="urn:microsoft.com/office/officeart/2005/8/layout/orgChart1"/>
    <dgm:cxn modelId="{F74DC185-7650-46E8-B10D-8811606E3F57}" type="presOf" srcId="{BE9982D9-49C0-4CF6-B500-6F6B4B51F3BF}" destId="{646DD6B0-4D82-4A41-94BE-F23687301CAB}" srcOrd="1" destOrd="0" presId="urn:microsoft.com/office/officeart/2005/8/layout/orgChart1"/>
    <dgm:cxn modelId="{717E88DD-89BC-4CC9-ABFE-9A924318C5A3}" type="presOf" srcId="{A65624F6-1BB2-4BD3-AA76-E84116456386}" destId="{969026C8-C036-4479-A3F4-163CAD20620B}" srcOrd="0" destOrd="0" presId="urn:microsoft.com/office/officeart/2005/8/layout/orgChart1"/>
    <dgm:cxn modelId="{A98A8B5D-B6CA-4A81-8971-4A49811ACA56}" type="presOf" srcId="{3082DC90-E896-4523-B570-47A8FBC85AC4}" destId="{FA2588C7-C522-4CCC-A53B-AE4C6CDAB47D}" srcOrd="0" destOrd="0" presId="urn:microsoft.com/office/officeart/2005/8/layout/orgChart1"/>
    <dgm:cxn modelId="{F037261A-D4A5-4E5F-A22F-EFB506300638}" type="presOf" srcId="{3D8796B1-52CF-41D7-8BB4-632B98DE5DE5}" destId="{A269271B-1258-4DFE-9996-6688EDF6A7E4}" srcOrd="1" destOrd="0" presId="urn:microsoft.com/office/officeart/2005/8/layout/orgChart1"/>
    <dgm:cxn modelId="{879D2D9B-0C04-4B6F-BFBC-7B5F43010191}" srcId="{3D8796B1-52CF-41D7-8BB4-632B98DE5DE5}" destId="{2C0D05FB-E555-496C-A3F7-F5C96481D3DE}" srcOrd="0" destOrd="0" parTransId="{A65624F6-1BB2-4BD3-AA76-E84116456386}" sibTransId="{ED9F2FF3-1D86-43AA-AE7B-702015D4064C}"/>
    <dgm:cxn modelId="{D6872C8C-B4F4-4DE2-8E44-F9714BED35FF}" srcId="{26B52259-9288-4E2D-A098-B4F61E653729}" destId="{3D8796B1-52CF-41D7-8BB4-632B98DE5DE5}" srcOrd="0" destOrd="0" parTransId="{88B014F1-A47B-492B-AB28-455824E20C32}" sibTransId="{8A93C3D3-28AE-45C0-9CA4-1BD196057ECD}"/>
    <dgm:cxn modelId="{B2B973E0-A5F2-4A34-AD43-11D7C730D2CF}" type="presOf" srcId="{BECBCE40-9D03-496D-9A04-C93AFB0600C5}" destId="{5DE7C317-2CA3-4C4B-9852-BBA953927FAB}" srcOrd="0" destOrd="0" presId="urn:microsoft.com/office/officeart/2005/8/layout/orgChart1"/>
    <dgm:cxn modelId="{B22228E4-1F34-49B7-B46E-9CA1ABDF71E3}" srcId="{3D8796B1-52CF-41D7-8BB4-632B98DE5DE5}" destId="{D128FDE6-B69B-4773-A7ED-DB2264409D84}" srcOrd="1" destOrd="0" parTransId="{AFDF1403-26E9-4E0A-992D-7C84974ACD6C}" sibTransId="{1992E6A9-C5F0-4FA2-92C9-4AED1C8A0B37}"/>
    <dgm:cxn modelId="{DA8D2CA4-C4DB-44EB-AFBE-CA25EFDA3B11}" type="presOf" srcId="{CFC68F77-C70C-43BF-85AF-8F7331CB95AD}" destId="{856CE3BF-FD86-4F12-85B6-8391A95F9622}" srcOrd="0" destOrd="0" presId="urn:microsoft.com/office/officeart/2005/8/layout/orgChart1"/>
    <dgm:cxn modelId="{ECB42138-E2E0-42B5-A50C-221E9AE69C41}" type="presOf" srcId="{70AA5149-44DD-45D5-A3A3-CFD00A92BE37}" destId="{7E6DBAB9-DE9A-4B3B-B65C-AF1BB4563D39}" srcOrd="0" destOrd="0" presId="urn:microsoft.com/office/officeart/2005/8/layout/orgChart1"/>
    <dgm:cxn modelId="{176BE0D0-4195-47F7-AFCB-6C53E22CAE51}" type="presOf" srcId="{AFDF1403-26E9-4E0A-992D-7C84974ACD6C}" destId="{B889DD7E-BDD7-473A-B3C3-5E142FA54892}" srcOrd="0" destOrd="0" presId="urn:microsoft.com/office/officeart/2005/8/layout/orgChart1"/>
    <dgm:cxn modelId="{A0981019-9CBF-47BD-BA30-BB5B3385AB45}" srcId="{BD88BAE8-0EED-45E1-B5B6-5790CA310757}" destId="{26B52259-9288-4E2D-A098-B4F61E653729}" srcOrd="0" destOrd="0" parTransId="{EC694AFA-F42D-49A0-8E04-85B81CA9B86B}" sibTransId="{1A825CD9-4750-4357-B1DC-B7044C5197AA}"/>
    <dgm:cxn modelId="{7D432BA4-088D-4DAB-B30A-08567FA419DB}" type="presOf" srcId="{3082DC90-E896-4523-B570-47A8FBC85AC4}" destId="{4D6975D8-E4A4-4F1F-BA7B-935BD7DB49D5}" srcOrd="1" destOrd="0" presId="urn:microsoft.com/office/officeart/2005/8/layout/orgChart1"/>
    <dgm:cxn modelId="{DABA5449-A36A-46B6-BBBC-DCE83DF37639}" type="presOf" srcId="{88B014F1-A47B-492B-AB28-455824E20C32}" destId="{D868FE41-4371-4C91-B32A-8BC751EDBBF8}" srcOrd="0" destOrd="0" presId="urn:microsoft.com/office/officeart/2005/8/layout/orgChart1"/>
    <dgm:cxn modelId="{EDCFC9FC-01E4-465F-ACA4-EBD5F51B2608}" type="presOf" srcId="{2C0D05FB-E555-496C-A3F7-F5C96481D3DE}" destId="{F97A8F32-8388-44FF-A505-46F001C73046}" srcOrd="1" destOrd="0" presId="urn:microsoft.com/office/officeart/2005/8/layout/orgChart1"/>
    <dgm:cxn modelId="{B24BE0C0-84B6-4C1C-9DB8-79D4234D8763}" srcId="{70AA5149-44DD-45D5-A3A3-CFD00A92BE37}" destId="{BE9982D9-49C0-4CF6-B500-6F6B4B51F3BF}" srcOrd="1" destOrd="0" parTransId="{CFC68F77-C70C-43BF-85AF-8F7331CB95AD}" sibTransId="{CC512B44-3B48-411D-B59D-FA87BF2BE989}"/>
    <dgm:cxn modelId="{A6512B71-F5A8-449D-9DFD-E7B99F36CB68}" type="presOf" srcId="{26B52259-9288-4E2D-A098-B4F61E653729}" destId="{DCDEEC68-8A83-43E5-9754-D7454C95CAB4}" srcOrd="0" destOrd="0" presId="urn:microsoft.com/office/officeart/2005/8/layout/orgChart1"/>
    <dgm:cxn modelId="{1C3F5333-A81E-4E19-9165-1B7002666FB8}" type="presOf" srcId="{FC43A540-B83A-496A-BC10-1ECF234129CC}" destId="{D92996B9-F7CF-4466-9FD4-8875C23BC0A6}" srcOrd="0" destOrd="0" presId="urn:microsoft.com/office/officeart/2005/8/layout/orgChart1"/>
    <dgm:cxn modelId="{3C0D4C29-AD81-4DC3-89A3-4946B2540E13}" type="presOf" srcId="{D128FDE6-B69B-4773-A7ED-DB2264409D84}" destId="{F6BCB2AC-015D-45C5-AEC0-020D75BA0E59}" srcOrd="0" destOrd="0" presId="urn:microsoft.com/office/officeart/2005/8/layout/orgChart1"/>
    <dgm:cxn modelId="{D78369DF-DDCD-4FFF-AF20-AFEC67F2373A}" type="presOf" srcId="{3D8796B1-52CF-41D7-8BB4-632B98DE5DE5}" destId="{FA3733E9-347F-4BFA-881F-7115D7547339}" srcOrd="0" destOrd="0" presId="urn:microsoft.com/office/officeart/2005/8/layout/orgChart1"/>
    <dgm:cxn modelId="{BF3DDB51-8A7A-4340-A49A-58889B5C1A10}" type="presOf" srcId="{BD88BAE8-0EED-45E1-B5B6-5790CA310757}" destId="{F5AABA11-D92C-40CE-AFEF-8CD8215CB25A}" srcOrd="0" destOrd="0" presId="urn:microsoft.com/office/officeart/2005/8/layout/orgChart1"/>
    <dgm:cxn modelId="{412EC7F2-FE63-46AC-8584-27B4C187FFF2}" type="presOf" srcId="{D128FDE6-B69B-4773-A7ED-DB2264409D84}" destId="{F44A9552-EB58-42C9-A5E4-DBCFDBCD9F8B}" srcOrd="1" destOrd="0" presId="urn:microsoft.com/office/officeart/2005/8/layout/orgChart1"/>
    <dgm:cxn modelId="{CAA943F3-9D80-4A97-AE33-365AE5C9DEB1}" srcId="{70AA5149-44DD-45D5-A3A3-CFD00A92BE37}" destId="{3082DC90-E896-4523-B570-47A8FBC85AC4}" srcOrd="0" destOrd="0" parTransId="{FC43A540-B83A-496A-BC10-1ECF234129CC}" sibTransId="{E4486746-1135-40AC-8633-925FB5BE3DB0}"/>
    <dgm:cxn modelId="{23C67CB7-5C8F-4C5D-94CB-A7A5609D6DCC}" srcId="{26B52259-9288-4E2D-A098-B4F61E653729}" destId="{70AA5149-44DD-45D5-A3A3-CFD00A92BE37}" srcOrd="1" destOrd="0" parTransId="{BECBCE40-9D03-496D-9A04-C93AFB0600C5}" sibTransId="{1EFFA9B5-DA26-43EB-9646-601535A349F3}"/>
    <dgm:cxn modelId="{9738C1AB-E18A-4B14-94CE-2860DE9BF310}" type="presOf" srcId="{26B52259-9288-4E2D-A098-B4F61E653729}" destId="{0C1E2BBE-8D22-4488-8080-6CA0C9148821}" srcOrd="1" destOrd="0" presId="urn:microsoft.com/office/officeart/2005/8/layout/orgChart1"/>
    <dgm:cxn modelId="{6AAAE2C3-554C-4E77-9686-D0AC98D0391D}" type="presOf" srcId="{2C0D05FB-E555-496C-A3F7-F5C96481D3DE}" destId="{65E20DC6-51C3-41FC-B920-D07EAA664ED9}" srcOrd="0" destOrd="0" presId="urn:microsoft.com/office/officeart/2005/8/layout/orgChart1"/>
    <dgm:cxn modelId="{4CA86209-3D47-45AB-9583-947E4D386228}" type="presOf" srcId="{BE9982D9-49C0-4CF6-B500-6F6B4B51F3BF}" destId="{562BCFFC-2D17-48C8-83DA-300B1D88196C}" srcOrd="0" destOrd="0" presId="urn:microsoft.com/office/officeart/2005/8/layout/orgChart1"/>
    <dgm:cxn modelId="{80FAF538-8A48-47A6-A3B3-A605088B3BBE}" type="presParOf" srcId="{F5AABA11-D92C-40CE-AFEF-8CD8215CB25A}" destId="{C99B942C-DCDB-4B53-B64A-7AD98DD4400C}" srcOrd="0" destOrd="0" presId="urn:microsoft.com/office/officeart/2005/8/layout/orgChart1"/>
    <dgm:cxn modelId="{7DDD14E2-1345-4934-BB4A-53913359B147}" type="presParOf" srcId="{C99B942C-DCDB-4B53-B64A-7AD98DD4400C}" destId="{B25D4F15-7B1E-4392-A76C-DD3707DDEC36}" srcOrd="0" destOrd="0" presId="urn:microsoft.com/office/officeart/2005/8/layout/orgChart1"/>
    <dgm:cxn modelId="{6E779148-FAD7-4622-9E0D-BFC4E8463C81}" type="presParOf" srcId="{B25D4F15-7B1E-4392-A76C-DD3707DDEC36}" destId="{DCDEEC68-8A83-43E5-9754-D7454C95CAB4}" srcOrd="0" destOrd="0" presId="urn:microsoft.com/office/officeart/2005/8/layout/orgChart1"/>
    <dgm:cxn modelId="{8A0DF8AE-2C68-4488-BB53-867BCF0DD9CC}" type="presParOf" srcId="{B25D4F15-7B1E-4392-A76C-DD3707DDEC36}" destId="{0C1E2BBE-8D22-4488-8080-6CA0C9148821}" srcOrd="1" destOrd="0" presId="urn:microsoft.com/office/officeart/2005/8/layout/orgChart1"/>
    <dgm:cxn modelId="{ADB02DFD-EDEF-4446-BBA9-41C220DBE366}" type="presParOf" srcId="{C99B942C-DCDB-4B53-B64A-7AD98DD4400C}" destId="{3F6437E9-42FE-4011-A943-38AB94B0C584}" srcOrd="1" destOrd="0" presId="urn:microsoft.com/office/officeart/2005/8/layout/orgChart1"/>
    <dgm:cxn modelId="{1621B611-7E47-4FAB-B1F3-7A8538A59042}" type="presParOf" srcId="{C99B942C-DCDB-4B53-B64A-7AD98DD4400C}" destId="{090EA22C-C8D1-4D5B-89B5-F70BE41437EE}" srcOrd="2" destOrd="0" presId="urn:microsoft.com/office/officeart/2005/8/layout/orgChart1"/>
    <dgm:cxn modelId="{FCF3D7E9-C5B8-4784-AB0D-6DFE20EE9187}" type="presParOf" srcId="{090EA22C-C8D1-4D5B-89B5-F70BE41437EE}" destId="{D868FE41-4371-4C91-B32A-8BC751EDBBF8}" srcOrd="0" destOrd="0" presId="urn:microsoft.com/office/officeart/2005/8/layout/orgChart1"/>
    <dgm:cxn modelId="{64EA676A-C92F-4160-BFCA-5A2FA1B6D735}" type="presParOf" srcId="{090EA22C-C8D1-4D5B-89B5-F70BE41437EE}" destId="{F4E931B9-9246-47F8-A498-298623AB3334}" srcOrd="1" destOrd="0" presId="urn:microsoft.com/office/officeart/2005/8/layout/orgChart1"/>
    <dgm:cxn modelId="{7C48132A-EE9B-4024-BA8B-9724ECAA7431}" type="presParOf" srcId="{F4E931B9-9246-47F8-A498-298623AB3334}" destId="{B01B3894-D16A-4A83-9012-2650B0A1B491}" srcOrd="0" destOrd="0" presId="urn:microsoft.com/office/officeart/2005/8/layout/orgChart1"/>
    <dgm:cxn modelId="{7D54F05A-E4C1-4A53-A2AA-F3454DB03148}" type="presParOf" srcId="{B01B3894-D16A-4A83-9012-2650B0A1B491}" destId="{FA3733E9-347F-4BFA-881F-7115D7547339}" srcOrd="0" destOrd="0" presId="urn:microsoft.com/office/officeart/2005/8/layout/orgChart1"/>
    <dgm:cxn modelId="{F2110D68-065F-4A80-AE3D-AAD1333B41F5}" type="presParOf" srcId="{B01B3894-D16A-4A83-9012-2650B0A1B491}" destId="{A269271B-1258-4DFE-9996-6688EDF6A7E4}" srcOrd="1" destOrd="0" presId="urn:microsoft.com/office/officeart/2005/8/layout/orgChart1"/>
    <dgm:cxn modelId="{B74D0CBE-5C2D-4344-AAF7-C5F933B8D972}" type="presParOf" srcId="{F4E931B9-9246-47F8-A498-298623AB3334}" destId="{24D8EAE5-DA91-4BC4-BAD9-F42F7E56F788}" srcOrd="1" destOrd="0" presId="urn:microsoft.com/office/officeart/2005/8/layout/orgChart1"/>
    <dgm:cxn modelId="{152B407B-DEA2-476C-B03F-72B085D1C2ED}" type="presParOf" srcId="{24D8EAE5-DA91-4BC4-BAD9-F42F7E56F788}" destId="{969026C8-C036-4479-A3F4-163CAD20620B}" srcOrd="0" destOrd="0" presId="urn:microsoft.com/office/officeart/2005/8/layout/orgChart1"/>
    <dgm:cxn modelId="{DA916AA2-6770-41F8-B3FD-F668EEF04EA3}" type="presParOf" srcId="{24D8EAE5-DA91-4BC4-BAD9-F42F7E56F788}" destId="{540879C0-468E-40A7-9635-2F9B840AC349}" srcOrd="1" destOrd="0" presId="urn:microsoft.com/office/officeart/2005/8/layout/orgChart1"/>
    <dgm:cxn modelId="{B362AAF3-DA82-4B6D-BB7F-E4DDC89387E1}" type="presParOf" srcId="{540879C0-468E-40A7-9635-2F9B840AC349}" destId="{09BDCABD-12CF-433D-8290-DB75A8401023}" srcOrd="0" destOrd="0" presId="urn:microsoft.com/office/officeart/2005/8/layout/orgChart1"/>
    <dgm:cxn modelId="{1853983E-0305-4023-8A06-98D543326182}" type="presParOf" srcId="{09BDCABD-12CF-433D-8290-DB75A8401023}" destId="{65E20DC6-51C3-41FC-B920-D07EAA664ED9}" srcOrd="0" destOrd="0" presId="urn:microsoft.com/office/officeart/2005/8/layout/orgChart1"/>
    <dgm:cxn modelId="{4C415A5A-E82D-4EAC-A937-1FA731F61F8B}" type="presParOf" srcId="{09BDCABD-12CF-433D-8290-DB75A8401023}" destId="{F97A8F32-8388-44FF-A505-46F001C73046}" srcOrd="1" destOrd="0" presId="urn:microsoft.com/office/officeart/2005/8/layout/orgChart1"/>
    <dgm:cxn modelId="{D23F592E-7830-45E6-BE14-3936F6726A53}" type="presParOf" srcId="{540879C0-468E-40A7-9635-2F9B840AC349}" destId="{A3ADDC0A-D5CA-426F-8E58-99B7EDE8594B}" srcOrd="1" destOrd="0" presId="urn:microsoft.com/office/officeart/2005/8/layout/orgChart1"/>
    <dgm:cxn modelId="{6F6AA000-9286-47A5-913C-03457AC2846D}" type="presParOf" srcId="{540879C0-468E-40A7-9635-2F9B840AC349}" destId="{8BBB1FE3-9553-44AB-B950-67813C5C1204}" srcOrd="2" destOrd="0" presId="urn:microsoft.com/office/officeart/2005/8/layout/orgChart1"/>
    <dgm:cxn modelId="{F60DEFB5-64C3-4D55-8865-6B9B0773F872}" type="presParOf" srcId="{24D8EAE5-DA91-4BC4-BAD9-F42F7E56F788}" destId="{B889DD7E-BDD7-473A-B3C3-5E142FA54892}" srcOrd="2" destOrd="0" presId="urn:microsoft.com/office/officeart/2005/8/layout/orgChart1"/>
    <dgm:cxn modelId="{0352651B-90D7-42A8-90AD-BD730A8F301B}" type="presParOf" srcId="{24D8EAE5-DA91-4BC4-BAD9-F42F7E56F788}" destId="{7A804252-0BA8-41C1-80D6-489C9DAAF213}" srcOrd="3" destOrd="0" presId="urn:microsoft.com/office/officeart/2005/8/layout/orgChart1"/>
    <dgm:cxn modelId="{217218B6-6F80-48EF-9658-A415D4E602A4}" type="presParOf" srcId="{7A804252-0BA8-41C1-80D6-489C9DAAF213}" destId="{956D98EA-E769-40A8-ACCB-DA94E3FE7360}" srcOrd="0" destOrd="0" presId="urn:microsoft.com/office/officeart/2005/8/layout/orgChart1"/>
    <dgm:cxn modelId="{7CD334F4-C62C-491B-9A3C-1BB1EE46CC8A}" type="presParOf" srcId="{956D98EA-E769-40A8-ACCB-DA94E3FE7360}" destId="{F6BCB2AC-015D-45C5-AEC0-020D75BA0E59}" srcOrd="0" destOrd="0" presId="urn:microsoft.com/office/officeart/2005/8/layout/orgChart1"/>
    <dgm:cxn modelId="{94B4C4C1-D31E-4AD1-8173-344F13D75114}" type="presParOf" srcId="{956D98EA-E769-40A8-ACCB-DA94E3FE7360}" destId="{F44A9552-EB58-42C9-A5E4-DBCFDBCD9F8B}" srcOrd="1" destOrd="0" presId="urn:microsoft.com/office/officeart/2005/8/layout/orgChart1"/>
    <dgm:cxn modelId="{A539E8E1-2B14-4F44-AC25-6DF2BA6010C2}" type="presParOf" srcId="{7A804252-0BA8-41C1-80D6-489C9DAAF213}" destId="{D799BFE4-FC78-4DE1-B0A3-35F938AE7927}" srcOrd="1" destOrd="0" presId="urn:microsoft.com/office/officeart/2005/8/layout/orgChart1"/>
    <dgm:cxn modelId="{ED57E20B-3208-4CAF-B684-B99ECE86BBD0}" type="presParOf" srcId="{7A804252-0BA8-41C1-80D6-489C9DAAF213}" destId="{7297FBEB-9E57-4A5B-BA51-A0DB640E90B0}" srcOrd="2" destOrd="0" presId="urn:microsoft.com/office/officeart/2005/8/layout/orgChart1"/>
    <dgm:cxn modelId="{6967730C-2FCF-49DE-97DC-68CA58279217}" type="presParOf" srcId="{F4E931B9-9246-47F8-A498-298623AB3334}" destId="{CC606851-3E28-4946-A1DC-7696577188AD}" srcOrd="2" destOrd="0" presId="urn:microsoft.com/office/officeart/2005/8/layout/orgChart1"/>
    <dgm:cxn modelId="{97D0C1F0-A255-4051-A758-946A96EB84A8}" type="presParOf" srcId="{090EA22C-C8D1-4D5B-89B5-F70BE41437EE}" destId="{5DE7C317-2CA3-4C4B-9852-BBA953927FAB}" srcOrd="2" destOrd="0" presId="urn:microsoft.com/office/officeart/2005/8/layout/orgChart1"/>
    <dgm:cxn modelId="{B6C0F83A-840B-476B-AD03-0EC77427B8BF}" type="presParOf" srcId="{090EA22C-C8D1-4D5B-89B5-F70BE41437EE}" destId="{9DE11983-4B13-45EE-B2F7-CFECC92BEA99}" srcOrd="3" destOrd="0" presId="urn:microsoft.com/office/officeart/2005/8/layout/orgChart1"/>
    <dgm:cxn modelId="{C36E6D14-0E52-44A4-BB82-D849A1AA13AD}" type="presParOf" srcId="{9DE11983-4B13-45EE-B2F7-CFECC92BEA99}" destId="{A82692C4-CAD6-4FD7-9FF5-4220653A8B68}" srcOrd="0" destOrd="0" presId="urn:microsoft.com/office/officeart/2005/8/layout/orgChart1"/>
    <dgm:cxn modelId="{F6230506-BC61-4181-8BA2-8223B4529C67}" type="presParOf" srcId="{A82692C4-CAD6-4FD7-9FF5-4220653A8B68}" destId="{7E6DBAB9-DE9A-4B3B-B65C-AF1BB4563D39}" srcOrd="0" destOrd="0" presId="urn:microsoft.com/office/officeart/2005/8/layout/orgChart1"/>
    <dgm:cxn modelId="{3073337B-20EF-4A65-A113-7A8755CD7B53}" type="presParOf" srcId="{A82692C4-CAD6-4FD7-9FF5-4220653A8B68}" destId="{3639A265-C444-4A67-A83D-ECB7606D25E0}" srcOrd="1" destOrd="0" presId="urn:microsoft.com/office/officeart/2005/8/layout/orgChart1"/>
    <dgm:cxn modelId="{6FF1B108-6C2C-4B12-8011-966AD2E7F83A}" type="presParOf" srcId="{9DE11983-4B13-45EE-B2F7-CFECC92BEA99}" destId="{1BBA4683-B8C6-4583-A85D-A3144869A2A3}" srcOrd="1" destOrd="0" presId="urn:microsoft.com/office/officeart/2005/8/layout/orgChart1"/>
    <dgm:cxn modelId="{1E64C75F-B144-4AC8-B09A-73FEA2E2DA90}" type="presParOf" srcId="{1BBA4683-B8C6-4583-A85D-A3144869A2A3}" destId="{D92996B9-F7CF-4466-9FD4-8875C23BC0A6}" srcOrd="0" destOrd="0" presId="urn:microsoft.com/office/officeart/2005/8/layout/orgChart1"/>
    <dgm:cxn modelId="{AA31DFF1-CA32-491D-9C41-D7282121C9D5}" type="presParOf" srcId="{1BBA4683-B8C6-4583-A85D-A3144869A2A3}" destId="{DE03CFE6-BC4B-449F-A0C2-BF9CB5B07761}" srcOrd="1" destOrd="0" presId="urn:microsoft.com/office/officeart/2005/8/layout/orgChart1"/>
    <dgm:cxn modelId="{DDAFEC42-982F-40FC-947D-A066F707B45C}" type="presParOf" srcId="{DE03CFE6-BC4B-449F-A0C2-BF9CB5B07761}" destId="{B3DD031B-316B-4E4C-BA19-8B4D1241B770}" srcOrd="0" destOrd="0" presId="urn:microsoft.com/office/officeart/2005/8/layout/orgChart1"/>
    <dgm:cxn modelId="{2DA3D07B-FC3F-4C10-B6B0-21AD1518E937}" type="presParOf" srcId="{B3DD031B-316B-4E4C-BA19-8B4D1241B770}" destId="{FA2588C7-C522-4CCC-A53B-AE4C6CDAB47D}" srcOrd="0" destOrd="0" presId="urn:microsoft.com/office/officeart/2005/8/layout/orgChart1"/>
    <dgm:cxn modelId="{1EF4B630-2FAE-47B3-B2D4-06EEB68A90CE}" type="presParOf" srcId="{B3DD031B-316B-4E4C-BA19-8B4D1241B770}" destId="{4D6975D8-E4A4-4F1F-BA7B-935BD7DB49D5}" srcOrd="1" destOrd="0" presId="urn:microsoft.com/office/officeart/2005/8/layout/orgChart1"/>
    <dgm:cxn modelId="{33733798-6E2B-4BFD-BB06-06AD4C60A59C}" type="presParOf" srcId="{DE03CFE6-BC4B-449F-A0C2-BF9CB5B07761}" destId="{F3717504-91DF-437E-A8E1-2FA66598E7DE}" srcOrd="1" destOrd="0" presId="urn:microsoft.com/office/officeart/2005/8/layout/orgChart1"/>
    <dgm:cxn modelId="{E441B3A5-6ED8-4289-9838-25CCF54F4A18}" type="presParOf" srcId="{DE03CFE6-BC4B-449F-A0C2-BF9CB5B07761}" destId="{A06A051C-ACD3-404E-8956-AB51B867A2CD}" srcOrd="2" destOrd="0" presId="urn:microsoft.com/office/officeart/2005/8/layout/orgChart1"/>
    <dgm:cxn modelId="{059F553F-1CE9-484A-8D19-7D55DEDFC7E6}" type="presParOf" srcId="{1BBA4683-B8C6-4583-A85D-A3144869A2A3}" destId="{856CE3BF-FD86-4F12-85B6-8391A95F9622}" srcOrd="2" destOrd="0" presId="urn:microsoft.com/office/officeart/2005/8/layout/orgChart1"/>
    <dgm:cxn modelId="{2D1E05C9-08E7-454F-8AC2-D5AA501826AC}" type="presParOf" srcId="{1BBA4683-B8C6-4583-A85D-A3144869A2A3}" destId="{221F51FA-B0D3-4A3C-BC3B-078ED867FB72}" srcOrd="3" destOrd="0" presId="urn:microsoft.com/office/officeart/2005/8/layout/orgChart1"/>
    <dgm:cxn modelId="{5E377DAD-8FE4-4614-8CAA-C30BEB8AB3F3}" type="presParOf" srcId="{221F51FA-B0D3-4A3C-BC3B-078ED867FB72}" destId="{72F39E2D-F56C-464C-B11A-FADCB99F14DA}" srcOrd="0" destOrd="0" presId="urn:microsoft.com/office/officeart/2005/8/layout/orgChart1"/>
    <dgm:cxn modelId="{03F45EFE-4AF6-482B-9AA1-CA6C382422AF}" type="presParOf" srcId="{72F39E2D-F56C-464C-B11A-FADCB99F14DA}" destId="{562BCFFC-2D17-48C8-83DA-300B1D88196C}" srcOrd="0" destOrd="0" presId="urn:microsoft.com/office/officeart/2005/8/layout/orgChart1"/>
    <dgm:cxn modelId="{CD9B2AEF-3DAC-4206-B2AF-909D6250C398}" type="presParOf" srcId="{72F39E2D-F56C-464C-B11A-FADCB99F14DA}" destId="{646DD6B0-4D82-4A41-94BE-F23687301CAB}" srcOrd="1" destOrd="0" presId="urn:microsoft.com/office/officeart/2005/8/layout/orgChart1"/>
    <dgm:cxn modelId="{F1C5740B-CCD4-4747-B804-50778C006CF0}" type="presParOf" srcId="{221F51FA-B0D3-4A3C-BC3B-078ED867FB72}" destId="{21F386DE-FC34-491B-B95E-C8F21A8C313C}" srcOrd="1" destOrd="0" presId="urn:microsoft.com/office/officeart/2005/8/layout/orgChart1"/>
    <dgm:cxn modelId="{FD0466D7-95F0-477F-91E0-2B983BF7F725}" type="presParOf" srcId="{221F51FA-B0D3-4A3C-BC3B-078ED867FB72}" destId="{49F5FA61-5BB0-4F55-BD88-031D18DD54DA}" srcOrd="2" destOrd="0" presId="urn:microsoft.com/office/officeart/2005/8/layout/orgChart1"/>
    <dgm:cxn modelId="{BD017DFF-4375-491F-BFF2-14BB55B8D879}" type="presParOf" srcId="{9DE11983-4B13-45EE-B2F7-CFECC92BEA99}" destId="{85669579-337D-44BC-9B59-891D84A8D0D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15B64C-18AA-499E-AB7C-FC21948AF1C6}">
      <dsp:nvSpPr>
        <dsp:cNvPr id="0" name=""/>
        <dsp:cNvSpPr/>
      </dsp:nvSpPr>
      <dsp:spPr>
        <a:xfrm>
          <a:off x="792077" y="144022"/>
          <a:ext cx="2795081" cy="103954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Задачи селекции</a:t>
          </a:r>
          <a:endParaRPr lang="ru-RU" sz="2400" kern="1200" dirty="0"/>
        </a:p>
      </dsp:txBody>
      <dsp:txXfrm>
        <a:off x="792077" y="144022"/>
        <a:ext cx="2795081" cy="1039546"/>
      </dsp:txXfrm>
    </dsp:sp>
    <dsp:sp modelId="{B297A07E-3A2E-4122-B763-2EFDB11CEF65}">
      <dsp:nvSpPr>
        <dsp:cNvPr id="0" name=""/>
        <dsp:cNvSpPr/>
      </dsp:nvSpPr>
      <dsp:spPr>
        <a:xfrm>
          <a:off x="641883" y="1782408"/>
          <a:ext cx="3095500" cy="15477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Создание или усовершенствование</a:t>
          </a:r>
          <a:endParaRPr lang="ru-RU" sz="2400" kern="1200" dirty="0"/>
        </a:p>
      </dsp:txBody>
      <dsp:txXfrm>
        <a:off x="641883" y="1782408"/>
        <a:ext cx="3095500" cy="1547750"/>
      </dsp:txXfrm>
    </dsp:sp>
    <dsp:sp modelId="{14038AA2-CB21-4BB6-BAD8-64702EAE21FC}">
      <dsp:nvSpPr>
        <dsp:cNvPr id="0" name=""/>
        <dsp:cNvSpPr/>
      </dsp:nvSpPr>
      <dsp:spPr>
        <a:xfrm rot="18289469">
          <a:off x="3272368" y="1639081"/>
          <a:ext cx="216823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168231" y="27246"/>
              </a:lnTo>
            </a:path>
          </a:pathLst>
        </a:custGeom>
        <a:noFill/>
        <a:ln w="11429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18289469">
        <a:off x="4302278" y="1612121"/>
        <a:ext cx="108411" cy="108411"/>
      </dsp:txXfrm>
    </dsp:sp>
    <dsp:sp modelId="{2D58419D-3E79-4741-B7A5-D64C279755A4}">
      <dsp:nvSpPr>
        <dsp:cNvPr id="0" name=""/>
        <dsp:cNvSpPr/>
      </dsp:nvSpPr>
      <dsp:spPr>
        <a:xfrm>
          <a:off x="4975584" y="2496"/>
          <a:ext cx="3095500" cy="15477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Сортов растений</a:t>
          </a:r>
          <a:endParaRPr lang="ru-RU" sz="2400" kern="1200" dirty="0"/>
        </a:p>
      </dsp:txBody>
      <dsp:txXfrm>
        <a:off x="4975584" y="2496"/>
        <a:ext cx="3095500" cy="1547750"/>
      </dsp:txXfrm>
    </dsp:sp>
    <dsp:sp modelId="{FE4EC888-A229-43D7-8578-7A07F0367CE5}">
      <dsp:nvSpPr>
        <dsp:cNvPr id="0" name=""/>
        <dsp:cNvSpPr/>
      </dsp:nvSpPr>
      <dsp:spPr>
        <a:xfrm>
          <a:off x="3737383" y="2529037"/>
          <a:ext cx="1238200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238200" y="27246"/>
              </a:lnTo>
            </a:path>
          </a:pathLst>
        </a:custGeom>
        <a:noFill/>
        <a:ln w="11429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325528" y="2525328"/>
        <a:ext cx="61910" cy="61910"/>
      </dsp:txXfrm>
    </dsp:sp>
    <dsp:sp modelId="{AF939EEC-2E2D-47A1-A7E2-D62196D0860F}">
      <dsp:nvSpPr>
        <dsp:cNvPr id="0" name=""/>
        <dsp:cNvSpPr/>
      </dsp:nvSpPr>
      <dsp:spPr>
        <a:xfrm>
          <a:off x="4975584" y="1782408"/>
          <a:ext cx="3095500" cy="15477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Штаммов</a:t>
          </a:r>
          <a:endParaRPr lang="ru-RU" sz="2400" kern="1200" dirty="0"/>
        </a:p>
      </dsp:txBody>
      <dsp:txXfrm>
        <a:off x="4975584" y="1782408"/>
        <a:ext cx="3095500" cy="1547750"/>
      </dsp:txXfrm>
    </dsp:sp>
    <dsp:sp modelId="{C1EBF345-99F3-453E-AE42-F1C9338E5953}">
      <dsp:nvSpPr>
        <dsp:cNvPr id="0" name=""/>
        <dsp:cNvSpPr/>
      </dsp:nvSpPr>
      <dsp:spPr>
        <a:xfrm rot="3310531">
          <a:off x="3272368" y="3418994"/>
          <a:ext cx="216823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168231" y="27246"/>
              </a:lnTo>
            </a:path>
          </a:pathLst>
        </a:custGeom>
        <a:noFill/>
        <a:ln w="11429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3310531">
        <a:off x="4302278" y="3392034"/>
        <a:ext cx="108411" cy="108411"/>
      </dsp:txXfrm>
    </dsp:sp>
    <dsp:sp modelId="{33B3CFD2-1540-4BBF-9991-B823916CA401}">
      <dsp:nvSpPr>
        <dsp:cNvPr id="0" name=""/>
        <dsp:cNvSpPr/>
      </dsp:nvSpPr>
      <dsp:spPr>
        <a:xfrm>
          <a:off x="4975584" y="3562321"/>
          <a:ext cx="3095500" cy="15477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Пород животных </a:t>
          </a:r>
          <a:endParaRPr lang="ru-RU" sz="2400" kern="1200" dirty="0"/>
        </a:p>
      </dsp:txBody>
      <dsp:txXfrm>
        <a:off x="4975584" y="3562321"/>
        <a:ext cx="3095500" cy="154775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56CE3BF-FD86-4F12-85B6-8391A95F9622}">
      <dsp:nvSpPr>
        <dsp:cNvPr id="0" name=""/>
        <dsp:cNvSpPr/>
      </dsp:nvSpPr>
      <dsp:spPr>
        <a:xfrm>
          <a:off x="6114784" y="2515017"/>
          <a:ext cx="345754" cy="29628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62826"/>
              </a:lnTo>
              <a:lnTo>
                <a:pt x="345754" y="2962826"/>
              </a:lnTo>
            </a:path>
          </a:pathLst>
        </a:custGeom>
        <a:noFill/>
        <a:ln w="11429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2996B9-F7CF-4466-9FD4-8875C23BC0A6}">
      <dsp:nvSpPr>
        <dsp:cNvPr id="0" name=""/>
        <dsp:cNvSpPr/>
      </dsp:nvSpPr>
      <dsp:spPr>
        <a:xfrm>
          <a:off x="6114784" y="2515017"/>
          <a:ext cx="345754" cy="1320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0407"/>
              </a:lnTo>
              <a:lnTo>
                <a:pt x="345754" y="1320407"/>
              </a:lnTo>
            </a:path>
          </a:pathLst>
        </a:custGeom>
        <a:noFill/>
        <a:ln w="11429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E7C317-2CA3-4C4B-9852-BBA953927FAB}">
      <dsp:nvSpPr>
        <dsp:cNvPr id="0" name=""/>
        <dsp:cNvSpPr/>
      </dsp:nvSpPr>
      <dsp:spPr>
        <a:xfrm>
          <a:off x="4077654" y="1008109"/>
          <a:ext cx="752247" cy="11093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9386"/>
              </a:lnTo>
              <a:lnTo>
                <a:pt x="752247" y="1109386"/>
              </a:lnTo>
            </a:path>
          </a:pathLst>
        </a:custGeom>
        <a:noFill/>
        <a:ln w="11429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89DD7E-BDD7-473A-B3C3-5E142FA54892}">
      <dsp:nvSpPr>
        <dsp:cNvPr id="0" name=""/>
        <dsp:cNvSpPr/>
      </dsp:nvSpPr>
      <dsp:spPr>
        <a:xfrm>
          <a:off x="1347457" y="2515017"/>
          <a:ext cx="344748" cy="28694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69451"/>
              </a:lnTo>
              <a:lnTo>
                <a:pt x="344748" y="2869451"/>
              </a:lnTo>
            </a:path>
          </a:pathLst>
        </a:custGeom>
        <a:noFill/>
        <a:ln w="11429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9026C8-C036-4479-A3F4-163CAD20620B}">
      <dsp:nvSpPr>
        <dsp:cNvPr id="0" name=""/>
        <dsp:cNvSpPr/>
      </dsp:nvSpPr>
      <dsp:spPr>
        <a:xfrm>
          <a:off x="1347457" y="2515017"/>
          <a:ext cx="344748" cy="13111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11145"/>
              </a:lnTo>
              <a:lnTo>
                <a:pt x="344748" y="1311145"/>
              </a:lnTo>
            </a:path>
          </a:pathLst>
        </a:custGeom>
        <a:noFill/>
        <a:ln w="11429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68FE41-4371-4C91-B32A-8BC751EDBBF8}">
      <dsp:nvSpPr>
        <dsp:cNvPr id="0" name=""/>
        <dsp:cNvSpPr/>
      </dsp:nvSpPr>
      <dsp:spPr>
        <a:xfrm>
          <a:off x="2647164" y="1008109"/>
          <a:ext cx="1430489" cy="1109386"/>
        </a:xfrm>
        <a:custGeom>
          <a:avLst/>
          <a:gdLst/>
          <a:ahLst/>
          <a:cxnLst/>
          <a:rect l="0" t="0" r="0" b="0"/>
          <a:pathLst>
            <a:path>
              <a:moveTo>
                <a:pt x="1430489" y="0"/>
              </a:moveTo>
              <a:lnTo>
                <a:pt x="1430489" y="1109386"/>
              </a:lnTo>
              <a:lnTo>
                <a:pt x="0" y="1109386"/>
              </a:lnTo>
            </a:path>
          </a:pathLst>
        </a:custGeom>
        <a:noFill/>
        <a:ln w="11429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DEEC68-8A83-43E5-9754-D7454C95CAB4}">
      <dsp:nvSpPr>
        <dsp:cNvPr id="0" name=""/>
        <dsp:cNvSpPr/>
      </dsp:nvSpPr>
      <dsp:spPr>
        <a:xfrm>
          <a:off x="2448267" y="190548"/>
          <a:ext cx="3258773" cy="8175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Методы селекции</a:t>
          </a:r>
          <a:endParaRPr lang="ru-RU" sz="2300" kern="1200" dirty="0"/>
        </a:p>
      </dsp:txBody>
      <dsp:txXfrm>
        <a:off x="2448267" y="190548"/>
        <a:ext cx="3258773" cy="817560"/>
      </dsp:txXfrm>
    </dsp:sp>
    <dsp:sp modelId="{FA3733E9-347F-4BFA-881F-7115D7547339}">
      <dsp:nvSpPr>
        <dsp:cNvPr id="0" name=""/>
        <dsp:cNvSpPr/>
      </dsp:nvSpPr>
      <dsp:spPr>
        <a:xfrm>
          <a:off x="47750" y="1719974"/>
          <a:ext cx="2599414" cy="79504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Искусственный отбор</a:t>
          </a:r>
          <a:endParaRPr lang="ru-RU" sz="2300" kern="1200" dirty="0"/>
        </a:p>
      </dsp:txBody>
      <dsp:txXfrm>
        <a:off x="47750" y="1719974"/>
        <a:ext cx="2599414" cy="795042"/>
      </dsp:txXfrm>
    </dsp:sp>
    <dsp:sp modelId="{65E20DC6-51C3-41FC-B920-D07EAA664ED9}">
      <dsp:nvSpPr>
        <dsp:cNvPr id="0" name=""/>
        <dsp:cNvSpPr/>
      </dsp:nvSpPr>
      <dsp:spPr>
        <a:xfrm>
          <a:off x="1692205" y="3309285"/>
          <a:ext cx="2560318" cy="10337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Индивидуальный отбор</a:t>
          </a:r>
          <a:endParaRPr lang="ru-RU" sz="2300" kern="1200" dirty="0"/>
        </a:p>
      </dsp:txBody>
      <dsp:txXfrm>
        <a:off x="1692205" y="3309285"/>
        <a:ext cx="2560318" cy="1033754"/>
      </dsp:txXfrm>
    </dsp:sp>
    <dsp:sp modelId="{F6BCB2AC-015D-45C5-AEC0-020D75BA0E59}">
      <dsp:nvSpPr>
        <dsp:cNvPr id="0" name=""/>
        <dsp:cNvSpPr/>
      </dsp:nvSpPr>
      <dsp:spPr>
        <a:xfrm>
          <a:off x="1692205" y="4880706"/>
          <a:ext cx="2560318" cy="100752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Массовый отбор</a:t>
          </a:r>
          <a:endParaRPr lang="ru-RU" sz="2300" kern="1200" dirty="0"/>
        </a:p>
      </dsp:txBody>
      <dsp:txXfrm>
        <a:off x="1692205" y="4880706"/>
        <a:ext cx="2560318" cy="1007523"/>
      </dsp:txXfrm>
    </dsp:sp>
    <dsp:sp modelId="{7E6DBAB9-DE9A-4B3B-B65C-AF1BB4563D39}">
      <dsp:nvSpPr>
        <dsp:cNvPr id="0" name=""/>
        <dsp:cNvSpPr/>
      </dsp:nvSpPr>
      <dsp:spPr>
        <a:xfrm>
          <a:off x="4829901" y="1719974"/>
          <a:ext cx="2569766" cy="79504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Гибридизация</a:t>
          </a:r>
          <a:endParaRPr lang="ru-RU" sz="2300" kern="1200" dirty="0"/>
        </a:p>
      </dsp:txBody>
      <dsp:txXfrm>
        <a:off x="4829901" y="1719974"/>
        <a:ext cx="2569766" cy="795042"/>
      </dsp:txXfrm>
    </dsp:sp>
    <dsp:sp modelId="{FA2588C7-C522-4CCC-A53B-AE4C6CDAB47D}">
      <dsp:nvSpPr>
        <dsp:cNvPr id="0" name=""/>
        <dsp:cNvSpPr/>
      </dsp:nvSpPr>
      <dsp:spPr>
        <a:xfrm>
          <a:off x="6460539" y="3309285"/>
          <a:ext cx="2321850" cy="105227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Инбридинг</a:t>
          </a:r>
          <a:endParaRPr lang="ru-RU" sz="2300" kern="1200" dirty="0"/>
        </a:p>
      </dsp:txBody>
      <dsp:txXfrm>
        <a:off x="6460539" y="3309285"/>
        <a:ext cx="2321850" cy="1052278"/>
      </dsp:txXfrm>
    </dsp:sp>
    <dsp:sp modelId="{562BCFFC-2D17-48C8-83DA-300B1D88196C}">
      <dsp:nvSpPr>
        <dsp:cNvPr id="0" name=""/>
        <dsp:cNvSpPr/>
      </dsp:nvSpPr>
      <dsp:spPr>
        <a:xfrm>
          <a:off x="6460539" y="4899230"/>
          <a:ext cx="2317113" cy="11572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Аутбридинг</a:t>
          </a:r>
          <a:endParaRPr lang="ru-RU" sz="2300" kern="1200" dirty="0"/>
        </a:p>
      </dsp:txBody>
      <dsp:txXfrm>
        <a:off x="6460539" y="4899230"/>
        <a:ext cx="2317113" cy="1157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subTitle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subTitle"/>
          </p:nvPr>
        </p:nvSpPr>
        <p:spPr>
          <a:xfrm>
            <a:off x="301680" y="228600"/>
            <a:ext cx="8534160" cy="35172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1" name="PlaceHolder 5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317664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605196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body"/>
          </p:nvPr>
        </p:nvSpPr>
        <p:spPr>
          <a:xfrm>
            <a:off x="30168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7" name="PlaceHolder 6"/>
          <p:cNvSpPr>
            <a:spLocks noGrp="1"/>
          </p:cNvSpPr>
          <p:nvPr>
            <p:ph type="body"/>
          </p:nvPr>
        </p:nvSpPr>
        <p:spPr>
          <a:xfrm>
            <a:off x="317664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8" name="PlaceHolder 7"/>
          <p:cNvSpPr>
            <a:spLocks noGrp="1"/>
          </p:cNvSpPr>
          <p:nvPr>
            <p:ph type="body"/>
          </p:nvPr>
        </p:nvSpPr>
        <p:spPr>
          <a:xfrm>
            <a:off x="605196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301680" y="228600"/>
            <a:ext cx="8534160" cy="35172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317664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05196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30168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 type="body"/>
          </p:nvPr>
        </p:nvSpPr>
        <p:spPr>
          <a:xfrm>
            <a:off x="317664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 type="body"/>
          </p:nvPr>
        </p:nvSpPr>
        <p:spPr>
          <a:xfrm>
            <a:off x="605196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301680" y="228600"/>
            <a:ext cx="8534160" cy="35172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317664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 type="body"/>
          </p:nvPr>
        </p:nvSpPr>
        <p:spPr>
          <a:xfrm>
            <a:off x="605196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2" name="PlaceHolder 5"/>
          <p:cNvSpPr>
            <a:spLocks noGrp="1"/>
          </p:cNvSpPr>
          <p:nvPr>
            <p:ph type="body"/>
          </p:nvPr>
        </p:nvSpPr>
        <p:spPr>
          <a:xfrm>
            <a:off x="30168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3" name="PlaceHolder 6"/>
          <p:cNvSpPr>
            <a:spLocks noGrp="1"/>
          </p:cNvSpPr>
          <p:nvPr>
            <p:ph type="body"/>
          </p:nvPr>
        </p:nvSpPr>
        <p:spPr>
          <a:xfrm>
            <a:off x="317664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4" name="PlaceHolder 7"/>
          <p:cNvSpPr>
            <a:spLocks noGrp="1"/>
          </p:cNvSpPr>
          <p:nvPr>
            <p:ph type="body"/>
          </p:nvPr>
        </p:nvSpPr>
        <p:spPr>
          <a:xfrm>
            <a:off x="605196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eec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 hidden="1"/>
          <p:cNvSpPr/>
          <p:nvPr/>
        </p:nvSpPr>
        <p:spPr>
          <a:xfrm>
            <a:off x="0" y="0"/>
            <a:ext cx="9143640" cy="13928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 hidden="1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 hidden="1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CustomShape 5" hidden="1"/>
          <p:cNvSpPr/>
          <p:nvPr/>
        </p:nvSpPr>
        <p:spPr>
          <a:xfrm>
            <a:off x="149400" y="6388560"/>
            <a:ext cx="8832600" cy="30924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 hidden="1"/>
          <p:cNvSpPr/>
          <p:nvPr/>
        </p:nvSpPr>
        <p:spPr>
          <a:xfrm>
            <a:off x="152280" y="155520"/>
            <a:ext cx="8832600" cy="6546600"/>
          </a:xfrm>
          <a:prstGeom prst="rect">
            <a:avLst/>
          </a:prstGeom>
          <a:noFill/>
          <a:ln w="9525">
            <a:solidFill>
              <a:schemeClr val="accent3">
                <a:shade val="7500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" name="Line 7"/>
          <p:cNvSpPr/>
          <p:nvPr/>
        </p:nvSpPr>
        <p:spPr>
          <a:xfrm>
            <a:off x="152280" y="1276560"/>
            <a:ext cx="8832960" cy="0"/>
          </a:xfrm>
          <a:prstGeom prst="line">
            <a:avLst/>
          </a:prstGeom>
          <a:ln w="9525">
            <a:solidFill>
              <a:schemeClr val="accent3">
                <a:shade val="75000"/>
              </a:schemeClr>
            </a:solidFill>
            <a:prstDash val="sys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" name="CustomShape 8" hidden="1"/>
          <p:cNvSpPr/>
          <p:nvPr/>
        </p:nvSpPr>
        <p:spPr>
          <a:xfrm>
            <a:off x="4267080" y="956160"/>
            <a:ext cx="609120" cy="609120"/>
          </a:xfrm>
          <a:prstGeom prst="ellipse">
            <a:avLst/>
          </a:prstGeom>
          <a:solidFill>
            <a:srgbClr val="ffffff"/>
          </a:solidFill>
          <a:ln w="15875">
            <a:noFill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" name="CustomShape 9" hidden="1"/>
          <p:cNvSpPr/>
          <p:nvPr/>
        </p:nvSpPr>
        <p:spPr>
          <a:xfrm>
            <a:off x="4361760" y="1050480"/>
            <a:ext cx="420120" cy="420120"/>
          </a:xfrm>
          <a:prstGeom prst="ellipse">
            <a:avLst/>
          </a:prstGeom>
          <a:solidFill>
            <a:srgbClr val="ffffff"/>
          </a:solidFill>
          <a:ln cap="rnd" w="50800">
            <a:solidFill>
              <a:schemeClr val="accent3">
                <a:shade val="75000"/>
              </a:schemeClr>
            </a:solidFill>
            <a:round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" name="CustomShape 10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" name="CustomShape 11"/>
          <p:cNvSpPr/>
          <p:nvPr/>
        </p:nvSpPr>
        <p:spPr>
          <a:xfrm>
            <a:off x="8991720" y="288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" name="CustomShape 12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" name="CustomShape 13"/>
          <p:cNvSpPr/>
          <p:nvPr/>
        </p:nvSpPr>
        <p:spPr>
          <a:xfrm>
            <a:off x="0" y="0"/>
            <a:ext cx="9143640" cy="25142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" name="CustomShape 14"/>
          <p:cNvSpPr/>
          <p:nvPr/>
        </p:nvSpPr>
        <p:spPr>
          <a:xfrm>
            <a:off x="146160" y="6391800"/>
            <a:ext cx="8832600" cy="30924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" name="PlaceHolder 15"/>
          <p:cNvSpPr>
            <a:spLocks noGrp="1"/>
          </p:cNvSpPr>
          <p:nvPr>
            <p:ph type="dt"/>
          </p:nvPr>
        </p:nvSpPr>
        <p:spPr>
          <a:xfrm>
            <a:off x="5791320" y="6405120"/>
            <a:ext cx="3044520" cy="36540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</a:pPr>
            <a:fld id="{A19CC48C-0C4A-400F-BE75-43B085A6365B}" type="datetime">
              <a:rPr b="0" lang="ru-RU" sz="1400" spc="-1" strike="noStrike">
                <a:solidFill>
                  <a:srgbClr val="ffffff"/>
                </a:solidFill>
                <a:latin typeface="Georgia"/>
              </a:rPr>
              <a:t>6.4.22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15" name="PlaceHolder 16"/>
          <p:cNvSpPr>
            <a:spLocks noGrp="1"/>
          </p:cNvSpPr>
          <p:nvPr>
            <p:ph type="ftr"/>
          </p:nvPr>
        </p:nvSpPr>
        <p:spPr>
          <a:xfrm>
            <a:off x="304920" y="6410880"/>
            <a:ext cx="3580920" cy="36540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6" name="Line 17"/>
          <p:cNvSpPr/>
          <p:nvPr/>
        </p:nvSpPr>
        <p:spPr>
          <a:xfrm>
            <a:off x="155160" y="2419920"/>
            <a:ext cx="8833320" cy="0"/>
          </a:xfrm>
          <a:prstGeom prst="line">
            <a:avLst/>
          </a:prstGeom>
          <a:ln w="11430">
            <a:solidFill>
              <a:schemeClr val="accent3">
                <a:shade val="75000"/>
              </a:schemeClr>
            </a:solidFill>
            <a:prstDash val="sys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" name="CustomShape 18"/>
          <p:cNvSpPr/>
          <p:nvPr/>
        </p:nvSpPr>
        <p:spPr>
          <a:xfrm>
            <a:off x="152280" y="152280"/>
            <a:ext cx="8832600" cy="6546600"/>
          </a:xfrm>
          <a:prstGeom prst="rect">
            <a:avLst/>
          </a:prstGeom>
          <a:noFill/>
          <a:ln w="9525">
            <a:solidFill>
              <a:schemeClr val="accent3">
                <a:shade val="7500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8" name="CustomShape 19"/>
          <p:cNvSpPr/>
          <p:nvPr/>
        </p:nvSpPr>
        <p:spPr>
          <a:xfrm>
            <a:off x="4267080" y="2115360"/>
            <a:ext cx="609120" cy="609120"/>
          </a:xfrm>
          <a:prstGeom prst="ellipse">
            <a:avLst/>
          </a:prstGeom>
          <a:solidFill>
            <a:srgbClr val="ffffff"/>
          </a:solidFill>
          <a:ln w="15875">
            <a:noFill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9" name="CustomShape 20"/>
          <p:cNvSpPr/>
          <p:nvPr/>
        </p:nvSpPr>
        <p:spPr>
          <a:xfrm>
            <a:off x="4361760" y="2209680"/>
            <a:ext cx="420120" cy="420120"/>
          </a:xfrm>
          <a:prstGeom prst="ellipse">
            <a:avLst/>
          </a:prstGeom>
          <a:solidFill>
            <a:srgbClr val="ffffff"/>
          </a:solidFill>
          <a:ln cap="rnd" w="50800">
            <a:solidFill>
              <a:schemeClr val="accent3">
                <a:shade val="75000"/>
              </a:schemeClr>
            </a:solidFill>
            <a:round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PlaceHolder 21"/>
          <p:cNvSpPr>
            <a:spLocks noGrp="1"/>
          </p:cNvSpPr>
          <p:nvPr>
            <p:ph type="sldNum"/>
          </p:nvPr>
        </p:nvSpPr>
        <p:spPr>
          <a:xfrm>
            <a:off x="4343400" y="2199600"/>
            <a:ext cx="456840" cy="441000"/>
          </a:xfrm>
          <a:prstGeom prst="rect">
            <a:avLst/>
          </a:prstGeom>
        </p:spPr>
        <p:txBody>
          <a:bodyPr lIns="45720" rIns="45720" tIns="45000" bIns="45000" anchor="ctr">
            <a:noAutofit/>
          </a:bodyPr>
          <a:p>
            <a:pPr algn="ctr">
              <a:lnSpc>
                <a:spcPct val="100000"/>
              </a:lnSpc>
            </a:pPr>
            <a:fld id="{03491262-54B8-4BAE-B380-796A5405A2C3}" type="slidenum">
              <a:rPr b="0" lang="ru-RU" sz="1600" spc="-1" strike="noStrike">
                <a:solidFill>
                  <a:srgbClr val="789145"/>
                </a:solidFill>
                <a:latin typeface="Georgia"/>
              </a:rPr>
              <a:t>32</a:t>
            </a:fld>
            <a:endParaRPr b="0" lang="ru-RU" sz="1600" spc="-1" strike="noStrike">
              <a:latin typeface="Times New Roman"/>
            </a:endParaRPr>
          </a:p>
        </p:txBody>
      </p:sp>
      <p:sp>
        <p:nvSpPr>
          <p:cNvPr id="21" name="PlaceHolder 22"/>
          <p:cNvSpPr>
            <a:spLocks noGrp="1"/>
          </p:cNvSpPr>
          <p:nvPr>
            <p:ph type="title"/>
          </p:nvPr>
        </p:nvSpPr>
        <p:spPr>
          <a:xfrm>
            <a:off x="685800" y="380880"/>
            <a:ext cx="7772040" cy="17521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ru-RU" sz="4200" spc="-1" strike="noStrike">
                <a:solidFill>
                  <a:srgbClr val="4f81bd"/>
                </a:solidFill>
                <a:latin typeface="Georgia"/>
              </a:rPr>
              <a:t>Образец заголовка</a:t>
            </a:r>
            <a:endParaRPr b="0" lang="ru-RU" sz="42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" name="PlaceHolder 2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700" spc="-1" strike="noStrike">
                <a:solidFill>
                  <a:srgbClr val="000000"/>
                </a:solidFill>
                <a:latin typeface="Georgia"/>
              </a:rPr>
              <a:t>Для правки структуры щёлкните мышью</a:t>
            </a:r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1f497d"/>
                </a:solidFill>
                <a:latin typeface="Georgia"/>
              </a:rPr>
              <a:t>Третий уровень структуры</a:t>
            </a:r>
            <a:endParaRPr b="0" lang="ru-RU" sz="2000" spc="-1" strike="noStrike">
              <a:solidFill>
                <a:srgbClr val="1f497d"/>
              </a:solidFill>
              <a:latin typeface="Georgi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 hidden="1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" name="CustomShape 2" hidden="1"/>
          <p:cNvSpPr/>
          <p:nvPr/>
        </p:nvSpPr>
        <p:spPr>
          <a:xfrm>
            <a:off x="0" y="0"/>
            <a:ext cx="9143640" cy="13928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" name="CustomShape 3" hidden="1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2" name="CustomShape 4" hidden="1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3" name="CustomShape 5" hidden="1"/>
          <p:cNvSpPr/>
          <p:nvPr/>
        </p:nvSpPr>
        <p:spPr>
          <a:xfrm>
            <a:off x="149400" y="6388560"/>
            <a:ext cx="8832600" cy="30924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CustomShape 6" hidden="1"/>
          <p:cNvSpPr/>
          <p:nvPr/>
        </p:nvSpPr>
        <p:spPr>
          <a:xfrm>
            <a:off x="152280" y="155520"/>
            <a:ext cx="8832600" cy="6546600"/>
          </a:xfrm>
          <a:prstGeom prst="rect">
            <a:avLst/>
          </a:prstGeom>
          <a:noFill/>
          <a:ln w="9525">
            <a:solidFill>
              <a:schemeClr val="accent3">
                <a:shade val="7500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Line 7"/>
          <p:cNvSpPr/>
          <p:nvPr/>
        </p:nvSpPr>
        <p:spPr>
          <a:xfrm>
            <a:off x="152280" y="1276560"/>
            <a:ext cx="8832960" cy="0"/>
          </a:xfrm>
          <a:prstGeom prst="line">
            <a:avLst/>
          </a:prstGeom>
          <a:ln w="9525">
            <a:solidFill>
              <a:schemeClr val="accent3">
                <a:shade val="75000"/>
              </a:schemeClr>
            </a:solidFill>
            <a:prstDash val="sys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8" hidden="1"/>
          <p:cNvSpPr/>
          <p:nvPr/>
        </p:nvSpPr>
        <p:spPr>
          <a:xfrm>
            <a:off x="4267080" y="956160"/>
            <a:ext cx="609120" cy="609120"/>
          </a:xfrm>
          <a:prstGeom prst="ellipse">
            <a:avLst/>
          </a:prstGeom>
          <a:solidFill>
            <a:srgbClr val="ffffff"/>
          </a:solidFill>
          <a:ln w="15875">
            <a:noFill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CustomShape 9" hidden="1"/>
          <p:cNvSpPr/>
          <p:nvPr/>
        </p:nvSpPr>
        <p:spPr>
          <a:xfrm>
            <a:off x="4361760" y="1050480"/>
            <a:ext cx="420120" cy="420120"/>
          </a:xfrm>
          <a:prstGeom prst="ellipse">
            <a:avLst/>
          </a:prstGeom>
          <a:solidFill>
            <a:srgbClr val="ffffff"/>
          </a:solidFill>
          <a:ln cap="rnd" w="50800">
            <a:solidFill>
              <a:schemeClr val="accent3">
                <a:shade val="75000"/>
              </a:schemeClr>
            </a:solidFill>
            <a:round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8" name="CustomShape 10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9" name="CustomShape 11"/>
          <p:cNvSpPr/>
          <p:nvPr/>
        </p:nvSpPr>
        <p:spPr>
          <a:xfrm>
            <a:off x="0" y="0"/>
            <a:ext cx="9143640" cy="15516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0" name="CustomShape 12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" name="CustomShape 13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2" name="CustomShape 14"/>
          <p:cNvSpPr/>
          <p:nvPr/>
        </p:nvSpPr>
        <p:spPr>
          <a:xfrm>
            <a:off x="146160" y="6391800"/>
            <a:ext cx="8832600" cy="30924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3" name="CustomShape 15"/>
          <p:cNvSpPr/>
          <p:nvPr/>
        </p:nvSpPr>
        <p:spPr>
          <a:xfrm>
            <a:off x="152280" y="158400"/>
            <a:ext cx="8832600" cy="6546600"/>
          </a:xfrm>
          <a:prstGeom prst="rect">
            <a:avLst/>
          </a:prstGeom>
          <a:noFill/>
          <a:ln w="9525">
            <a:solidFill>
              <a:schemeClr val="accent3">
                <a:shade val="7500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74" name="PlaceHolder 16"/>
          <p:cNvSpPr>
            <a:spLocks noGrp="1"/>
          </p:cNvSpPr>
          <p:nvPr>
            <p:ph type="dt"/>
          </p:nvPr>
        </p:nvSpPr>
        <p:spPr>
          <a:xfrm>
            <a:off x="5791320" y="6405120"/>
            <a:ext cx="3044520" cy="36540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</a:pPr>
            <a:fld id="{090500FD-0A58-4B5A-8177-96DFA04E754F}" type="datetime">
              <a:rPr b="0" lang="ru-RU" sz="1400" spc="-1" strike="noStrike">
                <a:solidFill>
                  <a:srgbClr val="ffffff"/>
                </a:solidFill>
                <a:latin typeface="Georgia"/>
              </a:rPr>
              <a:t>6.4.22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75" name="PlaceHolder 17"/>
          <p:cNvSpPr>
            <a:spLocks noGrp="1"/>
          </p:cNvSpPr>
          <p:nvPr>
            <p:ph type="ftr"/>
          </p:nvPr>
        </p:nvSpPr>
        <p:spPr>
          <a:xfrm>
            <a:off x="304920" y="6410880"/>
            <a:ext cx="3580920" cy="36540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6" name="PlaceHolder 18"/>
          <p:cNvSpPr>
            <a:spLocks noGrp="1"/>
          </p:cNvSpPr>
          <p:nvPr>
            <p:ph type="sldNum"/>
          </p:nvPr>
        </p:nvSpPr>
        <p:spPr>
          <a:xfrm>
            <a:off x="4267080" y="6324480"/>
            <a:ext cx="609120" cy="441000"/>
          </a:xfrm>
          <a:prstGeom prst="rect">
            <a:avLst/>
          </a:prstGeom>
        </p:spPr>
        <p:txBody>
          <a:bodyPr lIns="45720" rIns="45720" tIns="45000" bIns="45000" anchor="ctr">
            <a:noAutofit/>
          </a:bodyPr>
          <a:p>
            <a:pPr algn="ctr">
              <a:lnSpc>
                <a:spcPct val="100000"/>
              </a:lnSpc>
            </a:pPr>
            <a:fld id="{7F7C01C5-628A-4BD9-814B-1B6EE0708029}" type="slidenum">
              <a:rPr b="0" lang="ru-RU" sz="1600" spc="-1" strike="noStrike">
                <a:solidFill>
                  <a:srgbClr val="e1e1e1"/>
                </a:solidFill>
                <a:latin typeface="Georgia"/>
              </a:rPr>
              <a:t>&lt;номер&gt;</a:t>
            </a:fld>
            <a:endParaRPr b="0" lang="ru-RU" sz="1600" spc="-1" strike="noStrike">
              <a:latin typeface="Times New Roman"/>
            </a:endParaRPr>
          </a:p>
        </p:txBody>
      </p:sp>
      <p:sp>
        <p:nvSpPr>
          <p:cNvPr id="77" name="PlaceHolder 19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78" name="PlaceHolder 20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700" spc="-1" strike="noStrike">
                <a:solidFill>
                  <a:srgbClr val="000000"/>
                </a:solidFill>
                <a:latin typeface="Georgia"/>
              </a:rPr>
              <a:t>Для правки структуры щёлкните мышью</a:t>
            </a:r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1f497d"/>
                </a:solidFill>
                <a:latin typeface="Georgia"/>
              </a:rPr>
              <a:t>Третий уровень структуры</a:t>
            </a:r>
            <a:endParaRPr b="0" lang="ru-RU" sz="2000" spc="-1" strike="noStrike">
              <a:solidFill>
                <a:srgbClr val="1f497d"/>
              </a:solidFill>
              <a:latin typeface="Georgi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eec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ustomShape 1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6" name="CustomShape 2"/>
          <p:cNvSpPr/>
          <p:nvPr/>
        </p:nvSpPr>
        <p:spPr>
          <a:xfrm>
            <a:off x="0" y="0"/>
            <a:ext cx="9143640" cy="13928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7" name="CustomShape 3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8" name="CustomShape 4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9" name="CustomShape 5"/>
          <p:cNvSpPr/>
          <p:nvPr/>
        </p:nvSpPr>
        <p:spPr>
          <a:xfrm>
            <a:off x="149400" y="6388560"/>
            <a:ext cx="8832600" cy="30924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0" name="CustomShape 6"/>
          <p:cNvSpPr/>
          <p:nvPr/>
        </p:nvSpPr>
        <p:spPr>
          <a:xfrm>
            <a:off x="152280" y="155520"/>
            <a:ext cx="8832600" cy="6546600"/>
          </a:xfrm>
          <a:prstGeom prst="rect">
            <a:avLst/>
          </a:prstGeom>
          <a:noFill/>
          <a:ln w="9525">
            <a:solidFill>
              <a:schemeClr val="accent3">
                <a:shade val="7500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21" name="Line 7"/>
          <p:cNvSpPr/>
          <p:nvPr/>
        </p:nvSpPr>
        <p:spPr>
          <a:xfrm>
            <a:off x="152280" y="1276560"/>
            <a:ext cx="8832960" cy="0"/>
          </a:xfrm>
          <a:prstGeom prst="line">
            <a:avLst/>
          </a:prstGeom>
          <a:ln w="9525">
            <a:solidFill>
              <a:schemeClr val="accent3">
                <a:shade val="75000"/>
              </a:schemeClr>
            </a:solidFill>
            <a:prstDash val="sys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22" name="CustomShape 8"/>
          <p:cNvSpPr/>
          <p:nvPr/>
        </p:nvSpPr>
        <p:spPr>
          <a:xfrm>
            <a:off x="4267080" y="956160"/>
            <a:ext cx="609120" cy="609120"/>
          </a:xfrm>
          <a:prstGeom prst="ellipse">
            <a:avLst/>
          </a:prstGeom>
          <a:solidFill>
            <a:srgbClr val="ffffff"/>
          </a:solidFill>
          <a:ln w="15875">
            <a:noFill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3" name="CustomShape 9"/>
          <p:cNvSpPr/>
          <p:nvPr/>
        </p:nvSpPr>
        <p:spPr>
          <a:xfrm>
            <a:off x="4361760" y="1050480"/>
            <a:ext cx="420120" cy="420120"/>
          </a:xfrm>
          <a:prstGeom prst="ellipse">
            <a:avLst/>
          </a:prstGeom>
          <a:solidFill>
            <a:srgbClr val="ffffff"/>
          </a:solidFill>
          <a:ln cap="rnd" w="50800">
            <a:solidFill>
              <a:schemeClr val="accent3">
                <a:shade val="75000"/>
              </a:schemeClr>
            </a:solidFill>
            <a:round/>
          </a:ln>
          <a:effectLst>
            <a:outerShdw blurRad="50800" dir="5400000" dist="25560" rotWithShape="0">
              <a:srgbClr val="000000">
                <a:alpha val="3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4" name="PlaceHolder 10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ru-RU" sz="3300" spc="-1" strike="noStrike">
                <a:solidFill>
                  <a:srgbClr val="88a54e"/>
                </a:solidFill>
                <a:latin typeface="Georgia"/>
              </a:rPr>
              <a:t>Образец заголовка</a:t>
            </a:r>
            <a:endParaRPr b="0" lang="ru-RU" sz="33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25" name="PlaceHolder 11"/>
          <p:cNvSpPr>
            <a:spLocks noGrp="1"/>
          </p:cNvSpPr>
          <p:nvPr>
            <p:ph type="dt"/>
          </p:nvPr>
        </p:nvSpPr>
        <p:spPr>
          <a:xfrm>
            <a:off x="5791320" y="6405120"/>
            <a:ext cx="3044520" cy="36540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</a:pPr>
            <a:fld id="{C794105D-FCDC-437C-B884-723D61ECE4DC}" type="datetime">
              <a:rPr b="0" lang="ru-RU" sz="1400" spc="-1" strike="noStrike">
                <a:solidFill>
                  <a:srgbClr val="ffffff"/>
                </a:solidFill>
                <a:latin typeface="Georgia"/>
              </a:rPr>
              <a:t>6.4.22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126" name="PlaceHolder 12"/>
          <p:cNvSpPr>
            <a:spLocks noGrp="1"/>
          </p:cNvSpPr>
          <p:nvPr>
            <p:ph type="ftr"/>
          </p:nvPr>
        </p:nvSpPr>
        <p:spPr>
          <a:xfrm>
            <a:off x="304920" y="6410880"/>
            <a:ext cx="3580920" cy="36540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27" name="PlaceHolder 13"/>
          <p:cNvSpPr>
            <a:spLocks noGrp="1"/>
          </p:cNvSpPr>
          <p:nvPr>
            <p:ph type="sldNum"/>
          </p:nvPr>
        </p:nvSpPr>
        <p:spPr>
          <a:xfrm>
            <a:off x="4361760" y="1026360"/>
            <a:ext cx="456840" cy="441000"/>
          </a:xfrm>
          <a:prstGeom prst="rect">
            <a:avLst/>
          </a:prstGeom>
        </p:spPr>
        <p:txBody>
          <a:bodyPr lIns="45720" rIns="45720" tIns="45000" bIns="45000" anchor="ctr">
            <a:noAutofit/>
          </a:bodyPr>
          <a:p>
            <a:pPr algn="ctr">
              <a:lnSpc>
                <a:spcPct val="100000"/>
              </a:lnSpc>
            </a:pPr>
            <a:fld id="{B1E8900E-7A0D-47DD-9C1B-BF139F387AD3}" type="slidenum">
              <a:rPr b="0" lang="ru-RU" sz="1600" spc="-1" strike="noStrike">
                <a:solidFill>
                  <a:srgbClr val="88a54e"/>
                </a:solidFill>
                <a:latin typeface="Georgia"/>
              </a:rPr>
              <a:t>&lt;номер&gt;</a:t>
            </a:fld>
            <a:endParaRPr b="0" lang="ru-RU" sz="1600" spc="-1" strike="noStrike">
              <a:latin typeface="Times New Roman"/>
            </a:endParaRPr>
          </a:p>
        </p:txBody>
      </p:sp>
      <p:sp>
        <p:nvSpPr>
          <p:cNvPr id="128" name="PlaceHolder 14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marL="274320" indent="-273960">
              <a:lnSpc>
                <a:spcPct val="100000"/>
              </a:lnSpc>
              <a:spcBef>
                <a:spcPts val="541"/>
              </a:spcBef>
              <a:buClr>
                <a:srgbClr val="4f81bd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latin typeface="Georgia"/>
              </a:rPr>
              <a:t>Образец текста</a:t>
            </a:r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  <a:p>
            <a:pPr lvl="1" marL="548640" indent="-273960">
              <a:lnSpc>
                <a:spcPct val="100000"/>
              </a:lnSpc>
              <a:spcBef>
                <a:spcPts val="439"/>
              </a:spcBef>
              <a:buClr>
                <a:srgbClr val="c0504d"/>
              </a:buClr>
              <a:buSzPct val="70000"/>
              <a:buFont typeface="Wingdings" charset="2"/>
              <a:buChar char=""/>
            </a:pPr>
            <a:r>
              <a:rPr b="0" lang="ru-RU" sz="2200" spc="-1" strike="noStrike">
                <a:solidFill>
                  <a:srgbClr val="1f497d"/>
                </a:solidFill>
                <a:latin typeface="Georgia"/>
              </a:rPr>
              <a:t>Второй уровень</a:t>
            </a:r>
            <a:endParaRPr b="0" lang="ru-RU" sz="2200" spc="-1" strike="noStrike">
              <a:solidFill>
                <a:srgbClr val="000000"/>
              </a:solidFill>
              <a:latin typeface="Georgia"/>
            </a:endParaRPr>
          </a:p>
          <a:p>
            <a:pPr lvl="2" marL="822960" indent="-228240">
              <a:lnSpc>
                <a:spcPct val="100000"/>
              </a:lnSpc>
              <a:spcBef>
                <a:spcPts val="400"/>
              </a:spcBef>
              <a:buClr>
                <a:srgbClr val="9bbb59"/>
              </a:buClr>
              <a:buSzPct val="75000"/>
              <a:buFont typeface="Wingdings 2" charset="2"/>
              <a:buChar char=""/>
            </a:pPr>
            <a:r>
              <a:rPr b="0" lang="ru-RU" sz="2000" spc="-1" strike="noStrike">
                <a:solidFill>
                  <a:srgbClr val="000000"/>
                </a:solidFill>
                <a:latin typeface="Georgia"/>
              </a:rPr>
              <a:t>Третий уровень</a:t>
            </a:r>
            <a:endParaRPr b="0" lang="ru-RU" sz="2000" spc="-1" strike="noStrike">
              <a:solidFill>
                <a:srgbClr val="1f497d"/>
              </a:solidFill>
              <a:latin typeface="Georgia"/>
            </a:endParaRPr>
          </a:p>
          <a:p>
            <a:pPr lvl="3" marL="1097280" indent="-228240">
              <a:lnSpc>
                <a:spcPct val="100000"/>
              </a:lnSpc>
              <a:spcBef>
                <a:spcPts val="400"/>
              </a:spcBef>
              <a:buClr>
                <a:srgbClr val="8064a2"/>
              </a:buClr>
              <a:buSzPct val="70000"/>
              <a:buFont typeface="Wingdings" charset="2"/>
              <a:buChar char=""/>
            </a:pPr>
            <a:r>
              <a:rPr b="0" lang="ru-RU" sz="2000" spc="-1" strike="noStrike">
                <a:solidFill>
                  <a:srgbClr val="1f497d"/>
                </a:solidFill>
                <a:latin typeface="Georgia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Georgia"/>
            </a:endParaRPr>
          </a:p>
          <a:p>
            <a:pPr lvl="4" marL="1371600" indent="-228240">
              <a:lnSpc>
                <a:spcPct val="100000"/>
              </a:lnSpc>
              <a:spcBef>
                <a:spcPts val="360"/>
              </a:spcBef>
              <a:buClr>
                <a:srgbClr val="4bacc6"/>
              </a:buClr>
              <a:buFont typeface="Symbol" charset="2"/>
              <a:buChar char=""/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diagramData" Target="../diagrams/data2.xml"/><Relationship Id="rId2" Type="http://schemas.openxmlformats.org/officeDocument/2006/relationships/diagramLayout" Target="../diagrams/layout2.xml"/><Relationship Id="rId3" Type="http://schemas.openxmlformats.org/officeDocument/2006/relationships/diagramQuickStyle" Target="../diagrams/quickStyle2.xml"/><Relationship Id="rId4" Type="http://schemas.openxmlformats.org/officeDocument/2006/relationships/diagramColors" Target="../diagrams/colors2.xml"/><Relationship Id="rId5" Type="http://schemas.microsoft.com/office/2007/relationships/diagramDrawing" Target="../diagrams/drawing2.xml"/><Relationship Id="rId6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image" Target="../media/image18.jpeg"/><Relationship Id="rId4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1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13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13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13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slideLayout" Target="../slideLayouts/slideLayout13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slideLayout" Target="../slideLayouts/slideLayout13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slideLayout" Target="../slideLayouts/slideLayout13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Shape 1"/>
          <p:cNvSpPr txBox="1"/>
          <p:nvPr/>
        </p:nvSpPr>
        <p:spPr>
          <a:xfrm>
            <a:off x="179640" y="260640"/>
            <a:ext cx="8820360" cy="11793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rmAutofit fontScale="42000"/>
          </a:bodyPr>
          <a:p>
            <a:pPr algn="ctr">
              <a:lnSpc>
                <a:spcPct val="100000"/>
              </a:lnSpc>
            </a:pPr>
            <a:r>
              <a:rPr b="0" lang="ru-RU" sz="6700" spc="-1" strike="noStrike">
                <a:solidFill>
                  <a:srgbClr val="4f6228"/>
                </a:solidFill>
                <a:latin typeface="Georgia"/>
              </a:rPr>
              <a:t>Селекция в Адыгее.</a:t>
            </a:r>
            <a:br/>
            <a:endParaRPr b="0" lang="ru-RU" sz="6700" spc="-1" strike="noStrike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166" name="Рисунок 3" descr="640px-Carrots_of_many_colors.jpg"/>
          <p:cNvPicPr/>
          <p:nvPr/>
        </p:nvPicPr>
        <p:blipFill>
          <a:blip r:embed="rId1"/>
          <a:stretch/>
        </p:blipFill>
        <p:spPr>
          <a:xfrm rot="16200000">
            <a:off x="2799360" y="-207360"/>
            <a:ext cx="3616920" cy="5832360"/>
          </a:xfrm>
          <a:prstGeom prst="rect">
            <a:avLst/>
          </a:prstGeom>
          <a:ln w="0">
            <a:noFill/>
          </a:ln>
        </p:spPr>
      </p:pic>
      <p:sp>
        <p:nvSpPr>
          <p:cNvPr id="167" name="CustomShape 2"/>
          <p:cNvSpPr/>
          <p:nvPr/>
        </p:nvSpPr>
        <p:spPr>
          <a:xfrm>
            <a:off x="5040000" y="5220000"/>
            <a:ext cx="3600000" cy="540000"/>
          </a:xfrm>
          <a:prstGeom prst="flowChartPredefinedProcess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 algn="ctr"/>
            <a:r>
              <a:rPr b="0" lang="ru-RU" sz="1800" spc="-1" strike="noStrike">
                <a:latin typeface="Arial"/>
              </a:rPr>
              <a:t>Автор Силина И.П.</a:t>
            </a:r>
            <a:endParaRPr b="0" lang="ru-RU" sz="1800" spc="-1" strike="noStrike">
              <a:latin typeface="Arial"/>
            </a:endParaRPr>
          </a:p>
          <a:p>
            <a:pPr algn="ctr"/>
            <a:r>
              <a:rPr b="0" lang="ru-RU" sz="1800" spc="-1" strike="noStrike">
                <a:latin typeface="Arial"/>
              </a:rPr>
              <a:t>МБОУ СШ №2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CustomShape 1"/>
          <p:cNvSpPr/>
          <p:nvPr/>
        </p:nvSpPr>
        <p:spPr>
          <a:xfrm>
            <a:off x="323640" y="332640"/>
            <a:ext cx="849672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Селекция(от лат. </a:t>
            </a:r>
            <a:r>
              <a:rPr b="0" lang="en-US" sz="1800" spc="-1" strike="noStrike">
                <a:solidFill>
                  <a:srgbClr val="000000"/>
                </a:solidFill>
                <a:latin typeface="Georgia"/>
              </a:rPr>
              <a:t>selectio</a:t>
            </a: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 – отбор) – наука о выведении новых форм животных, растений, грибов, и бактерий с ценными для человека свойствами. </a:t>
            </a:r>
            <a:endParaRPr b="0" lang="ru-RU" sz="1800" spc="-1" strike="noStrike">
              <a:latin typeface="Arial"/>
            </a:endParaRPr>
          </a:p>
        </p:txBody>
      </p:sp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3577145343"/>
              </p:ext>
            </p:extLst>
          </p:nvPr>
        </p:nvGraphicFramePr>
        <p:xfrm>
          <a:off x="179640" y="1268640"/>
          <a:ext cx="8712720" cy="511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69" name="Line 2"/>
          <p:cNvSpPr/>
          <p:nvPr/>
        </p:nvSpPr>
        <p:spPr>
          <a:xfrm>
            <a:off x="2339640" y="2492640"/>
            <a:ext cx="0" cy="57600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916109127"/>
              </p:ext>
            </p:extLst>
          </p:nvPr>
        </p:nvGraphicFramePr>
        <p:xfrm>
          <a:off x="179640" y="188640"/>
          <a:ext cx="8784720" cy="619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179640" y="332640"/>
            <a:ext cx="8712720" cy="2650680"/>
          </a:xfrm>
          <a:prstGeom prst="rect">
            <a:avLst/>
          </a:prstGeom>
          <a:noFill/>
          <a:ln w="0">
            <a:noFill/>
          </a:ln>
        </p:spPr>
        <p:style>
          <a:lnRef idx="2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77933c"/>
                </a:solidFill>
                <a:latin typeface="Georgia"/>
              </a:rPr>
              <a:t>Индивидуальный отбор базируется на выделении особей с известным генотипом, определенным по продуктивности потомства. Поэтому при индивидуальном отборе желаемый результат достигается значительно быстрее. При отборе работа селекционера начинается с создания группы особей с одинаковыми генотипами. Наиболее легко их получить у самоопыляемых растений.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71" name="Picture 2" descr="http://cvetutcvety.ru/wp-content/uploads/2012/11/2012-11-13_050544.jpg"/>
          <p:cNvPicPr/>
          <p:nvPr/>
        </p:nvPicPr>
        <p:blipFill>
          <a:blip r:embed="rId1"/>
          <a:stretch/>
        </p:blipFill>
        <p:spPr>
          <a:xfrm>
            <a:off x="3276000" y="3028320"/>
            <a:ext cx="5677200" cy="3332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2" descr="http://900igr.net/datai/biologija/Metody-selektsii/0004-001-Osnovnymi-metodami-selektsii-javljajutsja-otbor-i-gibridizatsija.jpg"/>
          <p:cNvPicPr/>
          <p:nvPr/>
        </p:nvPicPr>
        <p:blipFill>
          <a:blip r:embed="rId1"/>
          <a:stretch/>
        </p:blipFill>
        <p:spPr>
          <a:xfrm>
            <a:off x="3132000" y="2262240"/>
            <a:ext cx="5842440" cy="4089960"/>
          </a:xfrm>
          <a:prstGeom prst="rect">
            <a:avLst/>
          </a:prstGeom>
          <a:ln w="0">
            <a:noFill/>
          </a:ln>
        </p:spPr>
      </p:pic>
      <p:sp>
        <p:nvSpPr>
          <p:cNvPr id="173" name="CustomShape 1"/>
          <p:cNvSpPr/>
          <p:nvPr/>
        </p:nvSpPr>
        <p:spPr>
          <a:xfrm>
            <a:off x="179640" y="260640"/>
            <a:ext cx="8712720" cy="191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4f6228"/>
                </a:solidFill>
                <a:latin typeface="Georgia"/>
              </a:rPr>
              <a:t>Массовый отбор основан на отборе по фенотипу; отбираются особи, отвечающие определенному стандарту, но один и тот же фенотип может быть обусловлен различными генотипами, а один и тот же генотип может дать (в пределах нормы реакции) различные фенотипы. 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179640" y="188640"/>
            <a:ext cx="8784720" cy="3016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4f6228"/>
                </a:solidFill>
                <a:latin typeface="Georgia"/>
              </a:rPr>
              <a:t>Некоторые ценные признаки проявляются лишь у одного из полов, например, количество и качество белка, клейкость, содержание клетчатки и т. п. По фенотипу определить генотип самца невозможно, поэтому отбор лишь по фенотипу не дает возможности оценить наследственные свойства производителей. Это, естественно, замедляет достижение цели, намеченной селекционером.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75" name="Рисунок 2" descr="https://images.aif.ru/009/771/79a7591fddb91142b0f5b733afcc62c3.jpg"/>
          <p:cNvPicPr/>
          <p:nvPr/>
        </p:nvPicPr>
        <p:blipFill>
          <a:blip r:embed="rId1"/>
          <a:stretch/>
        </p:blipFill>
        <p:spPr>
          <a:xfrm>
            <a:off x="3276000" y="2781000"/>
            <a:ext cx="5688360" cy="352800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Рисунок 1" descr="79.jpeg"/>
          <p:cNvPicPr/>
          <p:nvPr/>
        </p:nvPicPr>
        <p:blipFill>
          <a:blip r:embed="rId1"/>
          <a:stretch/>
        </p:blipFill>
        <p:spPr>
          <a:xfrm>
            <a:off x="179640" y="188640"/>
            <a:ext cx="8964000" cy="5400360"/>
          </a:xfrm>
          <a:prstGeom prst="rect">
            <a:avLst/>
          </a:prstGeom>
          <a:ln w="0">
            <a:noFill/>
          </a:ln>
        </p:spPr>
      </p:pic>
      <p:sp>
        <p:nvSpPr>
          <p:cNvPr id="177" name="CustomShape 1"/>
          <p:cNvSpPr/>
          <p:nvPr/>
        </p:nvSpPr>
        <p:spPr>
          <a:xfrm>
            <a:off x="1907640" y="2493000"/>
            <a:ext cx="978120" cy="4842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8" name="CustomShape 2"/>
          <p:cNvSpPr/>
          <p:nvPr/>
        </p:nvSpPr>
        <p:spPr>
          <a:xfrm>
            <a:off x="7956360" y="2925000"/>
            <a:ext cx="978120" cy="4842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9" name="CustomShape 3"/>
          <p:cNvSpPr/>
          <p:nvPr/>
        </p:nvSpPr>
        <p:spPr>
          <a:xfrm>
            <a:off x="179640" y="5445360"/>
            <a:ext cx="87847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Calibri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Calibri"/>
              </a:rPr>
              <a:t>Исторически сложилось так, что Кавказ, в том числе и Адыгея стали центром происхождения пшеницы.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Picture 5" descr="Картинки по запросу &quot;фото полей пшеницы&quot;"/>
          <p:cNvPicPr/>
          <p:nvPr/>
        </p:nvPicPr>
        <p:blipFill>
          <a:blip r:embed="rId1"/>
          <a:stretch/>
        </p:blipFill>
        <p:spPr>
          <a:xfrm>
            <a:off x="179640" y="188640"/>
            <a:ext cx="8772480" cy="6012720"/>
          </a:xfrm>
          <a:prstGeom prst="rect">
            <a:avLst/>
          </a:prstGeom>
          <a:ln w="0">
            <a:noFill/>
          </a:ln>
        </p:spPr>
      </p:pic>
      <p:sp>
        <p:nvSpPr>
          <p:cNvPr id="181" name="CustomShape 1"/>
          <p:cNvSpPr/>
          <p:nvPr/>
        </p:nvSpPr>
        <p:spPr>
          <a:xfrm>
            <a:off x="179640" y="696600"/>
            <a:ext cx="8784720" cy="374976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latin typeface="Georgia"/>
                <a:ea typeface="Calibri"/>
              </a:rPr>
              <a:t>	</a:t>
            </a:r>
            <a:r>
              <a:rPr b="0" lang="ru-RU" sz="2400" spc="-1" strike="noStrike">
                <a:latin typeface="Georgia"/>
                <a:ea typeface="Calibri"/>
              </a:rPr>
              <a:t>Адыгея — аграрно-промышленный регион, в котором 62 % национального дохода приходится на аграрный сектор.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latin typeface="Georgia"/>
                <a:ea typeface="Calibri"/>
              </a:rPr>
              <a:t>	</a:t>
            </a:r>
            <a:r>
              <a:rPr b="0" lang="ru-RU" sz="2400" spc="-1" strike="noStrike">
                <a:latin typeface="Georgia"/>
                <a:ea typeface="Calibri"/>
              </a:rPr>
              <a:t>Сельское хозяйство республики — это многоотраслевое производство интенсивного типа, развернутое в довольно сложных и разнообразных агроклиматических условиях.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latin typeface="Georgia"/>
                <a:ea typeface="Calibri"/>
              </a:rPr>
              <a:t>	</a:t>
            </a:r>
            <a:r>
              <a:rPr b="0" lang="ru-RU" sz="2400" spc="-1" strike="noStrike">
                <a:latin typeface="Georgia"/>
                <a:ea typeface="Calibri"/>
              </a:rPr>
              <a:t>Тем не менее на протяжении последних 8 лет аграрный сектор экономики региона демонстрировал стабильные успехи, занимая 2 место в России по урожайности зерновых после Краснодарского края ( учитывая территориальные размеры нашего региона, можно сказать, что мы первые!).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Picture 8" descr="Картинки по запросу &quot;фото полей пшеницы&quot;"/>
          <p:cNvPicPr/>
          <p:nvPr/>
        </p:nvPicPr>
        <p:blipFill>
          <a:blip r:embed="rId1"/>
          <a:stretch/>
        </p:blipFill>
        <p:spPr>
          <a:xfrm>
            <a:off x="251640" y="260640"/>
            <a:ext cx="8712720" cy="6106680"/>
          </a:xfrm>
          <a:prstGeom prst="rect">
            <a:avLst/>
          </a:prstGeom>
          <a:ln w="0">
            <a:noFill/>
          </a:ln>
        </p:spPr>
      </p:pic>
      <p:sp>
        <p:nvSpPr>
          <p:cNvPr id="183" name="CustomShape 1"/>
          <p:cNvSpPr/>
          <p:nvPr/>
        </p:nvSpPr>
        <p:spPr>
          <a:xfrm>
            <a:off x="251640" y="3027960"/>
            <a:ext cx="8568720" cy="26524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ffffff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ffffff"/>
                </a:solidFill>
                <a:latin typeface="Georgia"/>
                <a:ea typeface="Times New Roman"/>
              </a:rPr>
              <a:t>Селекционеры Адыгейского научно-исследовательского института сельского хозяйства в 2016 году заготовили тысячу тонн элитных семян озимых зерновых для последующей реализации сельхозпроизводителям с целью получения стабильно высокого и качественного урожая.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ffffff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ffffff"/>
                </a:solidFill>
                <a:latin typeface="Georgia"/>
                <a:ea typeface="Times New Roman"/>
              </a:rPr>
              <a:t>Об этом сообщил директор НИИ Рашид Тугуз.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84" name="Custom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5" name="CustomShape 3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Picture 3" descr="Картинки по запросу &quot;фото полей пшеницы&quot;"/>
          <p:cNvPicPr/>
          <p:nvPr/>
        </p:nvPicPr>
        <p:blipFill>
          <a:blip r:embed="rId1"/>
          <a:stretch/>
        </p:blipFill>
        <p:spPr>
          <a:xfrm>
            <a:off x="4788000" y="188640"/>
            <a:ext cx="4104000" cy="6156360"/>
          </a:xfrm>
          <a:prstGeom prst="rect">
            <a:avLst/>
          </a:prstGeom>
          <a:ln w="0">
            <a:noFill/>
          </a:ln>
        </p:spPr>
      </p:pic>
      <p:sp>
        <p:nvSpPr>
          <p:cNvPr id="187" name="CustomShape 1"/>
          <p:cNvSpPr/>
          <p:nvPr/>
        </p:nvSpPr>
        <p:spPr>
          <a:xfrm>
            <a:off x="179640" y="195840"/>
            <a:ext cx="4752000" cy="521280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Посевы пшеницы находятся в Кошехабльском, Гиагинском, Теучежском районах, а также в Майкопе.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Ученые селекционеры Адыгеи за последние 10 лет, вывели 3 сорта озимой пшеницы— «Горянка», «Майкопчанка» и «Мафэ» (в переводе с адыгского — «счастливый»), которые уже успели себя зарекомендовать у аграриев как республики, так и юга России. 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Picture 2" descr="Картинки по запросу &quot;фото полей пшеницы&quot;"/>
          <p:cNvPicPr/>
          <p:nvPr/>
        </p:nvPicPr>
        <p:blipFill>
          <a:blip r:embed="rId1"/>
          <a:stretch/>
        </p:blipFill>
        <p:spPr>
          <a:xfrm>
            <a:off x="179640" y="3141000"/>
            <a:ext cx="8778600" cy="3243960"/>
          </a:xfrm>
          <a:prstGeom prst="rect">
            <a:avLst/>
          </a:prstGeom>
          <a:ln w="0">
            <a:noFill/>
          </a:ln>
        </p:spPr>
      </p:pic>
      <p:sp>
        <p:nvSpPr>
          <p:cNvPr id="189" name="CustomShape 1"/>
          <p:cNvSpPr/>
          <p:nvPr/>
        </p:nvSpPr>
        <p:spPr>
          <a:xfrm>
            <a:off x="179640" y="188640"/>
            <a:ext cx="8784720" cy="3016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В больших объемах семена этих сортов теперь направляются на реализацию в Ростовскую область, Ставропольский и Краснодарский края, а также в другие регионы, где, по сравнению с Адыгеей, еще более жесткие условия для возделывания пшеницы и даже в Китай!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Сорта пшеницы, выведенные нашими адыгейскими селекционерами могут хорошо себя зарекомендовать на любой земле!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Picture 2" descr="Картинки по запросу &quot;фото полей пшеницы&quot;"/>
          <p:cNvPicPr/>
          <p:nvPr/>
        </p:nvPicPr>
        <p:blipFill>
          <a:blip r:embed="rId1"/>
          <a:stretch/>
        </p:blipFill>
        <p:spPr>
          <a:xfrm>
            <a:off x="179640" y="2781000"/>
            <a:ext cx="8784720" cy="3613680"/>
          </a:xfrm>
          <a:prstGeom prst="rect">
            <a:avLst/>
          </a:prstGeom>
          <a:ln w="0">
            <a:noFill/>
          </a:ln>
        </p:spPr>
      </p:pic>
      <p:sp>
        <p:nvSpPr>
          <p:cNvPr id="191" name="CustomShape 1"/>
          <p:cNvSpPr/>
          <p:nvPr/>
        </p:nvSpPr>
        <p:spPr>
          <a:xfrm>
            <a:off x="251640" y="188640"/>
            <a:ext cx="8712720" cy="310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Задача адыгейских селекционеров - приложить усилия в научной работе, чтобы все выведенные сорта пшеницы, не только дали хороший урожай, но и сформировали новые линии для выведения сортов, наиболее адаптированных к сегодняшним быстро изменяющимся климатическим условиям.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Завершена кропотливая работа над новым, еще более стрессоустойчивым сортом пшеницы. Ученые республики назвали его «Насып» — (в переводе с адыгейского — «счастье»), считая самым большим своим научным достижением. Патент и авторское свидетельство на него получены.Этот сорт, по мнению ученых, будет наиболее адаптирован к климатическим условиям предгорий Северного Кавказа. Именно поэтому он и получил такое позитивное название.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CustomShape 1"/>
          <p:cNvSpPr/>
          <p:nvPr/>
        </p:nvSpPr>
        <p:spPr>
          <a:xfrm>
            <a:off x="179640" y="283320"/>
            <a:ext cx="8784720" cy="477576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tIns="84240" bIns="210960" anchor="ctr">
            <a:spAutoFit/>
          </a:bodyPr>
          <a:p>
            <a:pPr algn="ctr">
              <a:lnSpc>
                <a:spcPct val="100000"/>
              </a:lnSpc>
            </a:pPr>
            <a:r>
              <a:rPr b="1" lang="ru-RU" sz="3000" spc="-1" strike="noStrike">
                <a:solidFill>
                  <a:srgbClr val="d32f2f"/>
                </a:solidFill>
                <a:latin typeface="Arial"/>
                <a:ea typeface="Times New Roman"/>
              </a:rPr>
              <a:t>Адыгейские селекционеры вывели новый сорт чая- самый северный чай в мире!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Адыгейский филиал всероссийского НИИ цветоводства и субтропических культур Россельхозакадемии вывел и запатентовал новый сорт самого северного чая в мире и назвали его адыгейским, сообщил директор филиала Эдуард Пчихачев.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Сорт уже внесен в федеральный реестр сортов. Он получен в результате 15 селекций из сорта китайского чая. Процесс селекции занял около 75 лет!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</p:txBody>
      </p:sp>
      <p:pic>
        <p:nvPicPr>
          <p:cNvPr id="193" name="Рисунок 1" descr="http://www.44parallel.ru/images/232.jpg"/>
          <p:cNvPicPr/>
          <p:nvPr/>
        </p:nvPicPr>
        <p:blipFill>
          <a:blip r:embed="rId1"/>
          <a:stretch/>
        </p:blipFill>
        <p:spPr>
          <a:xfrm>
            <a:off x="179640" y="4221000"/>
            <a:ext cx="8784720" cy="237600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Picture 3" descr="Картинки по запросу &quot;фото чайных плантаций&quot;"/>
          <p:cNvPicPr/>
          <p:nvPr/>
        </p:nvPicPr>
        <p:blipFill>
          <a:blip r:embed="rId1"/>
          <a:stretch/>
        </p:blipFill>
        <p:spPr>
          <a:xfrm>
            <a:off x="155520" y="188640"/>
            <a:ext cx="8808480" cy="3600000"/>
          </a:xfrm>
          <a:prstGeom prst="rect">
            <a:avLst/>
          </a:prstGeom>
          <a:ln w="0">
            <a:noFill/>
          </a:ln>
        </p:spPr>
      </p:pic>
      <p:sp>
        <p:nvSpPr>
          <p:cNvPr id="195" name="CustomShape 1"/>
          <p:cNvSpPr/>
          <p:nvPr/>
        </p:nvSpPr>
        <p:spPr>
          <a:xfrm>
            <a:off x="179640" y="3764880"/>
            <a:ext cx="8964000" cy="301824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latin typeface="Georgia"/>
                <a:ea typeface="Times New Roman"/>
              </a:rPr>
              <a:t>Чаеводство в Адыгее началось в 1938 году. В 1950 году чай прошел испытание холодом. Морозы в Майкопском районе достигли – 40 на поверхности, 78% растений чая сохранилось.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latin typeface="Georgia"/>
                <a:ea typeface="Times New Roman"/>
              </a:rPr>
              <a:t>Наш чай выращивают 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п.</a:t>
            </a:r>
            <a:r>
              <a:rPr b="0" lang="ru-RU" sz="2400" spc="-1" strike="noStrike">
                <a:latin typeface="Georgia"/>
                <a:ea typeface="Times New Roman"/>
              </a:rPr>
              <a:t> Цветочном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 на высоте 347 метров над уровнем моря</a:t>
            </a:r>
            <a:r>
              <a:rPr b="0" lang="ru-RU" sz="2400" spc="-1" strike="noStrike">
                <a:latin typeface="Georgia"/>
                <a:ea typeface="Times New Roman"/>
              </a:rPr>
              <a:t>, где располагается центр 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Всесоюзного научно-исследовательского института чая и чайной промышленности.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323640" y="78120"/>
            <a:ext cx="8568720" cy="26524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212121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212121"/>
                </a:solidFill>
                <a:latin typeface="Georgia"/>
                <a:ea typeface="Times New Roman"/>
              </a:rPr>
              <a:t>По словам Пчихачева, новый сорт из-за влияния климатической зоны обладает особыми свойствами. Содержание танина в нем достигает 16%, тогда как в других сортах чая – всего 9%. Большинство сортов чая растет только в субтропических зонах, к которым Адыгея не относится. Созданы чайные плантации.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212121"/>
                </a:solidFill>
                <a:latin typeface="Georgia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212121"/>
                </a:solidFill>
                <a:latin typeface="Georgia"/>
                <a:ea typeface="Times New Roman"/>
              </a:rPr>
              <a:t>Первый урожай уже собран 3 года назад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97" name="Picture 3" descr="Картинки по запросу &quot;фото чайных плантаций&quot;"/>
          <p:cNvPicPr/>
          <p:nvPr/>
        </p:nvPicPr>
        <p:blipFill>
          <a:blip r:embed="rId1"/>
          <a:stretch/>
        </p:blipFill>
        <p:spPr>
          <a:xfrm>
            <a:off x="3276000" y="2709000"/>
            <a:ext cx="5714640" cy="3628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CustomShape 1"/>
          <p:cNvSpPr/>
          <p:nvPr/>
        </p:nvSpPr>
        <p:spPr>
          <a:xfrm>
            <a:off x="251640" y="188640"/>
            <a:ext cx="8712720" cy="2284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Наши селекционеры работали по нескольким направлениям: морозоустойчивость, устойчивость к различным заболеваниям, повышенное содержании танина, вкусовые качества чая.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Это один из примеров как работает искусственный отбор в селекции на практике!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99" name="Рисунок 2" descr="Фото: Depositphotos.com"/>
          <p:cNvPicPr/>
          <p:nvPr/>
        </p:nvPicPr>
        <p:blipFill>
          <a:blip r:embed="rId1"/>
          <a:stretch/>
        </p:blipFill>
        <p:spPr>
          <a:xfrm>
            <a:off x="179640" y="2446920"/>
            <a:ext cx="8784720" cy="386208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Picture 4" descr="Картинки по запросу &quot;фото адыгейский чай&quot;"/>
          <p:cNvPicPr/>
          <p:nvPr/>
        </p:nvPicPr>
        <p:blipFill>
          <a:blip r:embed="rId1"/>
          <a:stretch/>
        </p:blipFill>
        <p:spPr>
          <a:xfrm>
            <a:off x="5148000" y="3213000"/>
            <a:ext cx="3811680" cy="3096000"/>
          </a:xfrm>
          <a:prstGeom prst="rect">
            <a:avLst/>
          </a:prstGeom>
          <a:ln w="0">
            <a:noFill/>
          </a:ln>
        </p:spPr>
      </p:pic>
      <p:sp>
        <p:nvSpPr>
          <p:cNvPr id="201" name="CustomShape 1"/>
          <p:cNvSpPr/>
          <p:nvPr/>
        </p:nvSpPr>
        <p:spPr>
          <a:xfrm>
            <a:off x="179640" y="188640"/>
            <a:ext cx="8784720" cy="484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Стоит "Адыгейский чай" в 3 раза дороже цейлонского, потому что преобладает над ним по своим вкусовым качествам и по насыщенности микроэлементами и витаминами.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Выпускается он пока небольшими сувенирными партиями, но со временем производство достигнет промышленных масштабов.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Уже в прошлом году в Адыгее собрана тонна сырого чайного листа. Эту ценную культуру выращивают на плантациях поселка Цветочный Майкопского района республики.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Picture 6" descr="Картинки по запросу &quot;фото адыгейский чай&quot;"/>
          <p:cNvPicPr/>
          <p:nvPr/>
        </p:nvPicPr>
        <p:blipFill>
          <a:blip r:embed="rId1"/>
          <a:stretch/>
        </p:blipFill>
        <p:spPr>
          <a:xfrm>
            <a:off x="4572000" y="188640"/>
            <a:ext cx="4355640" cy="3327120"/>
          </a:xfrm>
          <a:prstGeom prst="rect">
            <a:avLst/>
          </a:prstGeom>
          <a:ln w="0">
            <a:noFill/>
          </a:ln>
        </p:spPr>
      </p:pic>
      <p:pic>
        <p:nvPicPr>
          <p:cNvPr id="203" name="Picture 2" descr="Картинки по запросу &quot;фото адыгейский чай&quot;"/>
          <p:cNvPicPr/>
          <p:nvPr/>
        </p:nvPicPr>
        <p:blipFill>
          <a:blip r:embed="rId2"/>
          <a:stretch/>
        </p:blipFill>
        <p:spPr>
          <a:xfrm>
            <a:off x="251640" y="188640"/>
            <a:ext cx="4608000" cy="3312000"/>
          </a:xfrm>
          <a:prstGeom prst="rect">
            <a:avLst/>
          </a:prstGeom>
          <a:ln w="0">
            <a:noFill/>
          </a:ln>
        </p:spPr>
      </p:pic>
      <p:sp>
        <p:nvSpPr>
          <p:cNvPr id="204" name="CustomShape 1"/>
          <p:cNvSpPr/>
          <p:nvPr/>
        </p:nvSpPr>
        <p:spPr>
          <a:xfrm>
            <a:off x="179640" y="3573000"/>
            <a:ext cx="5256360" cy="191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Как считают местные власти, если до сих пор символом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республики является адыгейский сыр, то еще одной визитной карточкой станет адыгейский чай!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05" name="Picture 8" descr="Картинки по запросу &quot;фото адыгейский чай&quot;"/>
          <p:cNvPicPr/>
          <p:nvPr/>
        </p:nvPicPr>
        <p:blipFill>
          <a:blip r:embed="rId3"/>
          <a:stretch/>
        </p:blipFill>
        <p:spPr>
          <a:xfrm>
            <a:off x="5148000" y="3501000"/>
            <a:ext cx="3816000" cy="2857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Picture 2" descr="Картинки по запросу &quot;поля кукурузы&quot;"/>
          <p:cNvPicPr/>
          <p:nvPr/>
        </p:nvPicPr>
        <p:blipFill>
          <a:blip r:embed="rId1"/>
          <a:stretch/>
        </p:blipFill>
        <p:spPr>
          <a:xfrm>
            <a:off x="179640" y="3501000"/>
            <a:ext cx="8784720" cy="2980800"/>
          </a:xfrm>
          <a:prstGeom prst="rect">
            <a:avLst/>
          </a:prstGeom>
          <a:ln w="0">
            <a:noFill/>
          </a:ln>
        </p:spPr>
      </p:pic>
      <p:sp>
        <p:nvSpPr>
          <p:cNvPr id="207" name="CustomShape 1"/>
          <p:cNvSpPr/>
          <p:nvPr/>
        </p:nvSpPr>
        <p:spPr>
          <a:xfrm>
            <a:off x="323640" y="188640"/>
            <a:ext cx="8568720" cy="447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Кукуруза одна из наиболее распространенных сельскохозяйственных культур в мировом земледелии. По урожайности она занимает 1 место среди зерновых!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Мамсиров Нурбий Ильясович, кандидат сельскохозяйственных наук, доцент кафедры агрономии факультета аграрных технологий ФГБОУ ВПО «Майкопский государственный технологический университет», заведующий отделом земледелия и агрохимии Адыгейского НИИ сельского хозяйства, селекционер, занимается изучением продуктивности и выведением новых гибридов кукурузы в Республике Адыгея.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CustomShape 1"/>
          <p:cNvSpPr/>
          <p:nvPr/>
        </p:nvSpPr>
        <p:spPr>
          <a:xfrm>
            <a:off x="179640" y="260640"/>
            <a:ext cx="8784720" cy="191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В силу почвенно-климатических условий предгорной зоны Республики Адыгея наша земля благоприятствует выращиванию стабильного урожая зерна и 2х урожаев в год для получения зеленого корма и силосной массы раннеспелых и среднеспелых сортов и гибридов кукурузы.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09" name="Picture 2" descr="Кукурузные поля на Кубани"/>
          <p:cNvPicPr/>
          <p:nvPr/>
        </p:nvPicPr>
        <p:blipFill>
          <a:blip r:embed="rId1"/>
          <a:stretch/>
        </p:blipFill>
        <p:spPr>
          <a:xfrm>
            <a:off x="179640" y="2277000"/>
            <a:ext cx="8771760" cy="4140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CustomShape 1"/>
          <p:cNvSpPr/>
          <p:nvPr/>
        </p:nvSpPr>
        <p:spPr>
          <a:xfrm>
            <a:off x="179640" y="188640"/>
            <a:ext cx="3528000" cy="630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Польза кукурузы, прежде всего, определяется ее витаминно-минеральным составом</a:t>
            </a:r>
            <a:r>
              <a:rPr b="1" lang="ru-RU" sz="2400" spc="-1" strike="noStrike">
                <a:solidFill>
                  <a:srgbClr val="000000"/>
                </a:solidFill>
                <a:latin typeface="Georgia"/>
              </a:rPr>
              <a:t>.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 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В ней содержатся витамины группы В, Е, Н (биотин), А, а также такие микроэлементы как кальций, магний, фосфор, калий, натрий, железо, йод и многие другие. Такой разнообразный состав полезных веществ редко где встретишь.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11" name="Picture 2" descr="Кукурузные поля на Кубани"/>
          <p:cNvPicPr/>
          <p:nvPr/>
        </p:nvPicPr>
        <p:blipFill>
          <a:blip r:embed="rId1"/>
          <a:stretch/>
        </p:blipFill>
        <p:spPr>
          <a:xfrm>
            <a:off x="3492000" y="260640"/>
            <a:ext cx="5459400" cy="6084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1"/>
          <p:cNvSpPr/>
          <p:nvPr/>
        </p:nvSpPr>
        <p:spPr>
          <a:xfrm>
            <a:off x="0" y="0"/>
            <a:ext cx="9143640" cy="45684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3" name="CustomShape 2"/>
          <p:cNvSpPr/>
          <p:nvPr/>
        </p:nvSpPr>
        <p:spPr>
          <a:xfrm>
            <a:off x="0" y="45720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4" name="CustomShape 3"/>
          <p:cNvSpPr/>
          <p:nvPr/>
        </p:nvSpPr>
        <p:spPr>
          <a:xfrm>
            <a:off x="179640" y="188640"/>
            <a:ext cx="8712720" cy="155484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10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0" lang="ru-RU" sz="1000" spc="-1" strike="noStrike">
                <a:solidFill>
                  <a:srgbClr val="000000"/>
                </a:solidFill>
                <a:latin typeface="Arial"/>
                <a:ea typeface="Times New Roman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Искусственный отбор проводимый адыгейскими селекционерами направлен на увеличение показателей по содержанию витаминов в кукурузе и на повышение уровня ее морозоустойчивости и сопротивляемости заболеваниям.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15" name="Picture 5" descr="Кубанское гостеприимство"/>
          <p:cNvPicPr/>
          <p:nvPr/>
        </p:nvPicPr>
        <p:blipFill>
          <a:blip r:embed="rId1"/>
          <a:stretch/>
        </p:blipFill>
        <p:spPr>
          <a:xfrm>
            <a:off x="251640" y="1700640"/>
            <a:ext cx="8699760" cy="4860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Picture 2" descr="https://avatars.mds.yandex.net/get-zen_doc/1118263/pub_5b0f78c377d0e6069973eca1_5b0f78c85a104f9075bacdfc/scale_2400"/>
          <p:cNvPicPr/>
          <p:nvPr/>
        </p:nvPicPr>
        <p:blipFill>
          <a:blip r:embed="rId1"/>
          <a:stretch/>
        </p:blipFill>
        <p:spPr>
          <a:xfrm>
            <a:off x="179640" y="188640"/>
            <a:ext cx="5688360" cy="6192360"/>
          </a:xfrm>
          <a:prstGeom prst="rect">
            <a:avLst/>
          </a:prstGeom>
          <a:ln w="0">
            <a:noFill/>
          </a:ln>
        </p:spPr>
      </p:pic>
      <p:sp>
        <p:nvSpPr>
          <p:cNvPr id="217" name="CustomShape 1"/>
          <p:cNvSpPr/>
          <p:nvPr/>
        </p:nvSpPr>
        <p:spPr>
          <a:xfrm>
            <a:off x="5796000" y="260640"/>
            <a:ext cx="3168000" cy="630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Древние черкесские сады – одна из величайших загадок в истории Северного Кавказа. 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На большом пространстве, где когда-то жили адыги, прямо в лесах то и дело попадаются многокилометровые плодовые насаждения: яблони, груши, айва, алыча, орешник…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CustomShape 1"/>
          <p:cNvSpPr/>
          <p:nvPr/>
        </p:nvSpPr>
        <p:spPr>
          <a:xfrm>
            <a:off x="179640" y="188640"/>
            <a:ext cx="5688360" cy="594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Уже в XX столетии ни кто иной, как сам академик Мичурин, написал статью с красноречивым заглавием «Черкесские сады ждут своих селекционеров».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«Об изумительном богатстве так называемых старых черкесских садов, – писал он, – мне известно давно. Дикие заросли плодово-ягодных растений Адыгеи представляют собой ценнейший исходный материал для селекционеров Кавказа».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По оценкам ведущих современных агрономов, они, несмотря на свою баснословную древность, до сих пор плодоносят.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19" name="Custom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20" name="Picture 4" descr="Картинки по запросу &quot;фото мичурина&quot;"/>
          <p:cNvPicPr/>
          <p:nvPr/>
        </p:nvPicPr>
        <p:blipFill>
          <a:blip r:embed="rId1"/>
          <a:stretch/>
        </p:blipFill>
        <p:spPr>
          <a:xfrm>
            <a:off x="5580000" y="1917000"/>
            <a:ext cx="3384000" cy="43416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stomShape 1"/>
          <p:cNvSpPr/>
          <p:nvPr/>
        </p:nvSpPr>
        <p:spPr>
          <a:xfrm>
            <a:off x="179640" y="188640"/>
            <a:ext cx="3384000" cy="630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Еще один зачинатель советской селекционной науки – академик Жуковский, учитель Николая Вавилова – много лет посвятил изучению драгоценного садоводческого наследия адыгов и пришел к выводу о том, что именно здесь находилась древняя прародина основных плодовых культур всей Евразии.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22" name="Picture 2" descr="Картинки по запросу &quot;фото адыгейской груши&quot;"/>
          <p:cNvPicPr/>
          <p:nvPr/>
        </p:nvPicPr>
        <p:blipFill>
          <a:blip r:embed="rId1"/>
          <a:stretch/>
        </p:blipFill>
        <p:spPr>
          <a:xfrm>
            <a:off x="3564000" y="836640"/>
            <a:ext cx="5387400" cy="5572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CustomShape 1"/>
          <p:cNvSpPr/>
          <p:nvPr/>
        </p:nvSpPr>
        <p:spPr>
          <a:xfrm>
            <a:off x="179640" y="260640"/>
            <a:ext cx="8784720" cy="2284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Такие же выводы были сделаны академиком Жуковским относительно груши, яблони, айвы, алычи, орешника, сливы, терна, черешни, кизила, каштана… Согласно его убедительным научным доводам, генезис всех наиболее распространенных дикорастущих и домашних плодовых культур Евразии происходил именно с Кавказа.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24" name="Custom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25" name="Picture 4" descr="Картинки по запросу &quot;фото черкесских садов&quot;"/>
          <p:cNvPicPr/>
          <p:nvPr/>
        </p:nvPicPr>
        <p:blipFill>
          <a:blip r:embed="rId1"/>
          <a:stretch/>
        </p:blipFill>
        <p:spPr>
          <a:xfrm>
            <a:off x="251640" y="2565000"/>
            <a:ext cx="8712720" cy="37566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CustomShape 1"/>
          <p:cNvSpPr/>
          <p:nvPr/>
        </p:nvSpPr>
        <p:spPr>
          <a:xfrm>
            <a:off x="179640" y="188640"/>
            <a:ext cx="4752000" cy="630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У шапсугов, например, был обычай, в соответствии с которым каждый житель аула должен был весной побывать в лесу и привить к дикорастущему дереву хотя бы один черенок из своего сада. 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Иной из горцев оставлял после себя по окрестным лесам до нескольких сотен новых плодовых деревьев!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В адыгских селениях никто не смел даже подумать о том, чтобы пойти в лес, не прихватив с собой привоя какой-нибудь плодоносной культуры.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27" name="Picture 4" descr="Картинки по запросу &quot;фото древних адыгов шапсугов&quot;"/>
          <p:cNvPicPr/>
          <p:nvPr/>
        </p:nvPicPr>
        <p:blipFill>
          <a:blip r:embed="rId1"/>
          <a:stretch/>
        </p:blipFill>
        <p:spPr>
          <a:xfrm>
            <a:off x="4860000" y="188640"/>
            <a:ext cx="4104000" cy="6192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Рисунок 1" descr=" © Фото пресс-службы ООО «АКСИС» ГК"/>
          <p:cNvPicPr/>
          <p:nvPr/>
        </p:nvPicPr>
        <p:blipFill>
          <a:blip r:embed="rId1"/>
          <a:stretch/>
        </p:blipFill>
        <p:spPr>
          <a:xfrm>
            <a:off x="251640" y="260640"/>
            <a:ext cx="8712720" cy="5040360"/>
          </a:xfrm>
          <a:prstGeom prst="rect">
            <a:avLst/>
          </a:prstGeom>
          <a:ln w="9525">
            <a:noFill/>
          </a:ln>
        </p:spPr>
      </p:pic>
      <p:sp>
        <p:nvSpPr>
          <p:cNvPr id="229" name="CustomShape 1"/>
          <p:cNvSpPr/>
          <p:nvPr/>
        </p:nvSpPr>
        <p:spPr>
          <a:xfrm>
            <a:off x="179640" y="5307480"/>
            <a:ext cx="8784720" cy="8236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 </a:t>
            </a: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Знаменитые Черкесские сады!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ООО «Черкесские сады» было создано пять лет назад. 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CustomShape 1"/>
          <p:cNvSpPr/>
          <p:nvPr/>
        </p:nvSpPr>
        <p:spPr>
          <a:xfrm>
            <a:off x="179640" y="188640"/>
            <a:ext cx="8784720" cy="265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	</a:t>
            </a: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Главным фактором при выборе места стали оптимальные экологические условия — считается, что в Гиагинской лучший чернозем во всей Адыгее.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	</a:t>
            </a: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Но для того, чтобы добиться высоких урожаев, только плодородной земли оказалось недостаточно.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	</a:t>
            </a:r>
            <a:r>
              <a:rPr b="0" lang="ru-RU" sz="2400" spc="-1" strike="noStrike">
                <a:solidFill>
                  <a:srgbClr val="2f2f2f"/>
                </a:solidFill>
                <a:latin typeface="Georgia"/>
                <a:ea typeface="Calibri"/>
              </a:rPr>
              <a:t>Проводилась серьезная селекционная работа, что привело к высоким результатам!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31" name="Рисунок 2" descr="Посмотреть изображение в Твиттере"/>
          <p:cNvPicPr/>
          <p:nvPr/>
        </p:nvPicPr>
        <p:blipFill>
          <a:blip r:embed="rId1"/>
          <a:stretch/>
        </p:blipFill>
        <p:spPr>
          <a:xfrm>
            <a:off x="2771640" y="2781000"/>
            <a:ext cx="6143400" cy="361548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CustomShape 1"/>
          <p:cNvSpPr/>
          <p:nvPr/>
        </p:nvSpPr>
        <p:spPr>
          <a:xfrm>
            <a:off x="251640" y="188640"/>
            <a:ext cx="4752000" cy="630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</a:rPr>
              <a:t>Борщевики – это вид растений, с гор Кавказа, выведенный нашими селекционерами по приказу Сталина уже более 60 лет назад. Активному распространению борщевика во многом способствовали и наши безалаберность, и «всезнайство» в области выращивания растений, и несоблюдение строгих рекомендаций по ведению культуры. Ну и, конечно же, сложные экономические обстоятельства в землепользовании с середины 90-х годов ХХ века.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33" name="Picture 2" descr="http://shn.tatarstan.ru/file/p6228180.jpg"/>
          <p:cNvPicPr/>
          <p:nvPr/>
        </p:nvPicPr>
        <p:blipFill>
          <a:blip r:embed="rId1"/>
          <a:stretch/>
        </p:blipFill>
        <p:spPr>
          <a:xfrm>
            <a:off x="4860000" y="260640"/>
            <a:ext cx="4053600" cy="6057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CustomShape 1"/>
          <p:cNvSpPr/>
          <p:nvPr/>
        </p:nvSpPr>
        <p:spPr>
          <a:xfrm>
            <a:off x="251640" y="74520"/>
            <a:ext cx="3744000" cy="667584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Georgia"/>
                <a:ea typeface="Times New Roman"/>
              </a:rPr>
              <a:t>Неудачный опыт селекции – борщевик Сосновского. Растение культивировалось в качестве корма для скота. Однако впоследствии выяснилось, что новый борщевик легко проникает в экосистемы, вытесняя естественные растения, а также содержит вещества, повышающие чувствительность к ультрафиолету. Попав на кожу, сок вызывает ожог на солнце.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35" name="Рисунок 2" descr="Борщевик Сосновского"/>
          <p:cNvPicPr/>
          <p:nvPr/>
        </p:nvPicPr>
        <p:blipFill>
          <a:blip r:embed="rId1"/>
          <a:stretch/>
        </p:blipFill>
        <p:spPr>
          <a:xfrm>
            <a:off x="4068000" y="188640"/>
            <a:ext cx="4896360" cy="612036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TextShape 1"/>
          <p:cNvSpPr txBox="1"/>
          <p:nvPr/>
        </p:nvSpPr>
        <p:spPr>
          <a:xfrm>
            <a:off x="301680" y="228600"/>
            <a:ext cx="8534160" cy="758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ru-RU" sz="3300" spc="-1" strike="noStrike">
                <a:solidFill>
                  <a:srgbClr val="88a54e"/>
                </a:solidFill>
                <a:latin typeface="Georgia"/>
              </a:rPr>
              <a:t>Домашнее задание</a:t>
            </a:r>
            <a:endParaRPr b="0" lang="ru-RU" sz="3300" spc="-1" strike="noStrike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37" name="TextShape 2"/>
          <p:cNvSpPr txBox="1"/>
          <p:nvPr/>
        </p:nvSpPr>
        <p:spPr>
          <a:xfrm>
            <a:off x="301680" y="1527120"/>
            <a:ext cx="8503560" cy="4571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>
            <a:noAutofit/>
          </a:bodyPr>
          <a:p>
            <a:pPr marL="274320" indent="-273960">
              <a:lnSpc>
                <a:spcPct val="100000"/>
              </a:lnSpc>
              <a:spcBef>
                <a:spcPts val="541"/>
              </a:spcBef>
              <a:buClr>
                <a:srgbClr val="4f81bd"/>
              </a:buClr>
              <a:buSzPct val="85000"/>
              <a:buFont typeface="Wingdings 2" charset="2"/>
              <a:buChar char=""/>
            </a:pPr>
            <a:r>
              <a:rPr b="0" lang="ru-RU" sz="2700" spc="-1" strike="noStrike">
                <a:solidFill>
                  <a:srgbClr val="000000"/>
                </a:solidFill>
                <a:latin typeface="Georgia"/>
              </a:rPr>
              <a:t>Найдите примеры работы селекционеров Адыгеи: фамилии ,названия выведенных сортов или другие интересные факты, запишите в тетрадь.</a:t>
            </a:r>
            <a:endParaRPr b="0" lang="ru-RU" sz="2700" spc="-1" strike="noStrike">
              <a:solidFill>
                <a:srgbClr val="000000"/>
              </a:solidFill>
              <a:latin typeface="Georgi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500</TotalTime>
  <Application>LibreOffice/7.0.4.2$Windows_X86_64 LibreOffice_project/dcf040e67528d9187c66b2379df5ea4407429775</Application>
  <AppVersion>15.0000</AppVersion>
  <Words>448</Words>
  <Paragraphs>67</Paragraphs>
  <Company>Microsoft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2014-12-06T15:17:55Z</dcterms:created>
  <dc:creator>Алина</dc:creator>
  <dc:description/>
  <dc:language>ru-RU</dc:language>
  <cp:lastModifiedBy/>
  <dcterms:modified xsi:type="dcterms:W3CDTF">2022-04-06T12:49:06Z</dcterms:modified>
  <cp:revision>54</cp:revision>
  <dc:subject/>
  <dc:title>СЕЛЕКЦИЯ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32</vt:i4>
  </property>
</Properties>
</file>