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0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0" r:id="rId18"/>
    <p:sldId id="273" r:id="rId19"/>
    <p:sldId id="271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3F3774-20F8-4EFD-96D1-39735CC2F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61B2B5-024D-4621-90FF-82D8A322CD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388996-44A8-400E-93D4-55DB73E7B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BB9D3C-D171-4F60-A6EF-57E216EEC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37D98B-C59D-40D3-96B2-1C2C38BE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27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5E0435-5EC8-4678-9522-300AA140E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C18144-D0DB-4A61-8544-34F7168FC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B58A63-41DA-4495-8D17-CE0952309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A4C1ED-13CA-4E63-88AB-1C2B7ADF9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ECE3A1-EE27-48F7-8036-5CAF6BCE1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810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BECAD6-AA47-480D-8873-A512855AC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66684E-E2F4-4FD6-8EA6-746DB4493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589562-39F7-48CA-A8A8-E6B8DB38B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369070-2272-4A21-8607-AAB76A45B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242FDE-0952-45B8-B56D-527AC744B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265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41F80F-0026-4FB4-94F0-33D4BB555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9F20D1-5CE0-4154-8CCD-F66DD57B3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2AFA172-56A2-474D-8F12-3A069AB48E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197A9A-7AE4-4360-828E-0119355B2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8AAD0B-DC12-4088-9384-8196AB9AC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FF40792-E112-4D4F-BD9D-E2DB5C24D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296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BD6497-DDAA-491F-B044-4DF5576F4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AA40793-1DDC-47BB-89B0-402E8969D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C0D58C-82E1-4C80-A3F3-52FF250ED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5CEC5FD-FBDE-4CF6-9653-05568B321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F9CC800-CE15-41DF-92E2-2F3395A31F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22B6014-3790-4E1E-B272-E13DC0CCC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36B3E90-C016-4FBA-9B35-39F55FC53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E9EF69E-ED71-4C21-A9E7-F905C87CF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006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6A638A-36DD-4830-A1CA-83523EFB0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E698B6F-530F-43F2-99EB-659A97A4E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A3347AE-347C-467E-9534-786F48A0B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ABCE950-6FA5-4187-9111-A7D3815B5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480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270B461-0B48-4130-BC90-06749F37A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8853EB1-816E-4A69-B7F5-4D3244AA1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D828BC8-7116-450C-A64B-DAE81CA04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25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C469BC-9B9C-488F-8317-2AD2388A2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77E091-5EDD-4196-9EEB-511C26773C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21B49D7-C6DE-4FC6-9D81-AA5CBC87D2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F609A3-73E5-42FC-9A0E-97086F50B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B3C087B-ABED-4C34-B106-770B05505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8C34E26-AB1F-4673-87C1-95E23D540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844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7ED8D1-2548-45B3-B206-D0BFFADB9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EE03302-A28B-4C35-8C0C-2BE0280F87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283C38D-DE40-49D2-8F51-BF4279CE01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870A945-E9F8-4F45-BD92-E17108A55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0732F04-5562-44DA-B31F-EDC472587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7BE3334-7519-44A4-8BA9-3B1EFCC3B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9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39473C-3778-4E85-B302-784CB19A2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2DDF0F-2BC3-436A-BD88-153B41034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E45911-A383-47E4-A114-5382A0624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E77C1E-5992-437F-8E2E-4B999A6AB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3FA4ED-730F-4406-8B8F-55DB4950E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45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CF03A85-370F-4252-8A75-88CE712D5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4CFF34C-C3D3-4D9E-AA98-01D20C3CD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987681-110B-441D-A0D5-D7E6FC0AA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BE559D-F32C-48C9-A702-915CFEAA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580E7E-3E6B-4ED2-95DE-68683BE80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946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74A2CC-8390-4231-B728-C789CCB91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502674-D775-4CFA-9ABE-005F7D025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78D3B8-581B-42FB-9C69-01DDC0E5E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467E0-DBE2-4DF4-8F48-586D83AE5225}" type="datetimeFigureOut">
              <a:rPr lang="ru-RU" smtClean="0"/>
              <a:t>06.02.2021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DD06BD-27A3-4BA5-9308-60CCEE9FE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DB8A21-F080-455A-AC1D-1D5AF1B47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4B1F1-5096-47BA-A55A-06454C922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3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4.jpeg"/><Relationship Id="rId7" Type="http://schemas.openxmlformats.org/officeDocument/2006/relationships/image" Target="../media/image3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Relationship Id="rId9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10" Type="http://schemas.openxmlformats.org/officeDocument/2006/relationships/image" Target="../media/image53.pn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39.jpeg"/><Relationship Id="rId7" Type="http://schemas.openxmlformats.org/officeDocument/2006/relationships/image" Target="../media/image5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png"/><Relationship Id="rId9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18C4A-3655-4270-B5F8-B5F2D885C4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539886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ru-RU" sz="6000" dirty="0"/>
              <a:t>Проделки колдуньи!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5EB5366-FB03-4385-9D7E-7B13DD002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3748" y="4235738"/>
            <a:ext cx="4645250" cy="1147863"/>
          </a:xfrm>
        </p:spPr>
        <p:txBody>
          <a:bodyPr anchor="t">
            <a:normAutofit fontScale="85000" lnSpcReduction="20000"/>
          </a:bodyPr>
          <a:lstStyle/>
          <a:p>
            <a:pPr rtl="0"/>
            <a:endParaRPr lang="ru" sz="2000" dirty="0"/>
          </a:p>
          <a:p>
            <a:pPr rtl="0"/>
            <a:r>
              <a:rPr lang="ru" sz="2000" dirty="0"/>
              <a:t>Учитель-логопед РОЖКОВА ТАТЬЯНА ВИКТОРОВНА</a:t>
            </a:r>
            <a:endParaRPr lang="en-US" sz="2000" dirty="0"/>
          </a:p>
          <a:p>
            <a:pPr rtl="0"/>
            <a:r>
              <a:rPr lang="ru-RU" sz="2000" dirty="0"/>
              <a:t>г. Мурманск. МАДОУ№91, 2021г</a:t>
            </a:r>
            <a:endParaRPr lang="en-US" sz="2000" dirty="0"/>
          </a:p>
          <a:p>
            <a:pPr rtl="0"/>
            <a:endParaRPr lang="ru" sz="2000" dirty="0"/>
          </a:p>
          <a:p>
            <a:pPr algn="l"/>
            <a:endParaRPr lang="ru-RU" sz="200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DEEFE0-1BE6-48F7-AA49-E7FD508C71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159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7BAB336-8A83-4C4A-A91E-35C189B45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461" y="371061"/>
            <a:ext cx="2767698" cy="370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0583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и задачи игры: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1.Обогащение словарного запаса прилагательными по темам: «Овощи», «Фрукты», «Ягоды». </a:t>
            </a:r>
          </a:p>
          <a:p>
            <a:pPr marL="0" indent="0">
              <a:buNone/>
            </a:pPr>
            <a:r>
              <a:rPr lang="ru-RU" dirty="0"/>
              <a:t>2.Согласование прилагательных с существительными по родам.</a:t>
            </a:r>
          </a:p>
          <a:p>
            <a:pPr marL="0" indent="0">
              <a:buNone/>
            </a:pPr>
            <a:r>
              <a:rPr lang="ru-RU" dirty="0"/>
              <a:t>3.Развитие зрительного внимания.</a:t>
            </a:r>
          </a:p>
        </p:txBody>
      </p:sp>
    </p:spTree>
    <p:extLst>
      <p:ext uri="{BB962C8B-B14F-4D97-AF65-F5344CB8AC3E}">
        <p14:creationId xmlns:p14="http://schemas.microsoft.com/office/powerpoint/2010/main" val="1329366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E8BF2-5491-48C3-8AE6-4301D5218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Правила игры: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F3D68E-27A8-4A05-BECD-5AE4EE1B4E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Узнай овощ (фрукт, ягоду) по силуэту и подбери к нему слова ( по цвету, форме и т.д.) и нажми на картинку.</a:t>
            </a:r>
          </a:p>
        </p:txBody>
      </p:sp>
    </p:spTree>
    <p:extLst>
      <p:ext uri="{BB962C8B-B14F-4D97-AF65-F5344CB8AC3E}">
        <p14:creationId xmlns:p14="http://schemas.microsoft.com/office/powerpoint/2010/main" val="64378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96E7832-AC87-4B02-84D7-539D4B6EB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061" y="365125"/>
            <a:ext cx="7934739" cy="1325563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Пробралась как-то злая  Колдунья в огород, да как закричит:</a:t>
            </a:r>
            <a:br>
              <a:rPr lang="ru-RU" sz="2400" dirty="0"/>
            </a:br>
            <a:r>
              <a:rPr lang="ru-RU" sz="2400" dirty="0"/>
              <a:t>-Какие красивые овощи, возьму себе их красивые краски. Обрадовалась она, засмеялась  и унеслась на своей метле.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244A629-D048-48C9-A299-A4995AEF2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270" y="1683578"/>
            <a:ext cx="9329530" cy="480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0DAC852-A432-4B45-839E-089D9B186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6" y="0"/>
            <a:ext cx="2767698" cy="370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191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CFA62D-8F8E-4CE2-AE52-E6844AD61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Поколдовала и улетела!</a:t>
            </a:r>
            <a:br>
              <a:rPr lang="ru-RU" sz="2400" dirty="0"/>
            </a:br>
            <a:r>
              <a:rPr lang="ru-RU" sz="2400" dirty="0"/>
              <a:t>Вот что оставила!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C8ABBEC-D769-4B50-982B-6B3D01DAE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160" y="0"/>
            <a:ext cx="1343024" cy="179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8FA83AB3-FB8B-4653-B68C-2A6F87071E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98"/>
          <a:stretch/>
        </p:blipFill>
        <p:spPr bwMode="auto">
          <a:xfrm>
            <a:off x="1569278" y="1592140"/>
            <a:ext cx="8330096" cy="473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535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334D2E-F724-4F45-9D3E-96055DD7C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Если угадаете, что это за овощ и скажете, какой он?(цвет, размер, сочность, твёрдость) сможете расколдовать овощи!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A49D79AB-E21D-4C42-972E-B7E28B51DC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" t="-8374" r="79067" b="77556"/>
          <a:stretch/>
        </p:blipFill>
        <p:spPr bwMode="auto">
          <a:xfrm>
            <a:off x="1068480" y="2044147"/>
            <a:ext cx="2006023" cy="311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9626AA4E-84D6-44FE-9ADD-672AC899B9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46" r="24659" b="73753"/>
          <a:stretch/>
        </p:blipFill>
        <p:spPr bwMode="auto">
          <a:xfrm>
            <a:off x="4068416" y="2918791"/>
            <a:ext cx="3127569" cy="223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F171341-0092-42A0-B316-778E2ABFC6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7" b="74356"/>
          <a:stretch/>
        </p:blipFill>
        <p:spPr bwMode="auto">
          <a:xfrm>
            <a:off x="8017566" y="2918791"/>
            <a:ext cx="2673187" cy="178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1C206CA5-CF8F-4468-9397-0E8922090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8388">
            <a:off x="885143" y="2735817"/>
            <a:ext cx="2372696" cy="264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EF84F7CB-6437-4C3C-8E13-83708AE79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277" y="2299252"/>
            <a:ext cx="1997764" cy="260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1AC20020-A808-4361-BF50-700FCA85E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435" y="2044147"/>
            <a:ext cx="2888352" cy="397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969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03A6D75E-46DB-46FF-BC69-799BE44D40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9" r="82089" b="55427"/>
          <a:stretch/>
        </p:blipFill>
        <p:spPr bwMode="auto">
          <a:xfrm>
            <a:off x="1158459" y="715619"/>
            <a:ext cx="2053721" cy="213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1995A7E4-D807-4327-9372-D3910DFD05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92" t="23807" r="19886" b="52607"/>
          <a:stretch/>
        </p:blipFill>
        <p:spPr bwMode="auto">
          <a:xfrm>
            <a:off x="4240697" y="925997"/>
            <a:ext cx="2397058" cy="170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0DE15A5-8629-4510-8AED-F7C9F3A7C7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7" t="63801" r="28159" b="16041"/>
          <a:stretch/>
        </p:blipFill>
        <p:spPr bwMode="auto">
          <a:xfrm>
            <a:off x="7913022" y="1136375"/>
            <a:ext cx="2761342" cy="170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7583359A-7572-40F3-9642-DE631B430F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5" r="55363" b="83116"/>
          <a:stretch/>
        </p:blipFill>
        <p:spPr bwMode="auto">
          <a:xfrm>
            <a:off x="436518" y="3670851"/>
            <a:ext cx="3887626" cy="232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6C8135AD-90DA-4F61-81F0-0886450652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9" t="46816" r="21795" b="34917"/>
          <a:stretch/>
        </p:blipFill>
        <p:spPr bwMode="auto">
          <a:xfrm>
            <a:off x="5506129" y="3118966"/>
            <a:ext cx="4071557" cy="232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D6D57A91-6B99-4A70-9339-F9E2E8CF4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18" y="124172"/>
            <a:ext cx="3887626" cy="367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ED8F8A1A-DCA6-4961-99D8-18250AC1A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737" y="504996"/>
            <a:ext cx="3887626" cy="291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F9C18A28-04E5-4217-B679-43BCB25A2C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11"/>
          <a:stretch/>
        </p:blipFill>
        <p:spPr bwMode="auto">
          <a:xfrm rot="1081464">
            <a:off x="7729332" y="-105546"/>
            <a:ext cx="3696708" cy="341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37D2CC56-AEC8-4C0B-A64F-A4B965CAE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459" y="3372144"/>
            <a:ext cx="2738850" cy="277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>
            <a:extLst>
              <a:ext uri="{FF2B5EF4-FFF2-40B4-BE49-F238E27FC236}">
                <a16:creationId xmlns:a16="http://schemas.microsoft.com/office/drawing/2014/main" id="{F0C2C6CD-6C18-4E08-A69F-15BD4166C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19248" y="2403483"/>
            <a:ext cx="5822684" cy="375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30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E090E3DF-330D-4130-B9A4-E2E10E8829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8" t="15602" r="56953" b="60042"/>
          <a:stretch/>
        </p:blipFill>
        <p:spPr bwMode="auto">
          <a:xfrm>
            <a:off x="1364974" y="1126434"/>
            <a:ext cx="3264918" cy="200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E21E54CD-2F7C-48F4-A9F2-1B6C7099B1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33" t="77389" r="47249" b="8398"/>
          <a:stretch/>
        </p:blipFill>
        <p:spPr bwMode="auto">
          <a:xfrm>
            <a:off x="1210707" y="3906236"/>
            <a:ext cx="3419185" cy="169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1A9FD4-F56E-4F70-A746-A09450E3ED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007" r="84794" b="24918"/>
          <a:stretch/>
        </p:blipFill>
        <p:spPr bwMode="auto">
          <a:xfrm>
            <a:off x="5677452" y="4183832"/>
            <a:ext cx="1836531" cy="147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3112AECB-495D-4FE5-8A48-F481694CBF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54" r="62947" b="23865"/>
          <a:stretch/>
        </p:blipFill>
        <p:spPr bwMode="auto">
          <a:xfrm>
            <a:off x="5212522" y="873315"/>
            <a:ext cx="2541104" cy="2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D442AFA5-80AC-4895-AF3F-48BCAD153E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47" t="45604" b="38229"/>
          <a:stretch/>
        </p:blipFill>
        <p:spPr bwMode="auto">
          <a:xfrm>
            <a:off x="8336256" y="1519155"/>
            <a:ext cx="2962360" cy="12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FC1BBF91-D261-4570-BB86-776E13699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64378">
            <a:off x="8721282" y="4039638"/>
            <a:ext cx="1770898" cy="176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id="{F79F2820-C2DB-4F5A-94F7-7C3BD8A1FC4B}"/>
              </a:ext>
            </a:extLst>
          </p:cNvPr>
          <p:cNvSpPr/>
          <p:nvPr/>
        </p:nvSpPr>
        <p:spPr>
          <a:xfrm>
            <a:off x="3074608" y="2554357"/>
            <a:ext cx="1219200" cy="1146313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4B805A65-B0E1-45D5-A3BD-3036A09471AD}"/>
              </a:ext>
            </a:extLst>
          </p:cNvPr>
          <p:cNvSpPr/>
          <p:nvPr/>
        </p:nvSpPr>
        <p:spPr>
          <a:xfrm>
            <a:off x="9782304" y="832231"/>
            <a:ext cx="1219200" cy="1146313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F8A5172D-1B1B-40A8-9DD2-CDDA07EDF63D}"/>
              </a:ext>
            </a:extLst>
          </p:cNvPr>
          <p:cNvSpPr/>
          <p:nvPr/>
        </p:nvSpPr>
        <p:spPr>
          <a:xfrm>
            <a:off x="7032662" y="3379305"/>
            <a:ext cx="1219200" cy="1146313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id="{000E6BA9-CD7A-458D-90B2-09D29E209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216" y="3587644"/>
            <a:ext cx="2638563" cy="260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4D4C5C91-2F1D-4082-B35A-74C795CAA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136" y="630135"/>
            <a:ext cx="2775569" cy="27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C3B42802-56D7-4B93-8683-A6AF37EE6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72898">
            <a:off x="1875380" y="315067"/>
            <a:ext cx="1913726" cy="370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F938305F-FA42-4C88-A2D8-7579E05A3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3600" flipV="1">
            <a:off x="1013446" y="4201788"/>
            <a:ext cx="4424049" cy="204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>
            <a:extLst>
              <a:ext uri="{FF2B5EF4-FFF2-40B4-BE49-F238E27FC236}">
                <a16:creationId xmlns:a16="http://schemas.microsoft.com/office/drawing/2014/main" id="{ACC69A3E-65F3-4C15-999B-43F988CAF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332" y="1045734"/>
            <a:ext cx="3600887" cy="239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>
            <a:extLst>
              <a:ext uri="{FF2B5EF4-FFF2-40B4-BE49-F238E27FC236}">
                <a16:creationId xmlns:a16="http://schemas.microsoft.com/office/drawing/2014/main" id="{96E4653C-C521-43C1-B6E5-DCBA8B543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56493">
            <a:off x="8609128" y="3554741"/>
            <a:ext cx="2578543" cy="275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98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244A629-D048-48C9-A299-A4995AEF2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22" y="1205948"/>
            <a:ext cx="10306878" cy="528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8334D2E-F724-4F45-9D3E-96055DD7C81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/>
              <a:t>Спасибо! Ребята! Как красиво снова в огороде!</a:t>
            </a:r>
          </a:p>
        </p:txBody>
      </p:sp>
    </p:spTree>
    <p:extLst>
      <p:ext uri="{BB962C8B-B14F-4D97-AF65-F5344CB8AC3E}">
        <p14:creationId xmlns:p14="http://schemas.microsoft.com/office/powerpoint/2010/main" val="2670153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96E7832-AC87-4B02-84D7-539D4B6EB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061" y="365125"/>
            <a:ext cx="7934739" cy="1325563"/>
          </a:xfrm>
        </p:spPr>
        <p:txBody>
          <a:bodyPr>
            <a:normAutofit/>
          </a:bodyPr>
          <a:lstStyle/>
          <a:p>
            <a:r>
              <a:rPr lang="ru-RU" sz="2400" dirty="0"/>
              <a:t>Пробралась как-то злая  Колдунья в сад ,да как закричит:</a:t>
            </a:r>
            <a:br>
              <a:rPr lang="ru-RU" sz="2400" dirty="0"/>
            </a:br>
            <a:r>
              <a:rPr lang="ru-RU" sz="2400" dirty="0"/>
              <a:t>-Какие красивые фрукты, возьму себе их красивые краски. Обрадовалась она, засмеялась и  унеслась на своей метле.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0DAC852-A432-4B45-839E-089D9B186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6" y="0"/>
            <a:ext cx="2767698" cy="370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E0A88D3B-D3AF-4CED-B00F-A0B7BB12E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061" y="1802296"/>
            <a:ext cx="7963083" cy="447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444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CFA62D-8F8E-4CE2-AE52-E6844AD61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Поколдовала и улетела!</a:t>
            </a:r>
            <a:br>
              <a:rPr lang="ru-RU" sz="2400" dirty="0"/>
            </a:br>
            <a:r>
              <a:rPr lang="ru-RU" sz="2400" dirty="0"/>
              <a:t>Вот что оставила!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C8ABBEC-D769-4B50-982B-6B3D01DAE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160" y="0"/>
            <a:ext cx="1343024" cy="179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A60C6C3C-3303-4041-8E86-CA306CCBEB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5" b="7944"/>
          <a:stretch/>
        </p:blipFill>
        <p:spPr bwMode="auto">
          <a:xfrm>
            <a:off x="1192697" y="1664185"/>
            <a:ext cx="8818080" cy="469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4199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384C75B-6924-4AFF-96B2-7CFCC72708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54" t="28905" r="21522" b="30972"/>
          <a:stretch/>
        </p:blipFill>
        <p:spPr bwMode="auto">
          <a:xfrm>
            <a:off x="9669029" y="1353465"/>
            <a:ext cx="1761746" cy="415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9AE1A82D-0C91-4098-B91F-DBDB99F5B5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81" r="37095" b="79119"/>
          <a:stretch/>
        </p:blipFill>
        <p:spPr bwMode="auto">
          <a:xfrm>
            <a:off x="1109914" y="3967033"/>
            <a:ext cx="1761747" cy="201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2763B704-7BFA-496C-AA1F-0B875F6DA0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61" t="28370" r="1200" b="46754"/>
          <a:stretch/>
        </p:blipFill>
        <p:spPr bwMode="auto">
          <a:xfrm>
            <a:off x="1109914" y="1217222"/>
            <a:ext cx="1897039" cy="221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1F20D838-CAE9-4982-A922-067A5B54E6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9" r="50925" b="73816"/>
          <a:stretch/>
        </p:blipFill>
        <p:spPr bwMode="auto">
          <a:xfrm>
            <a:off x="4968524" y="499308"/>
            <a:ext cx="1592343" cy="291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F77C544D-37BD-4AC5-A57C-A3F07A4FCF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6" t="25407" r="69551" b="54448"/>
          <a:stretch/>
        </p:blipFill>
        <p:spPr bwMode="auto">
          <a:xfrm>
            <a:off x="4306577" y="3967034"/>
            <a:ext cx="1458119" cy="180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F31484C5-762B-4EAE-AB15-B98E53EA02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84" t="63281" r="40334" b="16574"/>
          <a:stretch/>
        </p:blipFill>
        <p:spPr bwMode="auto">
          <a:xfrm>
            <a:off x="8035310" y="1537252"/>
            <a:ext cx="996821" cy="1891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EAC3804A-89D7-4E1F-AA28-25106A4DCC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74" t="64784" r="1275" b="7944"/>
          <a:stretch/>
        </p:blipFill>
        <p:spPr bwMode="auto">
          <a:xfrm flipH="1">
            <a:off x="7199612" y="4651929"/>
            <a:ext cx="1291246" cy="93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5AE73B5D-49BD-48F6-BA64-3ED12D439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36" y="903728"/>
            <a:ext cx="2514193" cy="251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41AE3982-F25E-4D0F-A255-6FC3B967F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46551">
            <a:off x="4292223" y="1204358"/>
            <a:ext cx="2612608" cy="19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86C82DA2-9C08-4CEA-83F9-B6CE4E5552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6"/>
          <a:stretch/>
        </p:blipFill>
        <p:spPr bwMode="auto">
          <a:xfrm>
            <a:off x="7962183" y="1537252"/>
            <a:ext cx="1496501" cy="1748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49710AF6-23BA-4094-84AA-DF325E8C21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7" r="15298"/>
          <a:stretch/>
        </p:blipFill>
        <p:spPr bwMode="auto">
          <a:xfrm>
            <a:off x="402244" y="4005692"/>
            <a:ext cx="2644584" cy="208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A04411EA-F6F1-47F7-B066-DA9C4B9EA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496" y="4005692"/>
            <a:ext cx="2075669" cy="197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6C3A884F-E6CC-4BCB-8E6C-AB37A542D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786" y="4389433"/>
            <a:ext cx="2237048" cy="158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31F37536-3831-4345-8EA0-5ED388FF8F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0" r="26424"/>
          <a:stretch/>
        </p:blipFill>
        <p:spPr bwMode="auto">
          <a:xfrm>
            <a:off x="9531811" y="1345097"/>
            <a:ext cx="2363656" cy="423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09913" y="298060"/>
            <a:ext cx="92575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+mj-lt"/>
              </a:rPr>
              <a:t>Если угадаете, что это за фрукт и скажете, какой он?(цвет, размер, сочность, твёрдость) сможете расколдовать  фрукты!</a:t>
            </a:r>
          </a:p>
        </p:txBody>
      </p:sp>
    </p:spTree>
    <p:extLst>
      <p:ext uri="{BB962C8B-B14F-4D97-AF65-F5344CB8AC3E}">
        <p14:creationId xmlns:p14="http://schemas.microsoft.com/office/powerpoint/2010/main" val="1782311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555C0F1-B8E0-448F-8D76-E124138D03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64" r="306" b="72432"/>
          <a:stretch/>
        </p:blipFill>
        <p:spPr bwMode="auto">
          <a:xfrm>
            <a:off x="1754430" y="954157"/>
            <a:ext cx="1717640" cy="216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2F274A-19A5-474F-8D89-0B92A5AD6D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74" t="64784" r="1275" b="7944"/>
          <a:stretch/>
        </p:blipFill>
        <p:spPr bwMode="auto">
          <a:xfrm>
            <a:off x="4641058" y="1231575"/>
            <a:ext cx="2112481" cy="188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E17890BF-C780-4D25-8F76-AA1E222B61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8636" b="79890"/>
          <a:stretch/>
        </p:blipFill>
        <p:spPr bwMode="auto">
          <a:xfrm>
            <a:off x="1362458" y="4275753"/>
            <a:ext cx="1908312" cy="169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6093EC50-9046-450B-9A1C-D44C1C3B64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07" t="63281" r="22321" b="18554"/>
          <a:stretch/>
        </p:blipFill>
        <p:spPr bwMode="auto">
          <a:xfrm>
            <a:off x="4858031" y="3734445"/>
            <a:ext cx="2736453" cy="302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41AA9E56-47B7-438A-93DF-594E17E7AB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34" r="39126" b="74010"/>
          <a:stretch/>
        </p:blipFill>
        <p:spPr bwMode="auto">
          <a:xfrm rot="16788730">
            <a:off x="8700173" y="2888208"/>
            <a:ext cx="1686944" cy="360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42D01A2E-56B6-47B7-870C-B8152AA577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5" t="43767" r="70211" b="35460"/>
          <a:stretch/>
        </p:blipFill>
        <p:spPr bwMode="auto">
          <a:xfrm rot="5162024">
            <a:off x="8798460" y="1095859"/>
            <a:ext cx="1977927" cy="265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5E3D6FF-857D-4696-A40E-6B7B91BA7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9578">
            <a:off x="1327897" y="690411"/>
            <a:ext cx="2315271" cy="297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0F0F4A4-81CD-41E7-B01B-90D2A3265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943" y="892405"/>
            <a:ext cx="3529943" cy="265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0FA9129-A380-468A-BD18-F1FE65EF3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293" y="1547102"/>
            <a:ext cx="2442260" cy="18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1DD00B6A-24B0-4B8E-8E87-908AE1428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802" y="4249569"/>
            <a:ext cx="2736453" cy="246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2AC1EC01-AF7B-4E45-A9A6-D365EDCA3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058" y="3314730"/>
            <a:ext cx="3223461" cy="357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3DCFFD04-6308-4884-B073-DBF2BC201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341" y="2807938"/>
            <a:ext cx="2736453" cy="2883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72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96E7832-AC87-4B02-84D7-539D4B6EBE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257675" y="365125"/>
            <a:ext cx="7934325" cy="1325563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683B3BD-F205-4614-9708-3E094CF61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986" y="784156"/>
            <a:ext cx="10446027" cy="559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8334D2E-F724-4F45-9D3E-96055DD7C81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/>
              <a:t>Спасибо! Ребята! Как красиво снова в саду!</a:t>
            </a:r>
          </a:p>
        </p:txBody>
      </p:sp>
    </p:spTree>
    <p:extLst>
      <p:ext uri="{BB962C8B-B14F-4D97-AF65-F5344CB8AC3E}">
        <p14:creationId xmlns:p14="http://schemas.microsoft.com/office/powerpoint/2010/main" val="1610687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96E7832-AC87-4B02-84D7-539D4B6EB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5325" y="365125"/>
            <a:ext cx="8706118" cy="1325563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Пробралась как-то злая  Колдунья на ягодную поляну, да как закричит:</a:t>
            </a:r>
            <a:br>
              <a:rPr lang="ru-RU" sz="2400" dirty="0"/>
            </a:br>
            <a:r>
              <a:rPr lang="ru-RU" sz="2400" dirty="0"/>
              <a:t> -Какие красивые ягоды, возьму себе их красивые краски.</a:t>
            </a:r>
            <a:br>
              <a:rPr lang="ru-RU" sz="2400" dirty="0"/>
            </a:br>
            <a:r>
              <a:rPr lang="ru-RU" sz="2400" dirty="0"/>
              <a:t>Обрадовалась она, засмеялась и унеслась на своей метле.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0DAC852-A432-4B45-839E-089D9B186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6" y="0"/>
            <a:ext cx="2767698" cy="370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0DE9BD2E-EE69-4424-B727-BEFEBDEFF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463" y="1712890"/>
            <a:ext cx="7861278" cy="456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496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CFA62D-8F8E-4CE2-AE52-E6844AD61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Поколдовала и улетела!</a:t>
            </a:r>
            <a:br>
              <a:rPr lang="ru-RU" sz="2400" dirty="0"/>
            </a:br>
            <a:r>
              <a:rPr lang="ru-RU" sz="2400" dirty="0"/>
              <a:t>Вот что оставила!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C8ABBEC-D769-4B50-982B-6B3D01DAE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160" y="0"/>
            <a:ext cx="1343024" cy="179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E7D528-2610-4C59-85BA-D0BE3F51C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836" y="1797355"/>
            <a:ext cx="7633252" cy="469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984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7F8C0409-C559-4C06-9755-B2047BB5B5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09" b="64865"/>
          <a:stretch/>
        </p:blipFill>
        <p:spPr bwMode="auto">
          <a:xfrm>
            <a:off x="8319053" y="1319560"/>
            <a:ext cx="2696817" cy="188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CB06E0B9-9774-42C6-9CCA-939886B186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57" b="68317"/>
          <a:stretch/>
        </p:blipFill>
        <p:spPr bwMode="auto">
          <a:xfrm>
            <a:off x="1176130" y="1339385"/>
            <a:ext cx="1908314" cy="170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E90885C3-FB39-42C5-A323-62F4800EEC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4" r="56175" b="64742"/>
          <a:stretch/>
        </p:blipFill>
        <p:spPr bwMode="auto">
          <a:xfrm>
            <a:off x="3084444" y="4077874"/>
            <a:ext cx="1563758" cy="18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E7DE534-EA49-4869-8834-14492C5938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56" r="36000" b="68442"/>
          <a:stretch/>
        </p:blipFill>
        <p:spPr bwMode="auto">
          <a:xfrm>
            <a:off x="4999383" y="1447223"/>
            <a:ext cx="1603514" cy="16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B7A50D-64A8-42A0-8E6C-3F26AA15BE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6" t="62504" r="52435"/>
          <a:stretch/>
        </p:blipFill>
        <p:spPr bwMode="auto">
          <a:xfrm>
            <a:off x="6623757" y="3894629"/>
            <a:ext cx="2198493" cy="218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E5F3332F-499A-4416-B292-70498124F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130" y="1106269"/>
            <a:ext cx="1947449" cy="237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0B5A8C84-CA29-4E6E-9801-B1584DEF7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292" y="800343"/>
            <a:ext cx="2977695" cy="278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>
            <a:extLst>
              <a:ext uri="{FF2B5EF4-FFF2-40B4-BE49-F238E27FC236}">
                <a16:creationId xmlns:a16="http://schemas.microsoft.com/office/drawing/2014/main" id="{3477799B-2F51-41A8-8163-AFFDC11C3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438" y="1186535"/>
            <a:ext cx="2650432" cy="19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>
            <a:extLst>
              <a:ext uri="{FF2B5EF4-FFF2-40B4-BE49-F238E27FC236}">
                <a16:creationId xmlns:a16="http://schemas.microsoft.com/office/drawing/2014/main" id="{0BD09CE8-FD2D-43AC-9D10-B1A14FED4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170" y="4077874"/>
            <a:ext cx="3329027" cy="221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>
            <a:extLst>
              <a:ext uri="{FF2B5EF4-FFF2-40B4-BE49-F238E27FC236}">
                <a16:creationId xmlns:a16="http://schemas.microsoft.com/office/drawing/2014/main" id="{68AE993E-D61F-4992-93FD-D049F56BA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434" y="3848184"/>
            <a:ext cx="2198494" cy="201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>
            <a:extLst>
              <a:ext uri="{FF2B5EF4-FFF2-40B4-BE49-F238E27FC236}">
                <a16:creationId xmlns:a16="http://schemas.microsoft.com/office/drawing/2014/main" id="{717A8A32-82C4-4495-B092-DA87ADF3F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56056" y="3962847"/>
            <a:ext cx="2667860" cy="200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109913" y="298060"/>
            <a:ext cx="92575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+mj-lt"/>
              </a:rPr>
              <a:t>Если угадаете, что это за ягода и скажете, какая она?(цвет, размер, сочность, твёрдость) сможете расколдовать  ягоды!</a:t>
            </a:r>
          </a:p>
        </p:txBody>
      </p:sp>
    </p:spTree>
    <p:extLst>
      <p:ext uri="{BB962C8B-B14F-4D97-AF65-F5344CB8AC3E}">
        <p14:creationId xmlns:p14="http://schemas.microsoft.com/office/powerpoint/2010/main" val="91418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F89D8ED8-0155-47A1-9A66-A23830C585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39" t="60050" r="35391"/>
          <a:stretch/>
        </p:blipFill>
        <p:spPr bwMode="auto">
          <a:xfrm>
            <a:off x="1482587" y="965566"/>
            <a:ext cx="1656523" cy="214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3D22BFA3-1850-4441-8F91-F260B0BE3C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17" t="75325" r="17131"/>
          <a:stretch/>
        </p:blipFill>
        <p:spPr bwMode="auto">
          <a:xfrm>
            <a:off x="4850294" y="1109500"/>
            <a:ext cx="1921567" cy="170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D54769C9-B4A5-4A0B-9CF1-C05A1BC82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494" y="3706584"/>
            <a:ext cx="1828800" cy="210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419A9F6B-F710-47E0-8D13-CEE52060E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165" y="1422952"/>
            <a:ext cx="2620617" cy="228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95DA3FE5-DEF6-4212-9FDC-C667A61C50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06" r="84004" b="42521"/>
          <a:stretch/>
        </p:blipFill>
        <p:spPr bwMode="auto">
          <a:xfrm>
            <a:off x="5811077" y="3712263"/>
            <a:ext cx="2620616" cy="189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C2CEB754-8A14-4359-BF69-3A50D7A74DA0}"/>
              </a:ext>
            </a:extLst>
          </p:cNvPr>
          <p:cNvSpPr/>
          <p:nvPr/>
        </p:nvSpPr>
        <p:spPr>
          <a:xfrm>
            <a:off x="3785153" y="821632"/>
            <a:ext cx="1656523" cy="768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A95C669C-BFAD-4965-A0E9-6DFFC618A34F}"/>
              </a:ext>
            </a:extLst>
          </p:cNvPr>
          <p:cNvSpPr/>
          <p:nvPr/>
        </p:nvSpPr>
        <p:spPr>
          <a:xfrm rot="4362221">
            <a:off x="6087718" y="581252"/>
            <a:ext cx="1656523" cy="768629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6972ECC3-3E12-41BE-A979-B9C2005D7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056" y="212035"/>
            <a:ext cx="2241790" cy="350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5B01742B-40C1-49C3-8BC2-28C7A46440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7" t="50000" r="9033"/>
          <a:stretch/>
        </p:blipFill>
        <p:spPr bwMode="auto">
          <a:xfrm>
            <a:off x="6170821" y="3899341"/>
            <a:ext cx="2716696" cy="168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7CE8F1D4-AF84-4DA9-9695-01AB2DCA8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746" y="980134"/>
            <a:ext cx="3528376" cy="211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>
            <a:extLst>
              <a:ext uri="{FF2B5EF4-FFF2-40B4-BE49-F238E27FC236}">
                <a16:creationId xmlns:a16="http://schemas.microsoft.com/office/drawing/2014/main" id="{CCBA7F45-25F3-441A-B557-E545A874E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425" y="728158"/>
            <a:ext cx="2978426" cy="297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>
            <a:extLst>
              <a:ext uri="{FF2B5EF4-FFF2-40B4-BE49-F238E27FC236}">
                <a16:creationId xmlns:a16="http://schemas.microsoft.com/office/drawing/2014/main" id="{E7113868-B48A-47DE-AED3-03220CE11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522" y="3760840"/>
            <a:ext cx="2047952" cy="264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458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>
            <a:extLst>
              <a:ext uri="{FF2B5EF4-FFF2-40B4-BE49-F238E27FC236}">
                <a16:creationId xmlns:a16="http://schemas.microsoft.com/office/drawing/2014/main" id="{750B0FA3-EDC6-4D35-8518-1B14E5CE0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4" t="25015" b="57594"/>
          <a:stretch/>
        </p:blipFill>
        <p:spPr bwMode="auto">
          <a:xfrm>
            <a:off x="7566991" y="1427924"/>
            <a:ext cx="2985054" cy="198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BB4E5F8D-9438-4305-97F2-BCB3450438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14" t="59797" r="44667" b="21652"/>
          <a:stretch/>
        </p:blipFill>
        <p:spPr bwMode="auto">
          <a:xfrm>
            <a:off x="4625010" y="1219204"/>
            <a:ext cx="1962977" cy="198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>
            <a:extLst>
              <a:ext uri="{FF2B5EF4-FFF2-40B4-BE49-F238E27FC236}">
                <a16:creationId xmlns:a16="http://schemas.microsoft.com/office/drawing/2014/main" id="{5F3C0E82-31A8-4DCC-8571-8F5499031C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90" t="77420"/>
          <a:stretch/>
        </p:blipFill>
        <p:spPr bwMode="auto">
          <a:xfrm>
            <a:off x="1639955" y="1219204"/>
            <a:ext cx="2047454" cy="226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A4E3F5-121F-4D87-BD75-F66082C44A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50" r="78522"/>
          <a:stretch/>
        </p:blipFill>
        <p:spPr bwMode="auto">
          <a:xfrm>
            <a:off x="2050766" y="3998845"/>
            <a:ext cx="1636643" cy="214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>
            <a:extLst>
              <a:ext uri="{FF2B5EF4-FFF2-40B4-BE49-F238E27FC236}">
                <a16:creationId xmlns:a16="http://schemas.microsoft.com/office/drawing/2014/main" id="{DD63D5BD-F917-49FB-B311-253953D834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5"/>
          <a:stretch/>
        </p:blipFill>
        <p:spPr bwMode="auto">
          <a:xfrm>
            <a:off x="5207885" y="4174435"/>
            <a:ext cx="2760204" cy="187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>
            <a:extLst>
              <a:ext uri="{FF2B5EF4-FFF2-40B4-BE49-F238E27FC236}">
                <a16:creationId xmlns:a16="http://schemas.microsoft.com/office/drawing/2014/main" id="{D991F5D6-6B06-41D0-8BD7-B06D22B1F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33" y="1046511"/>
            <a:ext cx="2953857" cy="26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>
            <a:extLst>
              <a:ext uri="{FF2B5EF4-FFF2-40B4-BE49-F238E27FC236}">
                <a16:creationId xmlns:a16="http://schemas.microsoft.com/office/drawing/2014/main" id="{93507E25-92CD-4A8B-AF6B-6EC1EA3AB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031" y="1219204"/>
            <a:ext cx="2351061" cy="223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>
            <a:extLst>
              <a:ext uri="{FF2B5EF4-FFF2-40B4-BE49-F238E27FC236}">
                <a16:creationId xmlns:a16="http://schemas.microsoft.com/office/drawing/2014/main" id="{3D20694E-6652-437A-A9F0-2EEE0668F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991" y="1219204"/>
            <a:ext cx="2857500" cy="198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30">
            <a:extLst>
              <a:ext uri="{FF2B5EF4-FFF2-40B4-BE49-F238E27FC236}">
                <a16:creationId xmlns:a16="http://schemas.microsoft.com/office/drawing/2014/main" id="{AEE81A1A-6577-4B95-87BB-FFC50C923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375" y="3826970"/>
            <a:ext cx="1851271" cy="275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6" name="Picture 36">
            <a:extLst>
              <a:ext uri="{FF2B5EF4-FFF2-40B4-BE49-F238E27FC236}">
                <a16:creationId xmlns:a16="http://schemas.microsoft.com/office/drawing/2014/main" id="{E0166576-B90F-4ACC-879E-E78729E18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650" y="3761847"/>
            <a:ext cx="3248370" cy="243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Picture 42">
            <a:extLst>
              <a:ext uri="{FF2B5EF4-FFF2-40B4-BE49-F238E27FC236}">
                <a16:creationId xmlns:a16="http://schemas.microsoft.com/office/drawing/2014/main" id="{9FD3EA43-9563-4E0E-A0F2-CA1E2D66C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2782">
            <a:off x="9543497" y="4191727"/>
            <a:ext cx="1761986" cy="176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0" name="Picture 40">
            <a:extLst>
              <a:ext uri="{FF2B5EF4-FFF2-40B4-BE49-F238E27FC236}">
                <a16:creationId xmlns:a16="http://schemas.microsoft.com/office/drawing/2014/main" id="{5C69D6FB-8442-4F5F-B867-0DBB1356C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255" y="3895822"/>
            <a:ext cx="3382546" cy="243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01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96E7832-AC87-4B02-84D7-539D4B6EBE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257675" y="365125"/>
            <a:ext cx="7934325" cy="1325563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DE9BD2E-EE69-4424-B727-BEFEBDEFF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051" y="1297332"/>
            <a:ext cx="8249811" cy="515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8334D2E-F724-4F45-9D3E-96055DD7C81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/>
              <a:t>Спасибо! Ребята! Как красиво снова на поляне!</a:t>
            </a:r>
          </a:p>
        </p:txBody>
      </p:sp>
    </p:spTree>
    <p:extLst>
      <p:ext uri="{BB962C8B-B14F-4D97-AF65-F5344CB8AC3E}">
        <p14:creationId xmlns:p14="http://schemas.microsoft.com/office/powerpoint/2010/main" val="5756642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322</Words>
  <Application>Microsoft Office PowerPoint</Application>
  <PresentationFormat>Широкоэкранный</PresentationFormat>
  <Paragraphs>24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Тема Office</vt:lpstr>
      <vt:lpstr>Проделки колдуньи!</vt:lpstr>
      <vt:lpstr>Цель и задачи игры:</vt:lpstr>
      <vt:lpstr>Правила игры:</vt:lpstr>
      <vt:lpstr>Пробралась как-то злая  Колдунья в огород, да как закричит: -Какие красивые овощи, возьму себе их красивые краски. Обрадовалась она, засмеялась  и унеслась на своей метле.</vt:lpstr>
      <vt:lpstr>Поколдовала и улетела! Вот что оставила!</vt:lpstr>
      <vt:lpstr>Если угадаете, что это за овощ и скажете, какой он?(цвет, размер, сочность, твёрдость) сможете расколдовать овощи!</vt:lpstr>
      <vt:lpstr>Презентация PowerPoint</vt:lpstr>
      <vt:lpstr>Презентация PowerPoint</vt:lpstr>
      <vt:lpstr>Презентация PowerPoint</vt:lpstr>
      <vt:lpstr>Пробралась как-то злая  Колдунья в сад ,да как закричит: -Какие красивые фрукты, возьму себе их красивые краски. Обрадовалась она, засмеялась и  унеслась на своей метле.</vt:lpstr>
      <vt:lpstr>Поколдовала и улетела! Вот что оставила!</vt:lpstr>
      <vt:lpstr>Презентация PowerPoint</vt:lpstr>
      <vt:lpstr>Презентация PowerPoint</vt:lpstr>
      <vt:lpstr> </vt:lpstr>
      <vt:lpstr>Пробралась как-то злая  Колдунья на ягодную поляну, да как закричит:  -Какие красивые ягоды, возьму себе их красивые краски. Обрадовалась она, засмеялась и унеслась на своей метле.</vt:lpstr>
      <vt:lpstr>Поколдовала и улетела! Вот что оставила!</vt:lpstr>
      <vt:lpstr>Презентация PowerPoint</vt:lpstr>
      <vt:lpstr>Презентация PowerPoint</vt:lpstr>
      <vt:lpstr>Презентация PowerPoint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Проделки колдуньи!</dc:title>
  <dc:creator>Татьяна</dc:creator>
  <cp:lastModifiedBy>Татьяна Рожкова</cp:lastModifiedBy>
  <cp:revision>23</cp:revision>
  <dcterms:created xsi:type="dcterms:W3CDTF">2020-10-05T17:33:22Z</dcterms:created>
  <dcterms:modified xsi:type="dcterms:W3CDTF">2021-02-06T10:18:24Z</dcterms:modified>
</cp:coreProperties>
</file>