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3" r:id="rId3"/>
    <p:sldId id="268" r:id="rId4"/>
    <p:sldId id="275" r:id="rId5"/>
    <p:sldId id="281" r:id="rId6"/>
    <p:sldId id="286" r:id="rId7"/>
    <p:sldId id="287" r:id="rId8"/>
    <p:sldId id="273" r:id="rId9"/>
    <p:sldId id="277" r:id="rId10"/>
    <p:sldId id="276" r:id="rId11"/>
    <p:sldId id="283" r:id="rId12"/>
    <p:sldId id="288" r:id="rId13"/>
    <p:sldId id="289" r:id="rId14"/>
    <p:sldId id="284" r:id="rId15"/>
    <p:sldId id="267" r:id="rId16"/>
    <p:sldId id="291" r:id="rId17"/>
    <p:sldId id="290" r:id="rId18"/>
    <p:sldId id="270" r:id="rId19"/>
    <p:sldId id="262" r:id="rId20"/>
    <p:sldId id="282" r:id="rId21"/>
    <p:sldId id="266" r:id="rId22"/>
    <p:sldId id="260" r:id="rId23"/>
    <p:sldId id="285" r:id="rId24"/>
    <p:sldId id="292" r:id="rId25"/>
  </p:sldIdLst>
  <p:sldSz cx="9144000" cy="6858000" type="screen4x3"/>
  <p:notesSz cx="6858000" cy="9144000"/>
  <p:custDataLst>
    <p:tags r:id="rId2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5126" autoAdjust="0"/>
  </p:normalViewPr>
  <p:slideViewPr>
    <p:cSldViewPr>
      <p:cViewPr>
        <p:scale>
          <a:sx n="70" d="100"/>
          <a:sy n="70" d="100"/>
        </p:scale>
        <p:origin x="1788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4293096"/>
            <a:ext cx="6408712" cy="1080120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effectLst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339752" y="123199"/>
            <a:ext cx="6552728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59074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E59074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59074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49516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23199"/>
            <a:ext cx="6552728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988840"/>
            <a:ext cx="828092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4293096"/>
            <a:ext cx="8568952" cy="108012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Формирование функциональной грамотности на уроках математики 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АВТОНОМНОЕ ОБЩЕОБРАЗОВАТЕЛЬНОЕ УЧРЕЖДЕНИЕ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ГОРОДСКОГО ОКРУГА БАЛАШИХА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СРЕДНЯЯ ОБЩЕОБРАЗОВАТЕЛЬНАЯ ШКОЛА № 21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ИМЕНИ ГЕНЕРАЛ-ЛЕЙТЕНАНТА Д.А. НАЛИВАЛКИНА</a:t>
            </a:r>
            <a:r>
              <a:rPr lang="ru-RU" sz="1600" b="1" dirty="0">
                <a:ea typeface="Times New Roman" pitchFamily="18" charset="0"/>
                <a:cs typeface="Times New Roman" pitchFamily="18" charset="0"/>
              </a:rPr>
              <a:t>»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4048" y="5517232"/>
            <a:ext cx="36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/>
              <a:t>Выполнила:</a:t>
            </a:r>
          </a:p>
          <a:p>
            <a:pPr algn="r"/>
            <a:r>
              <a:rPr lang="ru-RU" sz="2000" b="1" dirty="0"/>
              <a:t>учитель начальных классов</a:t>
            </a:r>
          </a:p>
          <a:p>
            <a:pPr algn="r"/>
            <a:r>
              <a:rPr lang="ru-RU" sz="2000" b="1" dirty="0"/>
              <a:t>Гусева </a:t>
            </a:r>
            <a:r>
              <a:rPr lang="ru-RU" sz="2000" b="1" dirty="0" smtClean="0"/>
              <a:t>Татьяна Юрьевна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2"/>
          <p:cNvPicPr/>
          <p:nvPr/>
        </p:nvPicPr>
        <p:blipFill>
          <a:blip r:embed="rId2"/>
          <a:stretch/>
        </p:blipFill>
        <p:spPr>
          <a:xfrm>
            <a:off x="2771800" y="3861048"/>
            <a:ext cx="3286148" cy="2738014"/>
          </a:xfrm>
          <a:prstGeom prst="rect">
            <a:avLst/>
          </a:prstGeom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428728" y="214290"/>
            <a:ext cx="6715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Математическая грамотность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2143116"/>
            <a:ext cx="87154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        Математическая грамотность – это способность индивидуума проводить </a:t>
            </a:r>
            <a:r>
              <a:rPr lang="ru-RU" sz="2400" b="1" dirty="0" smtClean="0"/>
              <a:t>математические рассуждения </a:t>
            </a:r>
            <a:r>
              <a:rPr lang="ru-RU" sz="2400" dirty="0" smtClean="0"/>
              <a:t>и </a:t>
            </a:r>
            <a:r>
              <a:rPr lang="ru-RU" sz="2400" b="1" dirty="0" smtClean="0"/>
              <a:t>формулировать</a:t>
            </a:r>
            <a:r>
              <a:rPr lang="ru-RU" sz="2400" dirty="0" smtClean="0"/>
              <a:t>, </a:t>
            </a:r>
            <a:r>
              <a:rPr lang="ru-RU" sz="2400" b="1" dirty="0" smtClean="0"/>
              <a:t>применять</a:t>
            </a:r>
            <a:r>
              <a:rPr lang="ru-RU" sz="2400" dirty="0" smtClean="0"/>
              <a:t>, </a:t>
            </a:r>
            <a:r>
              <a:rPr lang="ru-RU" sz="2400" b="1" dirty="0" smtClean="0"/>
              <a:t>интерпретировать математику </a:t>
            </a:r>
            <a:r>
              <a:rPr lang="ru-RU" sz="2400" dirty="0" smtClean="0"/>
              <a:t>для решения проблем в разнообразных контекстах реального мира.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78983821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484035"/>
            <a:ext cx="8280920" cy="4825285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Задачи -расчёты</a:t>
            </a: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14480" y="123199"/>
            <a:ext cx="7178000" cy="13608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 компонент математической грамотности «Числа помогают нам в жизни»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9578" y="4572008"/>
            <a:ext cx="6114421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7" y="1957546"/>
            <a:ext cx="5108008" cy="2548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Admin\Downloads\17005611620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2214554"/>
            <a:ext cx="4143404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8158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460" y="1837343"/>
            <a:ext cx="7815039" cy="18961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057" y="3866949"/>
            <a:ext cx="8523312" cy="2991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187624" y="174729"/>
            <a:ext cx="7956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компонент Функциональной грамотности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94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123199"/>
            <a:ext cx="7272808" cy="136083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</a:t>
            </a:r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sz="3600" b="1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C:\Users\Admin\Downloads\17005630825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867978" y="4939426"/>
            <a:ext cx="4175511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6116" y="1794140"/>
            <a:ext cx="3125341" cy="3125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24544" y="3017245"/>
            <a:ext cx="3829050" cy="3838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1" name="Picture 1" descr="C:\Users\Admin\Downloads\1700563082555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494234" y="2249522"/>
            <a:ext cx="4320118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309992" y="446096"/>
            <a:ext cx="6552728" cy="1360836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Математическая грамотность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36866" name="Picture 2" descr="C:\Users\Admin\Downloads\IMG_199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080" y="1823402"/>
            <a:ext cx="8280400" cy="1883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7" name="Picture 3" descr="C:\Users\Admin\Downloads\IMG_19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234" y="4045985"/>
            <a:ext cx="8358246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56268" y="404664"/>
            <a:ext cx="6552728" cy="1360836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Математическая грамотность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37890" name="Picture 2" descr="C:\Users\Admin\Downloads\IMG_19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02234"/>
            <a:ext cx="8385468" cy="29634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2" name="Picture 4" descr="C:\Users\Admin\Downloads\IMG_19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25144"/>
            <a:ext cx="8385468" cy="1857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5694" y="1428736"/>
            <a:ext cx="5178306" cy="263883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67744" y="148680"/>
            <a:ext cx="65735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Моделирование заданий, представление ситуаций с помощью отрезка, чертежа.</a:t>
            </a:r>
          </a:p>
        </p:txBody>
      </p:sp>
      <p:pic>
        <p:nvPicPr>
          <p:cNvPr id="9217" name="Picture 1" descr="C:\Users\Admin\Downloads\17005609994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4071942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8" name="Picture 2" descr="C:\Users\Admin\Downloads\170056099946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643314"/>
            <a:ext cx="3976662" cy="2982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 descr="C:\Users\Admin\Downloads\17005609995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1785926"/>
            <a:ext cx="3182519" cy="1751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143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988840"/>
            <a:ext cx="7992888" cy="1992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013" y="4077072"/>
            <a:ext cx="8419864" cy="18788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143108" y="285728"/>
            <a:ext cx="63893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компонент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атематической грамотности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442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283" y="1772816"/>
            <a:ext cx="8278328" cy="2048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411760" y="260648"/>
            <a:ext cx="51845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компонент Функциональной грамотности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69" name="Picture 1" descr="C:\Users\Admin\Downloads\1700562789193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071934" y="3786190"/>
            <a:ext cx="4429124" cy="264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0" name="Picture 2" descr="C:\Users\Admin\Downloads\17005627892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071942"/>
            <a:ext cx="3800662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314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643050"/>
            <a:ext cx="7772040" cy="1469520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/>
              </a:rPr>
              <a:t>Если нужно взвешивать?</a:t>
            </a:r>
            <a:endParaRPr lang="ru-RU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0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атематической грамотности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42" name="AutoShape 2" descr="https://mail.yandex.ru/message_part/1700570154309.jpg?_uid=1485510534&amp;name=1700570154309.jpg&amp;hid=1.2&amp;ids=184647584722194651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3" name="Picture 3" descr="C:\Users\Admin\Downloads\1700570154309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688" y="2780928"/>
            <a:ext cx="5072062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8914" name="Picture 2" descr="C:\Users\Admin\Downloads\IMG_19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325" y="2130480"/>
            <a:ext cx="7500990" cy="410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051720" y="0"/>
            <a:ext cx="55801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компонент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Математической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грамотности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C:\Users\Admin\Downloads\IMG_19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735903"/>
            <a:ext cx="7200950" cy="1285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40" name="Picture 4" descr="C:\Users\Admin\Downloads\IMG_19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5074010"/>
            <a:ext cx="7200950" cy="1783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051720" y="-17561"/>
            <a:ext cx="67687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компонент М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атематической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грамотности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824237" y="1409154"/>
            <a:ext cx="1819164" cy="2728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38" name="Picture 2" descr="C:\Users\Admin\Downloads\IMG_19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908" y="2364014"/>
            <a:ext cx="6209689" cy="1266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960" y="285728"/>
            <a:ext cx="7772040" cy="146952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Работа с математической информацией </a:t>
            </a:r>
            <a:br>
              <a:rPr lang="ru-RU" b="1" dirty="0" smtClean="0">
                <a:solidFill>
                  <a:schemeClr val="tx1"/>
                </a:solidFill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>
          <a:xfrm>
            <a:off x="0" y="1928802"/>
            <a:ext cx="8858280" cy="4643470"/>
          </a:xfrm>
        </p:spPr>
        <p:txBody>
          <a:bodyPr/>
          <a:lstStyle/>
          <a:p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357290" y="2786058"/>
          <a:ext cx="6096000" cy="266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Алексей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Света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Саша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Бутерброд с сыром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Лимонад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Бутерброд с котлетой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Луковые чипсы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116632"/>
            <a:ext cx="64807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Финансовая арифметика, основанная на решении задач на семейный и личный бюджет, доходы и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mykaleidoscope.ru/x/uploads/posts/2022-10/1666263262_20-mykaleidoscope-ru-p-salat-grecheskii-ttk-vkontakte-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8035" y="4571984"/>
            <a:ext cx="3425965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71612"/>
            <a:ext cx="6429388" cy="342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05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530063"/>
            <a:ext cx="7766977" cy="14692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9" y="1915058"/>
            <a:ext cx="6093296" cy="42502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19672" y="171797"/>
            <a:ext cx="74267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Сколько всего рублей надо заплатить за две упаковки риса и одну упаковку кукурузной крупы? Запиши решение и ответ</a:t>
            </a:r>
          </a:p>
        </p:txBody>
      </p:sp>
    </p:spTree>
    <p:extLst>
      <p:ext uri="{BB962C8B-B14F-4D97-AF65-F5344CB8AC3E}">
        <p14:creationId xmlns:p14="http://schemas.microsoft.com/office/powerpoint/2010/main" val="92323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55004" y="158988"/>
            <a:ext cx="64006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 Математической грамотности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3049" y="1843281"/>
            <a:ext cx="734481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для развития математической речи при работе с числовыми выражениями:</a:t>
            </a:r>
          </a:p>
          <a:p>
            <a:pPr algn="ctr"/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«Конверт с сюрпризом».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«Верно ли что?»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Математические термины «Доскажи»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Противоположные слова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223" y="4500196"/>
            <a:ext cx="2578391" cy="2578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7947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>
          <a:xfrm>
            <a:off x="179512" y="2492896"/>
            <a:ext cx="8799276" cy="4248472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</a:t>
            </a:r>
          </a:p>
          <a:p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логических задач;</a:t>
            </a:r>
          </a:p>
          <a:p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комбинаторных задач;</a:t>
            </a:r>
          </a:p>
          <a:p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задач с недостающими данными;</a:t>
            </a:r>
          </a:p>
          <a:p>
            <a:r>
              <a:rPr lang="ru-RU" sz="4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зменение вопроса задачи;</a:t>
            </a:r>
          </a:p>
          <a:p>
            <a:r>
              <a:rPr lang="ru-RU" sz="4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амостоятельное составление задач учащимися;</a:t>
            </a:r>
          </a:p>
          <a:p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приём «Нарисовать картинку» представление ситуации, описанной в задаче;</a:t>
            </a:r>
          </a:p>
          <a:p>
            <a:r>
              <a:rPr lang="ru-RU" sz="4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адач </a:t>
            </a:r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класса, семьи;</a:t>
            </a:r>
          </a:p>
          <a:p>
            <a:r>
              <a:rPr lang="ru-RU" sz="4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естандартные </a:t>
            </a:r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задачи;</a:t>
            </a:r>
          </a:p>
          <a:p>
            <a:r>
              <a:rPr lang="ru-RU" sz="4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оделирование </a:t>
            </a:r>
            <a:r>
              <a:rPr lang="ru-RU" sz="40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заданий, представление ситуаций с помощью отрезка, чертежа.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871192" y="283518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Как  формировать Функциональную грамотность средствами математики?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2133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«Где есть математика в нашей жизни?»</a:t>
            </a:r>
          </a:p>
          <a:p>
            <a:pPr algn="ctr"/>
            <a:r>
              <a:rPr lang="ru-RU" dirty="0" smtClean="0"/>
              <a:t>«Геометрия вокруг нас»</a:t>
            </a:r>
          </a:p>
          <a:p>
            <a:pPr algn="ctr"/>
            <a:r>
              <a:rPr lang="ru-RU" dirty="0" smtClean="0"/>
              <a:t>«Цифры вокруг нас»</a:t>
            </a:r>
          </a:p>
          <a:p>
            <a:pPr algn="ctr"/>
            <a:r>
              <a:rPr lang="ru-RU" dirty="0" smtClean="0"/>
              <a:t>«Математика моих игрушек»</a:t>
            </a:r>
          </a:p>
          <a:p>
            <a:pPr algn="ctr"/>
            <a:r>
              <a:rPr lang="ru-RU" dirty="0" smtClean="0"/>
              <a:t>«Мой класс в цифрах»</a:t>
            </a:r>
          </a:p>
          <a:p>
            <a:pPr algn="ctr"/>
            <a:r>
              <a:rPr lang="ru-RU" dirty="0" smtClean="0"/>
              <a:t>«Моя семья в цифрах»</a:t>
            </a:r>
          </a:p>
          <a:p>
            <a:pPr algn="ctr"/>
            <a:r>
              <a:rPr lang="ru-RU" dirty="0" smtClean="0"/>
              <a:t>«Моя квартира в цифрах»</a:t>
            </a:r>
          </a:p>
          <a:p>
            <a:pPr algn="ctr"/>
            <a:r>
              <a:rPr lang="ru-RU" dirty="0" smtClean="0"/>
              <a:t>«Углы вокруг меня»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95736" y="404664"/>
            <a:ext cx="6552728" cy="1360836"/>
          </a:xfrm>
        </p:spPr>
        <p:txBody>
          <a:bodyPr>
            <a:normAutofit fontScale="90000"/>
          </a:bodyPr>
          <a:lstStyle/>
          <a:p>
            <a:r>
              <a:rPr lang="ru-RU" dirty="0"/>
              <a:t>Проектная деятельность</a:t>
            </a:r>
            <a:br>
              <a:rPr lang="ru-RU" dirty="0"/>
            </a:br>
            <a:r>
              <a:rPr lang="ru-RU" dirty="0"/>
              <a:t> </a:t>
            </a:r>
            <a:r>
              <a:rPr lang="ru-RU" dirty="0" smtClean="0"/>
              <a:t>«Математика </a:t>
            </a:r>
            <a:r>
              <a:rPr lang="ru-RU" dirty="0"/>
              <a:t>вокруг </a:t>
            </a:r>
            <a:r>
              <a:rPr lang="ru-RU" dirty="0" smtClean="0"/>
              <a:t>нас»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Проектная деятельность</a:t>
            </a:r>
            <a:endParaRPr lang="ru-RU" dirty="0"/>
          </a:p>
        </p:txBody>
      </p:sp>
      <p:pic>
        <p:nvPicPr>
          <p:cNvPr id="7" name="Содержимое 6" descr="17005609996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71736" y="3500438"/>
            <a:ext cx="4437479" cy="2049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2" name="Picture 4" descr="C:\Users\Admin\Downloads\17005609995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9468680" y="-9494340"/>
            <a:ext cx="4374479" cy="2020737"/>
          </a:xfrm>
          <a:prstGeom prst="rect">
            <a:avLst/>
          </a:prstGeom>
          <a:noFill/>
        </p:spPr>
      </p:pic>
      <p:pic>
        <p:nvPicPr>
          <p:cNvPr id="11" name="Picture 4" descr="C:\Users\Admin\Downloads\17005609995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990441" y="2653500"/>
            <a:ext cx="3755885" cy="1734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3" name="Picture 5" descr="C:\Users\Admin\Downloads\170056099959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724580" y="3010540"/>
            <a:ext cx="4020863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Проекты на тему:</a:t>
            </a:r>
          </a:p>
          <a:p>
            <a:pPr algn="ctr"/>
            <a:r>
              <a:rPr lang="ru-RU" dirty="0"/>
              <a:t>«Узоры и орнамент на посуде</a:t>
            </a:r>
            <a:r>
              <a:rPr lang="ru-RU" dirty="0" smtClean="0"/>
              <a:t>».</a:t>
            </a:r>
          </a:p>
          <a:p>
            <a:pPr algn="ctr"/>
            <a:r>
              <a:rPr lang="ru-RU" dirty="0"/>
              <a:t>«Симметрия </a:t>
            </a:r>
            <a:r>
              <a:rPr lang="ru-RU" dirty="0" smtClean="0"/>
              <a:t>в природе»</a:t>
            </a:r>
          </a:p>
          <a:p>
            <a:pPr algn="ctr"/>
            <a:r>
              <a:rPr lang="ru-RU" dirty="0" smtClean="0"/>
              <a:t>«Осенние листья»</a:t>
            </a:r>
          </a:p>
          <a:p>
            <a:pPr algn="ctr"/>
            <a:r>
              <a:rPr lang="ru-RU" dirty="0" smtClean="0"/>
              <a:t>«Цветы»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Красивая математика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92" y="3933056"/>
            <a:ext cx="2843808" cy="2909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6929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Математический театр </a:t>
            </a:r>
            <a:endParaRPr lang="ru-RU" dirty="0"/>
          </a:p>
        </p:txBody>
      </p:sp>
      <p:pic>
        <p:nvPicPr>
          <p:cNvPr id="2050" name="Picture 2" descr="C:\Users\Admin\Downloads\170056099940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643050"/>
            <a:ext cx="3729578" cy="2797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Admin\Desktop\17005613660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4714884"/>
            <a:ext cx="3366148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3" name="AutoShape 5" descr="https://mail.yandex.ru/message_part/1700561663126.jpg?_uid=1485510534&amp;name=1700561663126.jpg&amp;hid=1.2&amp;ids=184647584722194631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4" name="Picture 6" descr="C:\Users\Admin\Desktop\1700561663126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214942" y="1214422"/>
            <a:ext cx="2714644" cy="5283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6446" y="2214554"/>
            <a:ext cx="2985694" cy="1469520"/>
          </a:xfrm>
        </p:spPr>
        <p:txBody>
          <a:bodyPr/>
          <a:lstStyle/>
          <a:p>
            <a:r>
              <a:rPr lang="ru-RU" b="1" dirty="0" smtClean="0"/>
              <a:t>-- 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4900618" cy="397728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71736" y="214290"/>
            <a:ext cx="58579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Волшебный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сундук по теме: «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Цена.Количество.Стоимость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2" descr="C:\Users\Admin\Desktop\1662328482_9-kartinkof-club-p-novie-i-krasivie-kartinki-sunduk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214554"/>
            <a:ext cx="4057170" cy="364333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643570" y="2143116"/>
            <a:ext cx="30718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-Оплачивать покупку можно по карте.</a:t>
            </a:r>
          </a:p>
          <a:p>
            <a:pPr algn="ctr">
              <a:buFontTx/>
              <a:buChar char="-"/>
            </a:pPr>
            <a:r>
              <a:rPr lang="ru-RU" sz="2400" b="1" dirty="0" smtClean="0"/>
              <a:t>Фальшивые деньги.</a:t>
            </a:r>
          </a:p>
          <a:p>
            <a:pPr algn="ctr">
              <a:buFontTx/>
              <a:buChar char="-"/>
            </a:pPr>
            <a:r>
              <a:rPr lang="ru-RU" sz="2400" b="1" dirty="0" smtClean="0"/>
              <a:t> Мошенники.</a:t>
            </a:r>
          </a:p>
          <a:p>
            <a:pPr algn="ctr">
              <a:buFontTx/>
              <a:buChar char="-"/>
            </a:pPr>
            <a:r>
              <a:rPr lang="ru-RU" sz="2400" b="1" dirty="0" smtClean="0"/>
              <a:t> Деньги надо считать.</a:t>
            </a:r>
          </a:p>
          <a:p>
            <a:pPr algn="ctr">
              <a:buFontTx/>
              <a:buChar char="-"/>
            </a:pPr>
            <a:r>
              <a:rPr lang="ru-RU" sz="2400" b="1" dirty="0" smtClean="0"/>
              <a:t>Деньги нужно копить.</a:t>
            </a:r>
          </a:p>
          <a:p>
            <a:pPr algn="ctr"/>
            <a:r>
              <a:rPr lang="ru-RU" sz="2400" b="1" dirty="0" smtClean="0"/>
              <a:t>- Деньги нужно экономить.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86000" y="2929633"/>
            <a:ext cx="4572000" cy="4216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141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1636971"/>
            <a:ext cx="89644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«ОВЛАДЕНИЕ = УСВОЕНИЕ + ПРИМЕНЕНИЕ ЗНАНИЙ НА ПРАКТИКЕ»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4197" y="3789040"/>
            <a:ext cx="2995117" cy="27885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32685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43ca333327d8a82cb6281ce7685cef9d5d44cd5"/>
</p:tagLst>
</file>

<file path=ppt/theme/theme1.xml><?xml version="1.0" encoding="utf-8"?>
<a:theme xmlns:a="http://schemas.openxmlformats.org/drawingml/2006/main" name="Тема Office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1620</TotalTime>
  <Words>408</Words>
  <Application>Microsoft Office PowerPoint</Application>
  <PresentationFormat>Экран (4:3)</PresentationFormat>
  <Paragraphs>101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Тема Office</vt:lpstr>
      <vt:lpstr>Формирование функциональной грамотности на уроках математики </vt:lpstr>
      <vt:lpstr>Презентация PowerPoint</vt:lpstr>
      <vt:lpstr>1 компонент математической грамотности «Числа помогают нам в жизни»</vt:lpstr>
      <vt:lpstr>Презентация PowerPoint</vt:lpstr>
      <vt:lpstr>Тематические задачи</vt:lpstr>
      <vt:lpstr>Математическая грамотность </vt:lpstr>
      <vt:lpstr>Математическая грамотность </vt:lpstr>
      <vt:lpstr>Презентация PowerPoint</vt:lpstr>
      <vt:lpstr>Презентация PowerPoint</vt:lpstr>
      <vt:lpstr>Презентация PowerPoint</vt:lpstr>
      <vt:lpstr>Если нужно взвешивать?</vt:lpstr>
      <vt:lpstr>Презентация PowerPoint</vt:lpstr>
      <vt:lpstr>Презентация PowerPoint</vt:lpstr>
      <vt:lpstr>Работа с математической информацией  </vt:lpstr>
      <vt:lpstr>Презентация PowerPoint</vt:lpstr>
      <vt:lpstr>Презентация PowerPoint</vt:lpstr>
      <vt:lpstr>Презентация PowerPoint</vt:lpstr>
      <vt:lpstr>Презентация PowerPoint</vt:lpstr>
      <vt:lpstr>Проектная деятельность  «Математика вокруг нас» </vt:lpstr>
      <vt:lpstr>Проектная деятельность</vt:lpstr>
      <vt:lpstr>Красивая математика </vt:lpstr>
      <vt:lpstr>Математический театр </vt:lpstr>
      <vt:lpstr>-- </vt:lpstr>
      <vt:lpstr>Презентация PowerPoint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Чтение с удовольствием</dc:title>
  <dc:creator>obstinate</dc:creator>
  <dc:description>Шаблон презентации с сайта https://presentation-creation.ru/</dc:description>
  <cp:lastModifiedBy>ТАТЬЯНА ГУСЕВА</cp:lastModifiedBy>
  <cp:revision>364</cp:revision>
  <dcterms:created xsi:type="dcterms:W3CDTF">2018-02-25T09:09:03Z</dcterms:created>
  <dcterms:modified xsi:type="dcterms:W3CDTF">2023-11-22T05:46:00Z</dcterms:modified>
</cp:coreProperties>
</file>