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2143116"/>
            <a:ext cx="428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Мастер- класс </a:t>
            </a: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Тигрёнок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(Для детей с 5 лет и педагогов)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428604"/>
            <a:ext cx="871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Муниципальное  бюджетное  дошкольное  образовательное  учреждение  детский  сад № 10 р.п. Хор муниципального района имени Лазо Хабаровского края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5143512"/>
            <a:ext cx="857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Подготовила педагог дополнительного образования</a:t>
            </a:r>
          </a:p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МБДОУ детский сад № 10 р.п.Хор</a:t>
            </a:r>
          </a:p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Кущ Елена Геннадьевна </a:t>
            </a:r>
          </a:p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2022г.</a:t>
            </a:r>
            <a:endParaRPr lang="ru-RU" dirty="0"/>
          </a:p>
        </p:txBody>
      </p:sp>
      <p:pic>
        <p:nvPicPr>
          <p:cNvPr id="7" name="Рисунок 6" descr="E:\Users\Matthew\Desktop\IMG_20210718_161341.jpg"/>
          <p:cNvPicPr/>
          <p:nvPr/>
        </p:nvPicPr>
        <p:blipFill>
          <a:blip r:embed="rId2" cstate="print"/>
          <a:srcRect l="10625" t="18571" r="16364" b="3673"/>
          <a:stretch>
            <a:fillRect/>
          </a:stretch>
        </p:blipFill>
        <p:spPr bwMode="auto">
          <a:xfrm>
            <a:off x="4929190" y="1357298"/>
            <a:ext cx="2552700" cy="3629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1714488"/>
            <a:ext cx="8429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Тигр – крупная и самая тяжелая дикая кошка, но известные подвиды заметно отличаются по размерам и весу.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285728"/>
            <a:ext cx="84296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Тигры – крупнейшие наземные хищники, которые уступают по весу только белым и бурым медведям. Различают 9 подвидов тигра, из которых в 21-м веке сохранилось только 6. Общая численность популяции составляет 4000-6500 особей. Тигры занесены в Красную книгу МСОП и многих стран мира, а охота на них повсеместно запрещена.</a:t>
            </a: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-138499"/>
            <a:ext cx="65" cy="27699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 descr="https://avatars.mds.yandex.net/get-turbo/2386876/rth194c924c879f0f34a417f655120502c8/max_g480_c12_r4x3_pd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4000504"/>
            <a:ext cx="4229100" cy="2647951"/>
          </a:xfrm>
          <a:prstGeom prst="rect">
            <a:avLst/>
          </a:prstGeom>
          <a:noFill/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-138499"/>
            <a:ext cx="65" cy="27699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28596" y="2285992"/>
            <a:ext cx="84296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Амурский тигр (</a:t>
            </a:r>
            <a:r>
              <a:rPr lang="ru-RU" b="1" dirty="0" err="1"/>
              <a:t>Panthera</a:t>
            </a:r>
            <a:r>
              <a:rPr lang="ru-RU" b="1" dirty="0"/>
              <a:t> </a:t>
            </a:r>
            <a:r>
              <a:rPr lang="ru-RU" b="1" dirty="0" err="1"/>
              <a:t>tigris</a:t>
            </a:r>
            <a:r>
              <a:rPr lang="ru-RU" b="1" dirty="0"/>
              <a:t> </a:t>
            </a:r>
            <a:r>
              <a:rPr lang="ru-RU" b="1" dirty="0" err="1"/>
              <a:t>altaica</a:t>
            </a:r>
            <a:r>
              <a:rPr lang="ru-RU" b="1" dirty="0"/>
              <a:t>)</a:t>
            </a:r>
          </a:p>
          <a:p>
            <a:r>
              <a:rPr lang="ru-RU" b="1" dirty="0"/>
              <a:t>Известен как уссурийский, сибирский, маньчжурский или </a:t>
            </a:r>
            <a:r>
              <a:rPr lang="ru-RU" b="1" dirty="0" err="1"/>
              <a:t>северо-китайский</a:t>
            </a:r>
            <a:r>
              <a:rPr lang="ru-RU" b="1" dirty="0"/>
              <a:t>, распространен в Амурской области, в Приморском и Хабаровском крае России. Численность популяции достигает около 500 особей.</a:t>
            </a:r>
            <a:r>
              <a:rPr lang="ru-RU" dirty="0"/>
              <a:t> </a:t>
            </a:r>
            <a:r>
              <a:rPr lang="ru-RU" b="1" dirty="0"/>
              <a:t>Амурский тигр – крупный подвид. Его отличает густая, длинная и пушистая шерсть, светлый окрас и много полосок.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285728"/>
            <a:ext cx="77918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Бенгальский тигр (</a:t>
            </a:r>
            <a:r>
              <a:rPr lang="en-US" dirty="0" err="1"/>
              <a:t>Panthera</a:t>
            </a:r>
            <a:r>
              <a:rPr lang="en-US" dirty="0"/>
              <a:t> </a:t>
            </a:r>
            <a:r>
              <a:rPr lang="en-US" dirty="0" err="1"/>
              <a:t>tigris</a:t>
            </a:r>
            <a:r>
              <a:rPr lang="en-US" dirty="0"/>
              <a:t> </a:t>
            </a:r>
            <a:r>
              <a:rPr lang="en-US" dirty="0" err="1"/>
              <a:t>tigris</a:t>
            </a:r>
            <a:r>
              <a:rPr lang="en-US" dirty="0"/>
              <a:t>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857232"/>
            <a:ext cx="8572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Номинативный подвид, которые обитает в Пакистане, Индии, Бангладеш, Непале, Бутане, Мьянме. Популяцию оценивают в 3100-4500 животных, но она все равно находится под угрозой из-за браконьерства. Средний вес самцов составляет 205-227 кг, для самок – 140-150 кг.</a:t>
            </a:r>
          </a:p>
        </p:txBody>
      </p:sp>
      <p:pic>
        <p:nvPicPr>
          <p:cNvPr id="138242" name="Picture 2" descr="https://avatars.mds.yandex.net/get-turbo/2418108/rth57665250322172d60f629da633dfb0d0/max_g480_c12_r16x9_pd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714620"/>
            <a:ext cx="4229100" cy="2381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285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Индокитайский тигр (</a:t>
            </a:r>
            <a:r>
              <a:rPr lang="en-US" dirty="0" err="1"/>
              <a:t>Panthera</a:t>
            </a:r>
            <a:r>
              <a:rPr lang="en-US" dirty="0"/>
              <a:t> </a:t>
            </a:r>
            <a:r>
              <a:rPr lang="en-US" dirty="0" err="1"/>
              <a:t>tigris</a:t>
            </a:r>
            <a:r>
              <a:rPr lang="en-US" dirty="0"/>
              <a:t> </a:t>
            </a:r>
            <a:r>
              <a:rPr lang="en-US" dirty="0" err="1"/>
              <a:t>corbetti</a:t>
            </a:r>
            <a:r>
              <a:rPr lang="en-US" dirty="0"/>
              <a:t>)</a:t>
            </a:r>
          </a:p>
        </p:txBody>
      </p:sp>
      <p:pic>
        <p:nvPicPr>
          <p:cNvPr id="139266" name="Picture 2" descr="https://avatars.mds.yandex.net/get-turbo/2887999/rth0f9020018d089e50a301cacc9ed43134/max_g480_c12_r4x3_pd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857496"/>
            <a:ext cx="4229100" cy="280987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034" y="1071547"/>
            <a:ext cx="81439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Распространен на территории Камбоджи, Мьянмы, на юге Китая, Лаоса, Таиланда, Малайзии и Вьетнама. Количество особей составляет 1200-1800. Этот подвид отличает более темным окрасом. Средняя масса самцов от 150 до 190 кг, для самок этот показатель находится в пределах 110-140 кг.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1530" y="357166"/>
            <a:ext cx="46009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Малайский тигр (</a:t>
            </a:r>
            <a:r>
              <a:rPr lang="en-US" dirty="0" err="1"/>
              <a:t>Panthera</a:t>
            </a:r>
            <a:r>
              <a:rPr lang="en-US" dirty="0"/>
              <a:t> </a:t>
            </a:r>
            <a:r>
              <a:rPr lang="en-US" dirty="0" err="1"/>
              <a:t>tigris</a:t>
            </a:r>
            <a:r>
              <a:rPr lang="en-US" dirty="0"/>
              <a:t> </a:t>
            </a:r>
            <a:r>
              <a:rPr lang="en-US" dirty="0" err="1"/>
              <a:t>jacksoni</a:t>
            </a:r>
            <a:r>
              <a:rPr lang="en-US" dirty="0"/>
              <a:t>)</a:t>
            </a:r>
          </a:p>
        </p:txBody>
      </p:sp>
      <p:pic>
        <p:nvPicPr>
          <p:cNvPr id="140290" name="Picture 2" descr="https://avatars.mds.yandex.net/get-turbo/2363366/rthe69252b5dcb67136ee84300deafaf028/max_g480_c12_r4x3_pd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857496"/>
            <a:ext cx="4229100" cy="264795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034" y="857233"/>
            <a:ext cx="82153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Распространен только на юге полуострова Малакка. Ранее популяцию этого подвида относили к индокитайским тиграм, но согласно данным генетических исследований в начале 21-го века выделили в самостоятельный подвид. Численность его оценивают в 600-800 особей, то есть он третий по численности в природе.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https://avatars.mds.yandex.net/get-turbo/2389631/rth52708b8b008a07814e6f4bf29014f368/max_g480_c12_r16x9_pd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3214686"/>
            <a:ext cx="4229100" cy="238125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6000" y="500043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Суматранский</a:t>
            </a:r>
            <a:r>
              <a:rPr lang="ru-RU" dirty="0"/>
              <a:t> тигр (</a:t>
            </a:r>
            <a:r>
              <a:rPr lang="en-US" dirty="0" err="1"/>
              <a:t>Panthera</a:t>
            </a:r>
            <a:r>
              <a:rPr lang="en-US" dirty="0"/>
              <a:t> </a:t>
            </a:r>
            <a:r>
              <a:rPr lang="en-US" dirty="0" err="1"/>
              <a:t>tigris</a:t>
            </a:r>
            <a:r>
              <a:rPr lang="en-US" dirty="0"/>
              <a:t> </a:t>
            </a:r>
            <a:r>
              <a:rPr lang="en-US" dirty="0" err="1"/>
              <a:t>sumatrae</a:t>
            </a:r>
            <a:r>
              <a:rPr lang="en-US" dirty="0"/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1357298"/>
            <a:ext cx="6929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Обитатель индонезийского острова Суматра, где насчитывает порядка 400-500 животных. Это самый маленький из всех подвидов: масса самцов 100-130 кг, самки весят 70-90 кг.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1670" y="35716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Китайский тигр (</a:t>
            </a:r>
            <a:r>
              <a:rPr lang="en-US" dirty="0" err="1"/>
              <a:t>Panthera</a:t>
            </a:r>
            <a:r>
              <a:rPr lang="en-US" dirty="0"/>
              <a:t> </a:t>
            </a:r>
            <a:r>
              <a:rPr lang="en-US" dirty="0" err="1"/>
              <a:t>tigris</a:t>
            </a:r>
            <a:r>
              <a:rPr lang="en-US" dirty="0"/>
              <a:t> </a:t>
            </a:r>
            <a:r>
              <a:rPr lang="en-US" dirty="0" err="1"/>
              <a:t>amoyensis</a:t>
            </a:r>
            <a:r>
              <a:rPr lang="en-US" dirty="0"/>
              <a:t>)</a:t>
            </a:r>
          </a:p>
        </p:txBody>
      </p:sp>
      <p:pic>
        <p:nvPicPr>
          <p:cNvPr id="142338" name="Picture 2" descr="https://avatars.mds.yandex.net/get-turbo/1356711/rthff429ccfe8b444cf0fa4b8904ada3b8e/max_g480_c12_r4x3_pd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2857496"/>
            <a:ext cx="4229100" cy="264795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1285860"/>
            <a:ext cx="8143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Этот подвид небольшого размера находится под самой большой угрозой исчезновения. Длина тела 2,2-2,6 метра, вес самцов 127-177 кг, самок – 100-118 кг. Сейчас 59 особей содержат в неволе в Китае, и их пытаются </a:t>
            </a:r>
            <a:r>
              <a:rPr lang="ru-RU" dirty="0" err="1"/>
              <a:t>интродуцировать</a:t>
            </a:r>
            <a:r>
              <a:rPr lang="ru-RU" dirty="0"/>
              <a:t> в природные условия.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428604"/>
            <a:ext cx="83582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Тигры наиболее активны утром, вечером и ночью. День они обычно проводят в логовах. Передвигаются крупным шагом. На деревья не лазают. Воды не избегают и хорошо плавают, а жители южных регионов даже регулярно купаются. Выносливы тигры и к низким температурам. Линяют дважды в год: в марте и сентябре.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857364"/>
            <a:ext cx="88582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Тигры в основном молчаливы и редко подают голос. Только во время брачного периода самцы начинают глухо реветь, а когда злятся или нападают на добычу, то рычат. Взрослый тигр – территориальное животное, которое ведет одиночный образ жизни и яростно защищает свой участок. Свою личную территорию тигр помечает разными способами, мочевые метки оставляет на стволах деревьев, скалах, кустах, </a:t>
            </a:r>
            <a:r>
              <a:rPr lang="ru-RU" dirty="0" err="1"/>
              <a:t>взрыхливает</a:t>
            </a:r>
            <a:r>
              <a:rPr lang="ru-RU" dirty="0"/>
              <a:t> снег или почву, трется о деревья и оставляет царапины на стволах. </a:t>
            </a:r>
          </a:p>
        </p:txBody>
      </p:sp>
      <p:pic>
        <p:nvPicPr>
          <p:cNvPr id="143362" name="Picture 2" descr="https://avatars.mds.yandex.net/get-turbo/2773055/rth4522a963577d006e36b3e0f9318b3e90/max_g480_c12_r16x9_pd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786190"/>
            <a:ext cx="4229100" cy="2381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85728"/>
            <a:ext cx="8643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Территориальное поведение у самцов очень агрессивное, они не впускают на свою территорию чужаков и вступают с ними в серьезные бои, уживаются они только с тигрицами. В свою очередь самки нормально ладят друг с другом и могут мириться на пресекающихся участках.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4"/>
            <a:ext cx="87154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Охоту тигры ведут только в одиночку, или подкрадываясь к добыче (зимой), или подстерегая её в засаде (летом). Своих жертв часто выслеживают рядом с водоемами. Добычу могут преследовать 100-150 м, развивая скорость до 60 км/ч.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2714620"/>
            <a:ext cx="87154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Для выведения потомства самка устраивает логово в труднодоступном месте: в расщелинах среди камней, в пещере, буреломе. Тигрята появляются на свет в марте-апреле, их 2-4, они слепые, беспомощные, весят 1,3-1,5 кг, глаза у них открывают спустя 6-8 дней. Первые 6 недель длится молочное вскармливание. Ухаживает за ними только самка, и самцов не подпускает. В 8 недель тигрята покидают логово и следуют за матерью. К самостоятельной жизни они приступают в 18 месяцев, но могут оставаться с самкой до достижения половой зрелости.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507207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За жизнь самка приносит 10-20 тигрят, но половина гибнет в молодом возрасте. В природе тигры живут около 25 лет.</a:t>
            </a:r>
          </a:p>
        </p:txBody>
      </p:sp>
      <p:pic>
        <p:nvPicPr>
          <p:cNvPr id="144386" name="Picture 2" descr="https://avatars.mds.yandex.net/get-turbo/1688216/rthccf25304598fafbf16ca90d68d33e5ca/max_g480_c12_r4x3_pd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4800456"/>
            <a:ext cx="3286148" cy="2057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00042"/>
            <a:ext cx="61436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/>
              <a:t>Предлагаю вам самим сделать тигрёнка из фетра.</a:t>
            </a:r>
          </a:p>
          <a:p>
            <a:pPr>
              <a:defRPr/>
            </a:pPr>
            <a:r>
              <a:rPr lang="ru-RU" dirty="0"/>
              <a:t>Для этого вам понадобиться:</a:t>
            </a:r>
          </a:p>
          <a:p>
            <a:pPr>
              <a:defRPr/>
            </a:pPr>
            <a:r>
              <a:rPr lang="ru-RU" dirty="0"/>
              <a:t>Клей карандаш, </a:t>
            </a:r>
          </a:p>
          <a:p>
            <a:pPr>
              <a:defRPr/>
            </a:pPr>
            <a:r>
              <a:rPr lang="ru-RU" dirty="0"/>
              <a:t>фетр (белый оранжевый),</a:t>
            </a:r>
          </a:p>
          <a:p>
            <a:pPr>
              <a:defRPr/>
            </a:pPr>
            <a:r>
              <a:rPr lang="ru-RU" dirty="0"/>
              <a:t>фломастеры или маркеры,</a:t>
            </a:r>
          </a:p>
          <a:p>
            <a:pPr>
              <a:defRPr/>
            </a:pPr>
            <a:r>
              <a:rPr lang="ru-RU" dirty="0"/>
              <a:t>глазки, крепление.</a:t>
            </a:r>
          </a:p>
        </p:txBody>
      </p:sp>
      <p:pic>
        <p:nvPicPr>
          <p:cNvPr id="3" name="Рисунок 2" descr="E:\Users\Matthew\Desktop\IMG_20210718_16302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2357430"/>
            <a:ext cx="4882170" cy="35861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:\Users\Matthew\Desktop\пасха 2021\IMG_20210718_17085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071678"/>
            <a:ext cx="3214710" cy="39823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E:\Users\Matthew\Desktop\пасха 2021\IMG_20210718_1709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071678"/>
            <a:ext cx="3071834" cy="3929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571472" y="785794"/>
            <a:ext cx="80724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dirty="0"/>
              <a:t>Эту игрушку тигрёнка может сделать ребёнок с 5 лет, а делать её очень просто . Берём фетр по контуру обводим шаблон, вырезаем . Скрепляем туловище и голову и нос.(скрепляет взрослый)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:\Users\Matthew\Desktop\пасха 2021\IMG_20210718_1714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000240"/>
            <a:ext cx="3286148" cy="4471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E:\Users\Matthew\Desktop\пасха 2021\IMG_20210718_17193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2000240"/>
            <a:ext cx="3171825" cy="4234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71472" y="285728"/>
            <a:ext cx="83582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dirty="0"/>
              <a:t>Вырезаем из белого фетра круги и овалы. Клеем с помощью клея карандаша круги под носом а овалы внизу туловища это будут лапки. Глазки клеем тоже с помощью клея карандаша по середине мордочки тигрёнка. Ну а теперь берём черный маркер или фломастер и рисуем тигрёнку полоски. И тут рисуем полоски как вам хочется.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551837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dirty="0">
                <a:solidFill>
                  <a:srgbClr val="FF0000"/>
                </a:solidFill>
              </a:rPr>
              <a:t>Желаю успехов в творчестве!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137</TotalTime>
  <Words>901</Words>
  <Application>Microsoft Office PowerPoint</Application>
  <PresentationFormat>Экран (4:3)</PresentationFormat>
  <Paragraphs>37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Georgia</vt:lpstr>
      <vt:lpstr>Times New Roman</vt:lpstr>
      <vt:lpstr>Wingdings</vt:lpstr>
      <vt:lpstr>Wingdings 2</vt:lpstr>
      <vt:lpstr>Официальная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Matthew Makaveli</dc:creator>
  <cp:lastModifiedBy>User_01</cp:lastModifiedBy>
  <cp:revision>16</cp:revision>
  <dcterms:created xsi:type="dcterms:W3CDTF">2021-05-09T10:53:48Z</dcterms:created>
  <dcterms:modified xsi:type="dcterms:W3CDTF">2022-01-12T01:48:00Z</dcterms:modified>
</cp:coreProperties>
</file>