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notesMasterIdLst>
    <p:notesMasterId r:id="rId14"/>
  </p:notesMasterIdLst>
  <p:sldIdLst>
    <p:sldId id="256" r:id="rId3"/>
    <p:sldId id="260" r:id="rId4"/>
    <p:sldId id="261" r:id="rId5"/>
    <p:sldId id="259" r:id="rId6"/>
    <p:sldId id="263" r:id="rId7"/>
    <p:sldId id="264" r:id="rId8"/>
    <p:sldId id="262" r:id="rId9"/>
    <p:sldId id="269" r:id="rId10"/>
    <p:sldId id="268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100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CB3ABE-565A-499A-9F80-5C1CD76949D5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BAE483-F38A-4167-A52C-B7E21EE407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339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AE483-F38A-4167-A52C-B7E21EE407F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37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2403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319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735896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3356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2860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230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842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78113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300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864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732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28601"/>
            <a:ext cx="103632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800600"/>
            <a:ext cx="9144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12001499" y="4846320"/>
            <a:ext cx="190501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2001499" y="0"/>
            <a:ext cx="190501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1"/>
            <a:ext cx="103632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28601"/>
            <a:ext cx="103632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7424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688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70176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70176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90944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90944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00200"/>
            <a:ext cx="6815667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600200"/>
            <a:ext cx="4011084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2001499" y="4846320"/>
            <a:ext cx="190501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12001169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5715000"/>
            <a:ext cx="108712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09600" y="4953000"/>
            <a:ext cx="108712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2001499" y="0"/>
            <a:ext cx="190501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43279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152718"/>
            <a:ext cx="77216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752601"/>
            <a:ext cx="1016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172201"/>
            <a:ext cx="4572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75F47B80-4347-47D6-B5F1-DDA15C8A03E2}" type="datetimeFigureOut">
              <a:rPr lang="ru-RU" smtClean="0"/>
              <a:t>13.06.2025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492876"/>
            <a:ext cx="4572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11189124" y="5824644"/>
            <a:ext cx="1315721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7ACD60DA-B11B-409A-9DF9-055E7068C87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2001499" y="0"/>
            <a:ext cx="19050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2001499" y="1371600"/>
            <a:ext cx="190501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951755-26D0-517E-58C2-F2C145641C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8522" y="998997"/>
            <a:ext cx="10318418" cy="4394988"/>
          </a:xfrm>
        </p:spPr>
        <p:txBody>
          <a:bodyPr/>
          <a:lstStyle/>
          <a:p>
            <a:r>
              <a:rPr lang="ru-RU" dirty="0"/>
              <a:t>Деловая игра</a:t>
            </a:r>
            <a:br>
              <a:rPr lang="ru-RU" dirty="0"/>
            </a:br>
            <a:r>
              <a:rPr lang="ru-RU" sz="6000" dirty="0"/>
              <a:t>«Правила пожарные, знать всем положено»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1D4A12C-7052-1D52-BA44-2FDB7B721F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Подготовили: </a:t>
            </a:r>
            <a:r>
              <a:rPr lang="ru-RU" dirty="0" smtClean="0"/>
              <a:t>Дзарданова </a:t>
            </a:r>
            <a:r>
              <a:rPr lang="ru-RU" dirty="0"/>
              <a:t>Н.А.</a:t>
            </a:r>
          </a:p>
        </p:txBody>
      </p:sp>
    </p:spTree>
    <p:extLst>
      <p:ext uri="{BB962C8B-B14F-4D97-AF65-F5344CB8AC3E}">
        <p14:creationId xmlns:p14="http://schemas.microsoft.com/office/powerpoint/2010/main" val="660422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247290-2503-D700-BEDE-3A6CFEB800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Разминка</a:t>
            </a:r>
          </a:p>
        </p:txBody>
      </p:sp>
    </p:spTree>
    <p:extLst>
      <p:ext uri="{BB962C8B-B14F-4D97-AF65-F5344CB8AC3E}">
        <p14:creationId xmlns:p14="http://schemas.microsoft.com/office/powerpoint/2010/main" val="3381445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247290-2503-D700-BEDE-3A6CFEB800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Проблемная ситуация</a:t>
            </a:r>
          </a:p>
        </p:txBody>
      </p:sp>
    </p:spTree>
    <p:extLst>
      <p:ext uri="{BB962C8B-B14F-4D97-AF65-F5344CB8AC3E}">
        <p14:creationId xmlns:p14="http://schemas.microsoft.com/office/powerpoint/2010/main" val="2491921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615C447A-6829-4CC8-A787-D20201E7D9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059703"/>
              </p:ext>
            </p:extLst>
          </p:nvPr>
        </p:nvGraphicFramePr>
        <p:xfrm>
          <a:off x="1138989" y="1347537"/>
          <a:ext cx="10058399" cy="339161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907850">
                  <a:extLst>
                    <a:ext uri="{9D8B030D-6E8A-4147-A177-3AD203B41FA5}">
                      <a16:colId xmlns:a16="http://schemas.microsoft.com/office/drawing/2014/main" val="2401729885"/>
                    </a:ext>
                  </a:extLst>
                </a:gridCol>
                <a:gridCol w="5150549">
                  <a:extLst>
                    <a:ext uri="{9D8B030D-6E8A-4147-A177-3AD203B41FA5}">
                      <a16:colId xmlns:a16="http://schemas.microsoft.com/office/drawing/2014/main" val="3714268294"/>
                    </a:ext>
                  </a:extLst>
                </a:gridCol>
              </a:tblGrid>
              <a:tr h="33916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Ситуация для 1 команды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 в 1 младшей группе собираете детей на прогулку зимой. Внезапно вы понимаете, что чувствуете запах гари и явно видите незначительное задымление помещения раздевальной комнаты. Часть детей еще не успели одеться. Ваши действия в данной ситуации.</a:t>
                      </a:r>
                      <a:endParaRPr lang="ru-RU" sz="2000" kern="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Ситуация для 2 команды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Весной в 10.00 утра в групповом помещении подготовительной группы во время занятий с детьми происходит возгорание телевизора. Ваши действия в данной ситуации.</a:t>
                      </a:r>
                      <a:endParaRPr lang="ru-RU" sz="2000" kern="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373195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6864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247290-2503-D700-BEDE-3A6CFEB800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«</a:t>
            </a:r>
            <a:r>
              <a:rPr lang="ru-RU" dirty="0" err="1"/>
              <a:t>соображалка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3147494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247290-2503-D700-BEDE-3A6CFEB800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«Знаки ПБ»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474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BB03B0-CD09-4CCA-A859-8D83D5A59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Филворд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«Пожарная безопасность»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468AD6E8-1924-42C3-849A-9FB4A8AB9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052645"/>
              </p:ext>
            </p:extLst>
          </p:nvPr>
        </p:nvGraphicFramePr>
        <p:xfrm>
          <a:off x="2276844" y="2284306"/>
          <a:ext cx="8127990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27759820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4179166995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99137697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938311863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8582458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400065982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93552833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4125751563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865730725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64138838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46564027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888671058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869843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84865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2829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7774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7930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5274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35605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14028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Г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6006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4407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409653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7311DEB-C710-4356-890F-15AFF7D15280}"/>
              </a:ext>
            </a:extLst>
          </p:cNvPr>
          <p:cNvSpPr txBox="1"/>
          <p:nvPr/>
        </p:nvSpPr>
        <p:spPr>
          <a:xfrm>
            <a:off x="2033998" y="6116320"/>
            <a:ext cx="89497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Получились слова: противогаз, ожог, эвакуация, пожар, бригада, рукав, огнетушитель, </a:t>
            </a:r>
          </a:p>
          <a:p>
            <a:r>
              <a:rPr lang="ru-RU" dirty="0">
                <a:solidFill>
                  <a:srgbClr val="0070C0"/>
                </a:solidFill>
              </a:rPr>
              <a:t>сигнализация, спичка, кострище, пожарный, лестница, вода, угарный, каска, пена.</a:t>
            </a:r>
          </a:p>
          <a:p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146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олна 2"/>
          <p:cNvSpPr/>
          <p:nvPr/>
        </p:nvSpPr>
        <p:spPr>
          <a:xfrm>
            <a:off x="5886640" y="1050878"/>
            <a:ext cx="190500" cy="565472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9599" y="152718"/>
            <a:ext cx="11127475" cy="77533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знаки пожарной безопасности</a:t>
            </a:r>
            <a:endParaRPr lang="ru-RU" dirty="0"/>
          </a:p>
        </p:txBody>
      </p:sp>
      <p:pic>
        <p:nvPicPr>
          <p:cNvPr id="1026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97" t="68459" r="20974" b="20536"/>
          <a:stretch/>
        </p:blipFill>
        <p:spPr bwMode="auto">
          <a:xfrm>
            <a:off x="2074459" y="3949134"/>
            <a:ext cx="668741" cy="67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61" t="57455" r="21563" b="31541"/>
          <a:stretch/>
        </p:blipFill>
        <p:spPr bwMode="auto">
          <a:xfrm>
            <a:off x="9325305" y="1515470"/>
            <a:ext cx="672627" cy="67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7" t="56993" r="64604" b="31470"/>
          <a:stretch/>
        </p:blipFill>
        <p:spPr bwMode="auto">
          <a:xfrm>
            <a:off x="8029433" y="1482600"/>
            <a:ext cx="746078" cy="711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40" t="46450" r="21002" b="42159"/>
          <a:stretch/>
        </p:blipFill>
        <p:spPr bwMode="auto">
          <a:xfrm>
            <a:off x="4658435" y="1464404"/>
            <a:ext cx="736981" cy="70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46" t="57805" r="42513" b="30914"/>
          <a:stretch/>
        </p:blipFill>
        <p:spPr bwMode="auto">
          <a:xfrm>
            <a:off x="9254129" y="3893633"/>
            <a:ext cx="743803" cy="69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84" t="46229" r="65196" b="41642"/>
          <a:stretch/>
        </p:blipFill>
        <p:spPr bwMode="auto">
          <a:xfrm>
            <a:off x="707409" y="1378424"/>
            <a:ext cx="725606" cy="74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57" t="78118" r="20753" b="9532"/>
          <a:stretch/>
        </p:blipFill>
        <p:spPr bwMode="auto">
          <a:xfrm>
            <a:off x="10416132" y="1446094"/>
            <a:ext cx="764275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74" t="79668" r="42512" b="9532"/>
          <a:stretch/>
        </p:blipFill>
        <p:spPr bwMode="auto">
          <a:xfrm>
            <a:off x="2001672" y="2585283"/>
            <a:ext cx="741528" cy="66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64" t="68459" r="21029" b="20536"/>
          <a:stretch/>
        </p:blipFill>
        <p:spPr bwMode="auto">
          <a:xfrm>
            <a:off x="6802410" y="4964169"/>
            <a:ext cx="691582" cy="67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7" t="79373" r="65185" b="9532"/>
          <a:stretch/>
        </p:blipFill>
        <p:spPr bwMode="auto">
          <a:xfrm>
            <a:off x="734704" y="5154987"/>
            <a:ext cx="698311" cy="684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7" t="68310" r="65047" b="20686"/>
          <a:stretch/>
        </p:blipFill>
        <p:spPr bwMode="auto">
          <a:xfrm>
            <a:off x="3411941" y="1447800"/>
            <a:ext cx="709684" cy="67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1\Desktop\Солнышко старшая группа 23-24\собрания\28.03\statya_04_znaki-pozharnoy-bezopasnos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06" t="68387" r="42512" b="20573"/>
          <a:stretch/>
        </p:blipFill>
        <p:spPr bwMode="auto">
          <a:xfrm>
            <a:off x="8061279" y="2918459"/>
            <a:ext cx="714232" cy="681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1" t="58497" r="88455" b="35836"/>
          <a:stretch/>
        </p:blipFill>
        <p:spPr bwMode="auto">
          <a:xfrm>
            <a:off x="1869742" y="1371825"/>
            <a:ext cx="873458" cy="66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67" t="42897" r="32290" b="49600"/>
          <a:stretch/>
        </p:blipFill>
        <p:spPr bwMode="auto">
          <a:xfrm>
            <a:off x="10416132" y="2693629"/>
            <a:ext cx="888282" cy="881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6" t="58497" r="80698" b="35836"/>
          <a:stretch/>
        </p:blipFill>
        <p:spPr bwMode="auto">
          <a:xfrm>
            <a:off x="6808570" y="1635681"/>
            <a:ext cx="748645" cy="66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80" t="52555" r="64951" b="39034"/>
          <a:stretch/>
        </p:blipFill>
        <p:spPr bwMode="auto">
          <a:xfrm>
            <a:off x="10688037" y="3977611"/>
            <a:ext cx="492370" cy="66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22" t="52555" r="59691" b="39034"/>
          <a:stretch/>
        </p:blipFill>
        <p:spPr bwMode="auto">
          <a:xfrm>
            <a:off x="9258139" y="2831979"/>
            <a:ext cx="687012" cy="74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72" t="52555" r="54544" b="39034"/>
          <a:stretch/>
        </p:blipFill>
        <p:spPr bwMode="auto">
          <a:xfrm>
            <a:off x="617689" y="2529855"/>
            <a:ext cx="815326" cy="777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22" t="52555" r="59691" b="39034"/>
          <a:stretch/>
        </p:blipFill>
        <p:spPr bwMode="auto">
          <a:xfrm>
            <a:off x="2028930" y="5096556"/>
            <a:ext cx="687012" cy="74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80" t="52555" r="64951" b="39034"/>
          <a:stretch/>
        </p:blipFill>
        <p:spPr bwMode="auto">
          <a:xfrm>
            <a:off x="3411941" y="2644520"/>
            <a:ext cx="492370" cy="66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42" t="42897" r="37058" b="49019"/>
          <a:stretch/>
        </p:blipFill>
        <p:spPr bwMode="auto">
          <a:xfrm>
            <a:off x="734704" y="3977611"/>
            <a:ext cx="754124" cy="86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83" t="42897" r="41208" b="49019"/>
          <a:stretch/>
        </p:blipFill>
        <p:spPr bwMode="auto">
          <a:xfrm>
            <a:off x="3094611" y="3895061"/>
            <a:ext cx="877235" cy="78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55" t="42897" r="28324" b="50159"/>
          <a:stretch/>
        </p:blipFill>
        <p:spPr bwMode="auto">
          <a:xfrm>
            <a:off x="7973653" y="3977611"/>
            <a:ext cx="801858" cy="725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14" t="58562" r="7902" b="30985"/>
          <a:stretch/>
        </p:blipFill>
        <p:spPr bwMode="auto">
          <a:xfrm>
            <a:off x="6751043" y="3111745"/>
            <a:ext cx="711643" cy="97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30" t="58562" r="12986" b="30985"/>
          <a:stretch/>
        </p:blipFill>
        <p:spPr bwMode="auto">
          <a:xfrm>
            <a:off x="4480636" y="2918458"/>
            <a:ext cx="751652" cy="103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12" t="58562" r="2817" b="30985"/>
          <a:stretch/>
        </p:blipFill>
        <p:spPr bwMode="auto">
          <a:xfrm>
            <a:off x="7909339" y="4784695"/>
            <a:ext cx="866171" cy="112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" descr="C:\Users\1\Desktop\Солнышко старшая группа 23-24\собрания\28.03\znaki-bezopasnos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46" t="58562" r="17340" b="30985"/>
          <a:stretch/>
        </p:blipFill>
        <p:spPr bwMode="auto">
          <a:xfrm>
            <a:off x="3094611" y="4836674"/>
            <a:ext cx="1053012" cy="126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82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247290-2503-D700-BEDE-3A6CFEB800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«</a:t>
            </a:r>
            <a:r>
              <a:rPr lang="ru-RU" dirty="0" err="1"/>
              <a:t>Синквейн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64973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1AA9CDF5-A9FA-42AF-B4B6-E6E86DBDB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Правила написания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67035E9-8156-40E2-9E2F-D5F42CB91D4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Пример:</a:t>
            </a:r>
          </a:p>
          <a:p>
            <a:r>
              <a:rPr lang="ru-RU" dirty="0"/>
              <a:t>Игра</a:t>
            </a:r>
          </a:p>
          <a:p>
            <a:r>
              <a:rPr lang="ru-RU" dirty="0"/>
              <a:t>Детская, веселая.</a:t>
            </a:r>
          </a:p>
          <a:p>
            <a:r>
              <a:rPr lang="ru-RU" dirty="0"/>
              <a:t>Играют, общаются, веселятся.</a:t>
            </a:r>
          </a:p>
          <a:p>
            <a:r>
              <a:rPr lang="ru-RU" dirty="0"/>
              <a:t>То, без чего не смогут развиваться.</a:t>
            </a:r>
          </a:p>
          <a:p>
            <a:r>
              <a:rPr lang="ru-RU" dirty="0"/>
              <a:t>Времяпровождение.</a:t>
            </a:r>
          </a:p>
          <a:p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85D833E-754D-4F42-82D1-DD910E5EE4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834" y="828507"/>
            <a:ext cx="6730567" cy="3935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45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5E8C88-4EC0-4FC0-B5B4-90B68FB24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участие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8E100A5-463A-4ECC-A340-120F486312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28.03.2024</a:t>
            </a:r>
          </a:p>
        </p:txBody>
      </p:sp>
    </p:spTree>
    <p:extLst>
      <p:ext uri="{BB962C8B-B14F-4D97-AF65-F5344CB8AC3E}">
        <p14:creationId xmlns:p14="http://schemas.microsoft.com/office/powerpoint/2010/main" val="204378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</TotalTime>
  <Words>292</Words>
  <Application>Microsoft Office PowerPoint</Application>
  <PresentationFormat>Широкоэкранный</PresentationFormat>
  <Paragraphs>155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</vt:lpstr>
      <vt:lpstr>Arial Black</vt:lpstr>
      <vt:lpstr>Calibri</vt:lpstr>
      <vt:lpstr>Corbel</vt:lpstr>
      <vt:lpstr>Gill Sans MT</vt:lpstr>
      <vt:lpstr>Impact</vt:lpstr>
      <vt:lpstr>Times New Roman</vt:lpstr>
      <vt:lpstr>Эмблема</vt:lpstr>
      <vt:lpstr>Главная</vt:lpstr>
      <vt:lpstr>Деловая игра «Правила пожарные, знать всем положено»</vt:lpstr>
      <vt:lpstr>Разминка</vt:lpstr>
      <vt:lpstr>Проблемная ситуация</vt:lpstr>
      <vt:lpstr>Презентация PowerPoint</vt:lpstr>
      <vt:lpstr>«соображалка»</vt:lpstr>
      <vt:lpstr>«Знаки ПБ»</vt:lpstr>
      <vt:lpstr>Филворд  «Пожарная безопасность»</vt:lpstr>
      <vt:lpstr>знаки пожарной безопасности</vt:lpstr>
      <vt:lpstr>«Синквейн»</vt:lpstr>
      <vt:lpstr>Правила написания</vt:lpstr>
      <vt:lpstr>Спасибо за участие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Деловая игра «Правила пожарные, знать всем положено»</dc:title>
  <dc:creator>Наталья Дзарданова</dc:creator>
  <cp:lastModifiedBy>Семейка</cp:lastModifiedBy>
  <cp:revision>13</cp:revision>
  <dcterms:created xsi:type="dcterms:W3CDTF">2024-03-26T18:14:41Z</dcterms:created>
  <dcterms:modified xsi:type="dcterms:W3CDTF">2025-06-13T16:22:07Z</dcterms:modified>
</cp:coreProperties>
</file>