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93" r:id="rId5"/>
    <p:sldId id="296" r:id="rId6"/>
    <p:sldId id="297" r:id="rId7"/>
    <p:sldId id="264" r:id="rId8"/>
    <p:sldId id="280" r:id="rId9"/>
    <p:sldId id="277" r:id="rId10"/>
    <p:sldId id="305" r:id="rId11"/>
    <p:sldId id="301" r:id="rId12"/>
    <p:sldId id="314" r:id="rId13"/>
    <p:sldId id="299" r:id="rId14"/>
    <p:sldId id="309" r:id="rId15"/>
    <p:sldId id="313" r:id="rId16"/>
    <p:sldId id="311" r:id="rId17"/>
    <p:sldId id="320" r:id="rId18"/>
    <p:sldId id="321" r:id="rId19"/>
    <p:sldId id="322" r:id="rId20"/>
    <p:sldId id="323" r:id="rId21"/>
    <p:sldId id="302" r:id="rId22"/>
    <p:sldId id="303" r:id="rId23"/>
    <p:sldId id="324" r:id="rId24"/>
    <p:sldId id="307" r:id="rId25"/>
    <p:sldId id="27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310" autoAdjust="0"/>
  </p:normalViewPr>
  <p:slideViewPr>
    <p:cSldViewPr>
      <p:cViewPr varScale="1">
        <p:scale>
          <a:sx n="59" d="100"/>
          <a:sy n="59" d="100"/>
        </p:scale>
        <p:origin x="-5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E6C44F-E85C-4944-958E-4D33DF2E4C92}" type="doc">
      <dgm:prSet loTypeId="urn:microsoft.com/office/officeart/2005/8/layout/list1" loCatId="list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F66998D2-AF1C-4C31-AB2B-5133F771BBB6}">
      <dgm:prSet phldrT="[Текст]" custT="1"/>
      <dgm:spPr/>
      <dgm:t>
        <a:bodyPr/>
        <a:lstStyle/>
        <a:p>
          <a:pPr algn="ctr"/>
          <a:r>
            <a:rPr lang="ru-RU" sz="2000" b="1" dirty="0" smtClean="0">
              <a:solidFill>
                <a:srgbClr val="002060"/>
              </a:solidFill>
              <a:latin typeface="Constantia" pitchFamily="18" charset="0"/>
            </a:rPr>
            <a:t>Цель</a:t>
          </a:r>
          <a:endParaRPr lang="ru-RU" sz="2000" b="1" dirty="0">
            <a:solidFill>
              <a:srgbClr val="002060"/>
            </a:solidFill>
            <a:latin typeface="Constantia" pitchFamily="18" charset="0"/>
          </a:endParaRPr>
        </a:p>
      </dgm:t>
    </dgm:pt>
    <dgm:pt modelId="{099A7486-07BB-4C95-86B2-C15F56622C0F}" type="parTrans" cxnId="{CDF76769-BE35-48E8-95F3-89074F98A4AE}">
      <dgm:prSet/>
      <dgm:spPr/>
      <dgm:t>
        <a:bodyPr/>
        <a:lstStyle/>
        <a:p>
          <a:endParaRPr lang="ru-RU" sz="1600"/>
        </a:p>
      </dgm:t>
    </dgm:pt>
    <dgm:pt modelId="{2DAF5297-8D3D-4F17-ADA3-C185F01E3C24}" type="sibTrans" cxnId="{CDF76769-BE35-48E8-95F3-89074F98A4AE}">
      <dgm:prSet/>
      <dgm:spPr/>
      <dgm:t>
        <a:bodyPr/>
        <a:lstStyle/>
        <a:p>
          <a:endParaRPr lang="ru-RU" sz="1600"/>
        </a:p>
      </dgm:t>
    </dgm:pt>
    <dgm:pt modelId="{1FD9E2BE-ABB9-4E54-A4FD-48A4952CF1BE}">
      <dgm:prSet custT="1"/>
      <dgm:spPr/>
      <dgm:t>
        <a:bodyPr/>
        <a:lstStyle/>
        <a:p>
          <a:pPr algn="ctr">
            <a:spcAft>
              <a:spcPts val="0"/>
            </a:spcAft>
          </a:pPr>
          <a:r>
            <a: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Формирование нравственно-патриотических чувств у детей   дошкольного возраста через проектную деятельность </a:t>
          </a:r>
          <a:endParaRPr lang="ru-RU" sz="1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41235E-5AB8-4FE4-A23E-14FE5E3B52F0}" type="parTrans" cxnId="{3BBD46A3-2D93-448D-B7DC-AF1CC71B45F6}">
      <dgm:prSet/>
      <dgm:spPr/>
      <dgm:t>
        <a:bodyPr/>
        <a:lstStyle/>
        <a:p>
          <a:endParaRPr lang="ru-RU"/>
        </a:p>
      </dgm:t>
    </dgm:pt>
    <dgm:pt modelId="{E5D50B13-A044-4C25-A1B5-C8C6DB8E6D15}" type="sibTrans" cxnId="{3BBD46A3-2D93-448D-B7DC-AF1CC71B45F6}">
      <dgm:prSet/>
      <dgm:spPr/>
      <dgm:t>
        <a:bodyPr/>
        <a:lstStyle/>
        <a:p>
          <a:endParaRPr lang="ru-RU"/>
        </a:p>
      </dgm:t>
    </dgm:pt>
    <dgm:pt modelId="{20C59AEE-129A-4B00-9760-39A4C135469F}">
      <dgm:prSet custT="1"/>
      <dgm:spPr/>
      <dgm:t>
        <a:bodyPr/>
        <a:lstStyle/>
        <a:p>
          <a:pPr algn="ctr">
            <a:spcAft>
              <a:spcPts val="0"/>
            </a:spcAft>
          </a:pP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D46EBC02-A42E-4924-9008-DF7842630A92}" type="parTrans" cxnId="{FF583423-9C8D-417C-8AD1-DBD182503EA1}">
      <dgm:prSet/>
      <dgm:spPr/>
      <dgm:t>
        <a:bodyPr/>
        <a:lstStyle/>
        <a:p>
          <a:endParaRPr lang="ru-RU"/>
        </a:p>
      </dgm:t>
    </dgm:pt>
    <dgm:pt modelId="{603FCDA6-3E5F-4452-B5DD-F8C61B755DF5}" type="sibTrans" cxnId="{FF583423-9C8D-417C-8AD1-DBD182503EA1}">
      <dgm:prSet/>
      <dgm:spPr/>
      <dgm:t>
        <a:bodyPr/>
        <a:lstStyle/>
        <a:p>
          <a:endParaRPr lang="ru-RU"/>
        </a:p>
      </dgm:t>
    </dgm:pt>
    <dgm:pt modelId="{77BF5811-E260-46BC-B9C8-86F368588CFD}" type="pres">
      <dgm:prSet presAssocID="{8BE6C44F-E85C-4944-958E-4D33DF2E4C9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272E01-28E9-4636-A5EF-BA13F79DBA8A}" type="pres">
      <dgm:prSet presAssocID="{F66998D2-AF1C-4C31-AB2B-5133F771BBB6}" presName="parentLin" presStyleCnt="0"/>
      <dgm:spPr/>
      <dgm:t>
        <a:bodyPr/>
        <a:lstStyle/>
        <a:p>
          <a:endParaRPr lang="ru-RU"/>
        </a:p>
      </dgm:t>
    </dgm:pt>
    <dgm:pt modelId="{9C70340F-9DBA-4BB9-8836-176E4678FE35}" type="pres">
      <dgm:prSet presAssocID="{F66998D2-AF1C-4C31-AB2B-5133F771BBB6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E72492DB-106F-4140-814E-2492F0D03723}" type="pres">
      <dgm:prSet presAssocID="{F66998D2-AF1C-4C31-AB2B-5133F771BBB6}" presName="parentText" presStyleLbl="node1" presStyleIdx="0" presStyleCnt="1" custFlipHor="1" custScaleX="33290" custScaleY="144153" custLinFactX="-893" custLinFactNeighborX="-100000" custLinFactNeighborY="5272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9F60D9E9-EFA0-4D1C-9368-EF876D4AAD03}" type="pres">
      <dgm:prSet presAssocID="{F66998D2-AF1C-4C31-AB2B-5133F771BBB6}" presName="negativeSpace" presStyleCnt="0"/>
      <dgm:spPr/>
      <dgm:t>
        <a:bodyPr/>
        <a:lstStyle/>
        <a:p>
          <a:endParaRPr lang="ru-RU"/>
        </a:p>
      </dgm:t>
    </dgm:pt>
    <dgm:pt modelId="{A38BA3E7-F6EE-4F18-B035-4C24BF0DA54E}" type="pres">
      <dgm:prSet presAssocID="{F66998D2-AF1C-4C31-AB2B-5133F771BBB6}" presName="childText" presStyleLbl="conFgAcc1" presStyleIdx="0" presStyleCnt="1" custScaleX="117851" custScaleY="163159" custLinFactY="-26105" custLinFactNeighborY="-10000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81861915-72A8-455D-A64E-E35432CF4B68}" type="presOf" srcId="{1FD9E2BE-ABB9-4E54-A4FD-48A4952CF1BE}" destId="{A38BA3E7-F6EE-4F18-B035-4C24BF0DA54E}" srcOrd="0" destOrd="1" presId="urn:microsoft.com/office/officeart/2005/8/layout/list1"/>
    <dgm:cxn modelId="{FF583423-9C8D-417C-8AD1-DBD182503EA1}" srcId="{F66998D2-AF1C-4C31-AB2B-5133F771BBB6}" destId="{20C59AEE-129A-4B00-9760-39A4C135469F}" srcOrd="0" destOrd="0" parTransId="{D46EBC02-A42E-4924-9008-DF7842630A92}" sibTransId="{603FCDA6-3E5F-4452-B5DD-F8C61B755DF5}"/>
    <dgm:cxn modelId="{CDF76769-BE35-48E8-95F3-89074F98A4AE}" srcId="{8BE6C44F-E85C-4944-958E-4D33DF2E4C92}" destId="{F66998D2-AF1C-4C31-AB2B-5133F771BBB6}" srcOrd="0" destOrd="0" parTransId="{099A7486-07BB-4C95-86B2-C15F56622C0F}" sibTransId="{2DAF5297-8D3D-4F17-ADA3-C185F01E3C24}"/>
    <dgm:cxn modelId="{3BBD46A3-2D93-448D-B7DC-AF1CC71B45F6}" srcId="{F66998D2-AF1C-4C31-AB2B-5133F771BBB6}" destId="{1FD9E2BE-ABB9-4E54-A4FD-48A4952CF1BE}" srcOrd="1" destOrd="0" parTransId="{9C41235E-5AB8-4FE4-A23E-14FE5E3B52F0}" sibTransId="{E5D50B13-A044-4C25-A1B5-C8C6DB8E6D15}"/>
    <dgm:cxn modelId="{954A3D12-472D-4813-AFCB-C67BFEBB1BAE}" type="presOf" srcId="{8BE6C44F-E85C-4944-958E-4D33DF2E4C92}" destId="{77BF5811-E260-46BC-B9C8-86F368588CFD}" srcOrd="0" destOrd="0" presId="urn:microsoft.com/office/officeart/2005/8/layout/list1"/>
    <dgm:cxn modelId="{08DB833A-5CFD-4015-8663-05E69C8F8930}" type="presOf" srcId="{F66998D2-AF1C-4C31-AB2B-5133F771BBB6}" destId="{E72492DB-106F-4140-814E-2492F0D03723}" srcOrd="1" destOrd="0" presId="urn:microsoft.com/office/officeart/2005/8/layout/list1"/>
    <dgm:cxn modelId="{AAC04392-953B-4334-8F94-23A1401158DA}" type="presOf" srcId="{F66998D2-AF1C-4C31-AB2B-5133F771BBB6}" destId="{9C70340F-9DBA-4BB9-8836-176E4678FE35}" srcOrd="0" destOrd="0" presId="urn:microsoft.com/office/officeart/2005/8/layout/list1"/>
    <dgm:cxn modelId="{F61D80A0-78A6-4F51-A296-FEDABD61F526}" type="presOf" srcId="{20C59AEE-129A-4B00-9760-39A4C135469F}" destId="{A38BA3E7-F6EE-4F18-B035-4C24BF0DA54E}" srcOrd="0" destOrd="0" presId="urn:microsoft.com/office/officeart/2005/8/layout/list1"/>
    <dgm:cxn modelId="{4C7E4698-3878-41BC-A950-4EBA4BFE11A5}" type="presParOf" srcId="{77BF5811-E260-46BC-B9C8-86F368588CFD}" destId="{C0272E01-28E9-4636-A5EF-BA13F79DBA8A}" srcOrd="0" destOrd="0" presId="urn:microsoft.com/office/officeart/2005/8/layout/list1"/>
    <dgm:cxn modelId="{C50FAB7A-CFC5-49D2-B346-2C9C4C9DC9DE}" type="presParOf" srcId="{C0272E01-28E9-4636-A5EF-BA13F79DBA8A}" destId="{9C70340F-9DBA-4BB9-8836-176E4678FE35}" srcOrd="0" destOrd="0" presId="urn:microsoft.com/office/officeart/2005/8/layout/list1"/>
    <dgm:cxn modelId="{DF29A78B-74D0-413B-A4C5-CAF4278DE886}" type="presParOf" srcId="{C0272E01-28E9-4636-A5EF-BA13F79DBA8A}" destId="{E72492DB-106F-4140-814E-2492F0D03723}" srcOrd="1" destOrd="0" presId="urn:microsoft.com/office/officeart/2005/8/layout/list1"/>
    <dgm:cxn modelId="{6A5C8DA6-2D88-4222-8707-A6D6D37AA8DE}" type="presParOf" srcId="{77BF5811-E260-46BC-B9C8-86F368588CFD}" destId="{9F60D9E9-EFA0-4D1C-9368-EF876D4AAD03}" srcOrd="1" destOrd="0" presId="urn:microsoft.com/office/officeart/2005/8/layout/list1"/>
    <dgm:cxn modelId="{E60AABB5-B721-4628-BE8D-287C89BC7C13}" type="presParOf" srcId="{77BF5811-E260-46BC-B9C8-86F368588CFD}" destId="{A38BA3E7-F6EE-4F18-B035-4C24BF0DA54E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B376E4A-DA4B-41F7-B6D6-1B60EE3DD777}" type="doc">
      <dgm:prSet loTypeId="urn:microsoft.com/office/officeart/2005/8/layout/chevron2" loCatId="process" qsTypeId="urn:microsoft.com/office/officeart/2005/8/quickstyle/simple3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3A3F3963-A8FB-4EAF-ABE2-076E6836B9F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1800" b="1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C64EB6-C697-4C96-A137-8BF04192568F}" type="parTrans" cxnId="{1447004F-2708-4F33-AD52-6F46554B8C05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942909-55F5-4F56-9A01-46A4C0AAF411}" type="sibTrans" cxnId="{1447004F-2708-4F33-AD52-6F46554B8C05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A87FCB-D1B2-412B-B6E5-15FB7A835818}">
      <dgm:prSet phldrT="[Текст]" custT="1"/>
      <dgm:spPr/>
      <dgm:t>
        <a:bodyPr/>
        <a:lstStyle/>
        <a:p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E96654-FE2E-4773-8935-E3226A5B5850}" type="sibTrans" cxnId="{BB3FAFA6-9A7B-4E03-BCF3-99BECABC4328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8B5427-36C1-44A9-BD04-042677F6FBEE}" type="parTrans" cxnId="{BB3FAFA6-9A7B-4E03-BCF3-99BECABC4328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08A661-B1D1-454B-B749-CA02B9B8F68C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Формировать эмоциональный контакт педагогов, родителей и детей через совместную деятельность.</a:t>
          </a:r>
          <a:endParaRPr lang="ru-RU" sz="1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452D392-0914-4B9B-9D3C-B8A8C8780F1B}" type="sibTrans" cxnId="{DE069501-F056-4259-8A6A-4A7F833C3B1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3BE0E6-9CAF-40B0-A1C5-97456127BF98}" type="parTrans" cxnId="{DE069501-F056-4259-8A6A-4A7F833C3B1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65766F-DE6C-42FB-96DF-DCB9312DC5A3}">
      <dgm:prSet custT="1"/>
      <dgm:spPr/>
      <dgm:t>
        <a:bodyPr/>
        <a:lstStyle/>
        <a:p>
          <a:r>
            <a:rPr lang="ru-RU" sz="1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18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207C55-D552-4C84-ACA6-50430F105489}" type="parTrans" cxnId="{89332C13-67E7-4088-A592-35DF9D20EA89}">
      <dgm:prSet/>
      <dgm:spPr/>
      <dgm:t>
        <a:bodyPr/>
        <a:lstStyle/>
        <a:p>
          <a:endParaRPr lang="ru-RU"/>
        </a:p>
      </dgm:t>
    </dgm:pt>
    <dgm:pt modelId="{5939D7EC-B711-4E4F-9623-9127FFDC1AE8}" type="sibTrans" cxnId="{89332C13-67E7-4088-A592-35DF9D20EA89}">
      <dgm:prSet/>
      <dgm:spPr/>
      <dgm:t>
        <a:bodyPr/>
        <a:lstStyle/>
        <a:p>
          <a:endParaRPr lang="ru-RU"/>
        </a:p>
      </dgm:t>
    </dgm:pt>
    <dgm:pt modelId="{F95FF4A5-806F-4F9C-80B8-BCD97641CB15}">
      <dgm:prSet custT="1"/>
      <dgm:spPr/>
      <dgm:t>
        <a:bodyPr/>
        <a:lstStyle/>
        <a:p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9221C2-5DB7-461E-8B49-7273EE83CB5D}" type="parTrans" cxnId="{8633BDAE-A8AF-414C-A10D-31660386BDB5}">
      <dgm:prSet/>
      <dgm:spPr/>
      <dgm:t>
        <a:bodyPr/>
        <a:lstStyle/>
        <a:p>
          <a:endParaRPr lang="ru-RU"/>
        </a:p>
      </dgm:t>
    </dgm:pt>
    <dgm:pt modelId="{F9C8D363-7B3B-435C-B4FB-652FDF172059}" type="sibTrans" cxnId="{8633BDAE-A8AF-414C-A10D-31660386BDB5}">
      <dgm:prSet/>
      <dgm:spPr/>
      <dgm:t>
        <a:bodyPr/>
        <a:lstStyle/>
        <a:p>
          <a:endParaRPr lang="ru-RU"/>
        </a:p>
      </dgm:t>
    </dgm:pt>
    <dgm:pt modelId="{2CD4931E-AF6C-4096-BCB8-E01B05EBF14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ru-RU" sz="1800" b="1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601757-9446-47F1-A455-BED7F13CA13E}" type="sibTrans" cxnId="{7619238B-C04E-4D48-BAB0-7EA22B89E166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C77AAA-FF84-4DEE-96F5-1D8103D6F095}" type="parTrans" cxnId="{7619238B-C04E-4D48-BAB0-7EA22B89E166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28E2B4-4459-4D97-BA1B-3502A993CC31}">
      <dgm:prSet custT="1"/>
      <dgm:spPr/>
      <dgm:t>
        <a:bodyPr/>
        <a:lstStyle/>
        <a:p>
          <a:r>
            <a:rPr lang="ru-RU" sz="1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18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43D31F-EA29-4611-8BA2-FEA6F14351B9}" type="parTrans" cxnId="{BEC2C46C-E808-46D9-B6D2-E55FAB735460}">
      <dgm:prSet/>
      <dgm:spPr/>
      <dgm:t>
        <a:bodyPr/>
        <a:lstStyle/>
        <a:p>
          <a:endParaRPr lang="ru-RU"/>
        </a:p>
      </dgm:t>
    </dgm:pt>
    <dgm:pt modelId="{62055926-893D-4BB1-B9B5-7A87798347EA}" type="sibTrans" cxnId="{BEC2C46C-E808-46D9-B6D2-E55FAB735460}">
      <dgm:prSet/>
      <dgm:spPr/>
      <dgm:t>
        <a:bodyPr/>
        <a:lstStyle/>
        <a:p>
          <a:endParaRPr lang="ru-RU"/>
        </a:p>
      </dgm:t>
    </dgm:pt>
    <dgm:pt modelId="{B9E8F4BB-9102-4A17-BD5D-EDDC8964731E}">
      <dgm:prSet custT="1"/>
      <dgm:spPr/>
      <dgm:t>
        <a:bodyPr/>
        <a:lstStyle/>
        <a:p>
          <a:r>
            <a:rPr lang="ru-RU" altLang="ru-RU" sz="1800" b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Создать условия для развития познавательного интереса у дошкольников старшего возраста посредством проектной деятельности, обогатить развивающую предметно-пространственную среду;</a:t>
          </a:r>
          <a:endParaRPr lang="ru-RU" sz="1800" b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E47496-4D92-4405-A5E5-AD2C975891F1}" type="parTrans" cxnId="{F0E3D555-626B-4BC8-AB48-E1981500429D}">
      <dgm:prSet/>
      <dgm:spPr/>
      <dgm:t>
        <a:bodyPr/>
        <a:lstStyle/>
        <a:p>
          <a:endParaRPr lang="ru-RU"/>
        </a:p>
      </dgm:t>
    </dgm:pt>
    <dgm:pt modelId="{D2380F03-91C2-45E0-9A7D-10660B9D3B3F}" type="sibTrans" cxnId="{F0E3D555-626B-4BC8-AB48-E1981500429D}">
      <dgm:prSet/>
      <dgm:spPr/>
      <dgm:t>
        <a:bodyPr/>
        <a:lstStyle/>
        <a:p>
          <a:endParaRPr lang="ru-RU"/>
        </a:p>
      </dgm:t>
    </dgm:pt>
    <dgm:pt modelId="{2432FB48-943C-412E-BF06-89DF74B71C19}">
      <dgm:prSet custT="1"/>
      <dgm:spPr/>
      <dgm:t>
        <a:bodyPr/>
        <a:lstStyle/>
        <a:p>
          <a:r>
            <a:rPr lang="ru-RU" sz="1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18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B60A70-BC02-4BEE-A2AD-F10C46CCABE7}" type="parTrans" cxnId="{1B794DB6-1E63-4D80-B61C-80AE4512018B}">
      <dgm:prSet/>
      <dgm:spPr/>
      <dgm:t>
        <a:bodyPr/>
        <a:lstStyle/>
        <a:p>
          <a:endParaRPr lang="ru-RU"/>
        </a:p>
      </dgm:t>
    </dgm:pt>
    <dgm:pt modelId="{D1D6A7BD-53D4-4EA9-8C13-50FCFBC479D3}" type="sibTrans" cxnId="{1B794DB6-1E63-4D80-B61C-80AE4512018B}">
      <dgm:prSet/>
      <dgm:spPr/>
      <dgm:t>
        <a:bodyPr/>
        <a:lstStyle/>
        <a:p>
          <a:endParaRPr lang="ru-RU"/>
        </a:p>
      </dgm:t>
    </dgm:pt>
    <dgm:pt modelId="{888688E1-88C2-439B-9696-A8A9A6A4FA73}">
      <dgm:prSet custT="1"/>
      <dgm:spPr/>
      <dgm:t>
        <a:bodyPr/>
        <a:lstStyle/>
        <a:p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B3B5F-F537-4609-9D18-89161E068CE5}" type="parTrans" cxnId="{9306C95F-9686-44C0-A1D5-283079342837}">
      <dgm:prSet/>
      <dgm:spPr/>
      <dgm:t>
        <a:bodyPr/>
        <a:lstStyle/>
        <a:p>
          <a:endParaRPr lang="ru-RU"/>
        </a:p>
      </dgm:t>
    </dgm:pt>
    <dgm:pt modelId="{5F85AC43-4C66-4A63-8E1F-FDC89C653561}" type="sibTrans" cxnId="{9306C95F-9686-44C0-A1D5-283079342837}">
      <dgm:prSet/>
      <dgm:spPr/>
      <dgm:t>
        <a:bodyPr/>
        <a:lstStyle/>
        <a:p>
          <a:endParaRPr lang="ru-RU"/>
        </a:p>
      </dgm:t>
    </dgm:pt>
    <dgm:pt modelId="{334F9A2A-9660-4937-B7D7-FA30D3AC7D63}">
      <dgm:prSet custT="1"/>
      <dgm:spPr/>
      <dgm:t>
        <a:bodyPr/>
        <a:lstStyle/>
        <a:p>
          <a:r>
            <a:rPr lang="ru-RU" sz="1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Обогащать представление детей о малой Родине;</a:t>
          </a:r>
        </a:p>
      </dgm:t>
    </dgm:pt>
    <dgm:pt modelId="{7390B214-0C84-4FB0-BFFD-539028F43805}" type="parTrans" cxnId="{FD8A56DA-F6E4-4AAD-8575-B267B521A764}">
      <dgm:prSet/>
      <dgm:spPr/>
      <dgm:t>
        <a:bodyPr/>
        <a:lstStyle/>
        <a:p>
          <a:endParaRPr lang="ru-RU"/>
        </a:p>
      </dgm:t>
    </dgm:pt>
    <dgm:pt modelId="{5F27F738-32AD-432E-91F2-0539CD30D5FB}" type="sibTrans" cxnId="{FD8A56DA-F6E4-4AAD-8575-B267B521A764}">
      <dgm:prSet/>
      <dgm:spPr/>
      <dgm:t>
        <a:bodyPr/>
        <a:lstStyle/>
        <a:p>
          <a:endParaRPr lang="ru-RU"/>
        </a:p>
      </dgm:t>
    </dgm:pt>
    <dgm:pt modelId="{220665DC-EBB5-4280-A3DA-94D5AA3FFA08}">
      <dgm:prSet custT="1"/>
      <dgm:spPr/>
      <dgm:t>
        <a:bodyPr/>
        <a:lstStyle/>
        <a:p>
          <a:r>
            <a:rPr lang="ru-RU" sz="1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Воспитывать уважительное отношение к нашей Родине-России;</a:t>
          </a:r>
        </a:p>
      </dgm:t>
    </dgm:pt>
    <dgm:pt modelId="{B6C9C3D6-B2E6-4C13-8FE8-848C94158A5A}" type="parTrans" cxnId="{E680A1E9-51E4-486C-BE34-2F709A226BFB}">
      <dgm:prSet/>
      <dgm:spPr/>
      <dgm:t>
        <a:bodyPr/>
        <a:lstStyle/>
        <a:p>
          <a:endParaRPr lang="ru-RU"/>
        </a:p>
      </dgm:t>
    </dgm:pt>
    <dgm:pt modelId="{19BF94EE-5A14-47D4-B8A7-C553AF355476}" type="sibTrans" cxnId="{E680A1E9-51E4-486C-BE34-2F709A226BFB}">
      <dgm:prSet/>
      <dgm:spPr/>
      <dgm:t>
        <a:bodyPr/>
        <a:lstStyle/>
        <a:p>
          <a:endParaRPr lang="ru-RU"/>
        </a:p>
      </dgm:t>
    </dgm:pt>
    <dgm:pt modelId="{DCC68345-E370-4560-AEDF-FB30E0BD46D9}" type="pres">
      <dgm:prSet presAssocID="{2B376E4A-DA4B-41F7-B6D6-1B60EE3DD77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717E95-5D36-43FD-BB4D-0F653E80D1EF}" type="pres">
      <dgm:prSet presAssocID="{3A3F3963-A8FB-4EAF-ABE2-076E6836B9FD}" presName="composite" presStyleCnt="0"/>
      <dgm:spPr/>
      <dgm:t>
        <a:bodyPr/>
        <a:lstStyle/>
        <a:p>
          <a:endParaRPr lang="ru-RU"/>
        </a:p>
      </dgm:t>
    </dgm:pt>
    <dgm:pt modelId="{B0B23D74-A406-4D2D-AD5E-CEB40FFEA792}" type="pres">
      <dgm:prSet presAssocID="{3A3F3963-A8FB-4EAF-ABE2-076E6836B9FD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7860B5-5312-4FE7-B9B7-0ACF93EE80A4}" type="pres">
      <dgm:prSet presAssocID="{3A3F3963-A8FB-4EAF-ABE2-076E6836B9FD}" presName="descendantText" presStyleLbl="alignAcc1" presStyleIdx="0" presStyleCnt="5" custScaleY="95393" custLinFactNeighborX="1071" custLinFactNeighborY="179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8B809C-8998-4655-A8FC-1A097F50439E}" type="pres">
      <dgm:prSet presAssocID="{0D942909-55F5-4F56-9A01-46A4C0AAF411}" presName="sp" presStyleCnt="0"/>
      <dgm:spPr/>
      <dgm:t>
        <a:bodyPr/>
        <a:lstStyle/>
        <a:p>
          <a:endParaRPr lang="ru-RU"/>
        </a:p>
      </dgm:t>
    </dgm:pt>
    <dgm:pt modelId="{CF6617BB-2820-46DE-AB1E-9CD1A0E263AF}" type="pres">
      <dgm:prSet presAssocID="{2432FB48-943C-412E-BF06-89DF74B71C19}" presName="composite" presStyleCnt="0"/>
      <dgm:spPr/>
    </dgm:pt>
    <dgm:pt modelId="{11B8D8A2-36C2-413A-AB8D-AC87199F7BA6}" type="pres">
      <dgm:prSet presAssocID="{2432FB48-943C-412E-BF06-89DF74B71C19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499FA-7787-4E8B-B5CC-81233459DBCF}" type="pres">
      <dgm:prSet presAssocID="{2432FB48-943C-412E-BF06-89DF74B71C19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896C54-B299-4FEB-AAD1-36178380560E}" type="pres">
      <dgm:prSet presAssocID="{D1D6A7BD-53D4-4EA9-8C13-50FCFBC479D3}" presName="sp" presStyleCnt="0"/>
      <dgm:spPr/>
    </dgm:pt>
    <dgm:pt modelId="{02C54FA9-262A-4A7D-AE75-4FFF9440BFDD}" type="pres">
      <dgm:prSet presAssocID="{F565766F-DE6C-42FB-96DF-DCB9312DC5A3}" presName="composite" presStyleCnt="0"/>
      <dgm:spPr/>
    </dgm:pt>
    <dgm:pt modelId="{4028BCE1-260A-43B9-8086-461BD72B2E61}" type="pres">
      <dgm:prSet presAssocID="{F565766F-DE6C-42FB-96DF-DCB9312DC5A3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DED075-6140-4FA4-8E37-4E029A57D353}" type="pres">
      <dgm:prSet presAssocID="{F565766F-DE6C-42FB-96DF-DCB9312DC5A3}" presName="descendantText" presStyleLbl="alignAcc1" presStyleIdx="2" presStyleCnt="5" custScaleY="1494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55FE6A-6F62-439B-B905-7EB206977A31}" type="pres">
      <dgm:prSet presAssocID="{5939D7EC-B711-4E4F-9623-9127FFDC1AE8}" presName="sp" presStyleCnt="0"/>
      <dgm:spPr/>
    </dgm:pt>
    <dgm:pt modelId="{DDF4E5EA-A96B-49DE-BDEC-CCDCCD997389}" type="pres">
      <dgm:prSet presAssocID="{8428E2B4-4459-4D97-BA1B-3502A993CC31}" presName="composite" presStyleCnt="0"/>
      <dgm:spPr/>
    </dgm:pt>
    <dgm:pt modelId="{379B0C74-D14D-4942-A5F3-20846F439CF9}" type="pres">
      <dgm:prSet presAssocID="{8428E2B4-4459-4D97-BA1B-3502A993CC31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09472-C5D6-4E57-8260-73BD3901CAC4}" type="pres">
      <dgm:prSet presAssocID="{8428E2B4-4459-4D97-BA1B-3502A993CC31}" presName="descendantText" presStyleLbl="alignAcc1" presStyleIdx="3" presStyleCnt="5" custScaleY="1397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878C15-C9A0-43BE-93B1-2256E0B48D7A}" type="pres">
      <dgm:prSet presAssocID="{62055926-893D-4BB1-B9B5-7A87798347EA}" presName="sp" presStyleCnt="0"/>
      <dgm:spPr/>
    </dgm:pt>
    <dgm:pt modelId="{CCA2F9FA-2F61-4E20-9CE6-999188543DD3}" type="pres">
      <dgm:prSet presAssocID="{2CD4931E-AF6C-4096-BCB8-E01B05EBF148}" presName="composite" presStyleCnt="0"/>
      <dgm:spPr/>
      <dgm:t>
        <a:bodyPr/>
        <a:lstStyle/>
        <a:p>
          <a:endParaRPr lang="ru-RU"/>
        </a:p>
      </dgm:t>
    </dgm:pt>
    <dgm:pt modelId="{24A4B844-D946-46B3-A356-74B5BA5ECDCA}" type="pres">
      <dgm:prSet presAssocID="{2CD4931E-AF6C-4096-BCB8-E01B05EBF148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5DF9F5-76C9-43F7-B4FF-0AB43BB60700}" type="pres">
      <dgm:prSet presAssocID="{2CD4931E-AF6C-4096-BCB8-E01B05EBF148}" presName="descendantText" presStyleLbl="alignAcc1" presStyleIdx="4" presStyleCnt="5" custScaleY="123937" custLinFactNeighborX="1063" custLinFactNeighborY="-33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33BDAE-A8AF-414C-A10D-31660386BDB5}" srcId="{F565766F-DE6C-42FB-96DF-DCB9312DC5A3}" destId="{F95FF4A5-806F-4F9C-80B8-BCD97641CB15}" srcOrd="0" destOrd="0" parTransId="{1B9221C2-5DB7-461E-8B49-7273EE83CB5D}" sibTransId="{F9C8D363-7B3B-435C-B4FB-652FDF172059}"/>
    <dgm:cxn modelId="{89332C13-67E7-4088-A592-35DF9D20EA89}" srcId="{2B376E4A-DA4B-41F7-B6D6-1B60EE3DD777}" destId="{F565766F-DE6C-42FB-96DF-DCB9312DC5A3}" srcOrd="2" destOrd="0" parTransId="{D8207C55-D552-4C84-ACA6-50430F105489}" sibTransId="{5939D7EC-B711-4E4F-9623-9127FFDC1AE8}"/>
    <dgm:cxn modelId="{783A2E91-719C-4D91-8495-CACC4DA3161D}" type="presOf" srcId="{B9E8F4BB-9102-4A17-BD5D-EDDC8964731E}" destId="{0BE09472-C5D6-4E57-8260-73BD3901CAC4}" srcOrd="0" destOrd="0" presId="urn:microsoft.com/office/officeart/2005/8/layout/chevron2"/>
    <dgm:cxn modelId="{1D428F25-785B-47A8-8A59-70059FECA670}" type="presOf" srcId="{3A3F3963-A8FB-4EAF-ABE2-076E6836B9FD}" destId="{B0B23D74-A406-4D2D-AD5E-CEB40FFEA792}" srcOrd="0" destOrd="0" presId="urn:microsoft.com/office/officeart/2005/8/layout/chevron2"/>
    <dgm:cxn modelId="{9425E83F-779F-466C-B0DD-4A30FF6E6692}" type="presOf" srcId="{888688E1-88C2-439B-9696-A8A9A6A4FA73}" destId="{1DE499FA-7787-4E8B-B5CC-81233459DBCF}" srcOrd="0" destOrd="0" presId="urn:microsoft.com/office/officeart/2005/8/layout/chevron2"/>
    <dgm:cxn modelId="{B7890D39-E96F-4E2A-A371-BD363255F518}" type="presOf" srcId="{8428E2B4-4459-4D97-BA1B-3502A993CC31}" destId="{379B0C74-D14D-4942-A5F3-20846F439CF9}" srcOrd="0" destOrd="0" presId="urn:microsoft.com/office/officeart/2005/8/layout/chevron2"/>
    <dgm:cxn modelId="{18B9328A-2D4F-4948-B7C8-551FDC54ACAF}" type="presOf" srcId="{C308A661-B1D1-454B-B749-CA02B9B8F68C}" destId="{945DF9F5-76C9-43F7-B4FF-0AB43BB60700}" srcOrd="0" destOrd="0" presId="urn:microsoft.com/office/officeart/2005/8/layout/chevron2"/>
    <dgm:cxn modelId="{6CAEAF50-643B-4236-865A-E7C8112DB691}" type="presOf" srcId="{F95FF4A5-806F-4F9C-80B8-BCD97641CB15}" destId="{62DED075-6140-4FA4-8E37-4E029A57D353}" srcOrd="0" destOrd="0" presId="urn:microsoft.com/office/officeart/2005/8/layout/chevron2"/>
    <dgm:cxn modelId="{30C34C61-892D-4C11-9FFB-F6E52E473990}" type="presOf" srcId="{2B376E4A-DA4B-41F7-B6D6-1B60EE3DD777}" destId="{DCC68345-E370-4560-AEDF-FB30E0BD46D9}" srcOrd="0" destOrd="0" presId="urn:microsoft.com/office/officeart/2005/8/layout/chevron2"/>
    <dgm:cxn modelId="{F0E3D555-626B-4BC8-AB48-E1981500429D}" srcId="{8428E2B4-4459-4D97-BA1B-3502A993CC31}" destId="{B9E8F4BB-9102-4A17-BD5D-EDDC8964731E}" srcOrd="0" destOrd="0" parTransId="{EEE47496-4D92-4405-A5E5-AD2C975891F1}" sibTransId="{D2380F03-91C2-45E0-9A7D-10660B9D3B3F}"/>
    <dgm:cxn modelId="{9306C95F-9686-44C0-A1D5-283079342837}" srcId="{2432FB48-943C-412E-BF06-89DF74B71C19}" destId="{888688E1-88C2-439B-9696-A8A9A6A4FA73}" srcOrd="0" destOrd="0" parTransId="{8EAB3B5F-F537-4609-9D18-89161E068CE5}" sibTransId="{5F85AC43-4C66-4A63-8E1F-FDC89C653561}"/>
    <dgm:cxn modelId="{BB3FAFA6-9A7B-4E03-BCF3-99BECABC4328}" srcId="{3A3F3963-A8FB-4EAF-ABE2-076E6836B9FD}" destId="{37A87FCB-D1B2-412B-B6E5-15FB7A835818}" srcOrd="0" destOrd="0" parTransId="{148B5427-36C1-44A9-BD04-042677F6FBEE}" sibTransId="{FBE96654-FE2E-4773-8935-E3226A5B5850}"/>
    <dgm:cxn modelId="{6D9E6F8C-7ED4-4241-BAC6-E7F5F60A5623}" type="presOf" srcId="{334F9A2A-9660-4937-B7D7-FA30D3AC7D63}" destId="{1DE499FA-7787-4E8B-B5CC-81233459DBCF}" srcOrd="0" destOrd="1" presId="urn:microsoft.com/office/officeart/2005/8/layout/chevron2"/>
    <dgm:cxn modelId="{39AFAE52-6607-4DC1-8621-C7CE869A69F3}" type="presOf" srcId="{2432FB48-943C-412E-BF06-89DF74B71C19}" destId="{11B8D8A2-36C2-413A-AB8D-AC87199F7BA6}" srcOrd="0" destOrd="0" presId="urn:microsoft.com/office/officeart/2005/8/layout/chevron2"/>
    <dgm:cxn modelId="{0D364058-D6F7-4329-8E0A-7BA891D50DDC}" type="presOf" srcId="{220665DC-EBB5-4280-A3DA-94D5AA3FFA08}" destId="{917860B5-5312-4FE7-B9B7-0ACF93EE80A4}" srcOrd="0" destOrd="1" presId="urn:microsoft.com/office/officeart/2005/8/layout/chevron2"/>
    <dgm:cxn modelId="{FD8A56DA-F6E4-4AAD-8575-B267B521A764}" srcId="{2432FB48-943C-412E-BF06-89DF74B71C19}" destId="{334F9A2A-9660-4937-B7D7-FA30D3AC7D63}" srcOrd="1" destOrd="0" parTransId="{7390B214-0C84-4FB0-BFFD-539028F43805}" sibTransId="{5F27F738-32AD-432E-91F2-0539CD30D5FB}"/>
    <dgm:cxn modelId="{DE069501-F056-4259-8A6A-4A7F833C3B14}" srcId="{2CD4931E-AF6C-4096-BCB8-E01B05EBF148}" destId="{C308A661-B1D1-454B-B749-CA02B9B8F68C}" srcOrd="0" destOrd="0" parTransId="{B13BE0E6-9CAF-40B0-A1C5-97456127BF98}" sibTransId="{5452D392-0914-4B9B-9D3C-B8A8C8780F1B}"/>
    <dgm:cxn modelId="{66054F8D-4D59-43BC-8B1C-D4D459355C12}" type="presOf" srcId="{2CD4931E-AF6C-4096-BCB8-E01B05EBF148}" destId="{24A4B844-D946-46B3-A356-74B5BA5ECDCA}" srcOrd="0" destOrd="0" presId="urn:microsoft.com/office/officeart/2005/8/layout/chevron2"/>
    <dgm:cxn modelId="{76B11C2E-CED9-48AD-9664-4C82127A8F9A}" type="presOf" srcId="{F565766F-DE6C-42FB-96DF-DCB9312DC5A3}" destId="{4028BCE1-260A-43B9-8086-461BD72B2E61}" srcOrd="0" destOrd="0" presId="urn:microsoft.com/office/officeart/2005/8/layout/chevron2"/>
    <dgm:cxn modelId="{BEC2C46C-E808-46D9-B6D2-E55FAB735460}" srcId="{2B376E4A-DA4B-41F7-B6D6-1B60EE3DD777}" destId="{8428E2B4-4459-4D97-BA1B-3502A993CC31}" srcOrd="3" destOrd="0" parTransId="{4A43D31F-EA29-4611-8BA2-FEA6F14351B9}" sibTransId="{62055926-893D-4BB1-B9B5-7A87798347EA}"/>
    <dgm:cxn modelId="{1B794DB6-1E63-4D80-B61C-80AE4512018B}" srcId="{2B376E4A-DA4B-41F7-B6D6-1B60EE3DD777}" destId="{2432FB48-943C-412E-BF06-89DF74B71C19}" srcOrd="1" destOrd="0" parTransId="{9DB60A70-BC02-4BEE-A2AD-F10C46CCABE7}" sibTransId="{D1D6A7BD-53D4-4EA9-8C13-50FCFBC479D3}"/>
    <dgm:cxn modelId="{8C34EC4C-D1F3-4562-B7BF-E1B1B627E1FB}" type="presOf" srcId="{37A87FCB-D1B2-412B-B6E5-15FB7A835818}" destId="{917860B5-5312-4FE7-B9B7-0ACF93EE80A4}" srcOrd="0" destOrd="0" presId="urn:microsoft.com/office/officeart/2005/8/layout/chevron2"/>
    <dgm:cxn modelId="{E680A1E9-51E4-486C-BE34-2F709A226BFB}" srcId="{3A3F3963-A8FB-4EAF-ABE2-076E6836B9FD}" destId="{220665DC-EBB5-4280-A3DA-94D5AA3FFA08}" srcOrd="1" destOrd="0" parTransId="{B6C9C3D6-B2E6-4C13-8FE8-848C94158A5A}" sibTransId="{19BF94EE-5A14-47D4-B8A7-C553AF355476}"/>
    <dgm:cxn modelId="{1447004F-2708-4F33-AD52-6F46554B8C05}" srcId="{2B376E4A-DA4B-41F7-B6D6-1B60EE3DD777}" destId="{3A3F3963-A8FB-4EAF-ABE2-076E6836B9FD}" srcOrd="0" destOrd="0" parTransId="{1FC64EB6-C697-4C96-A137-8BF04192568F}" sibTransId="{0D942909-55F5-4F56-9A01-46A4C0AAF411}"/>
    <dgm:cxn modelId="{7619238B-C04E-4D48-BAB0-7EA22B89E166}" srcId="{2B376E4A-DA4B-41F7-B6D6-1B60EE3DD777}" destId="{2CD4931E-AF6C-4096-BCB8-E01B05EBF148}" srcOrd="4" destOrd="0" parTransId="{81C77AAA-FF84-4DEE-96F5-1D8103D6F095}" sibTransId="{BA601757-9446-47F1-A455-BED7F13CA13E}"/>
    <dgm:cxn modelId="{1FD3DF77-17DA-4861-9551-AC09F4A4E617}" type="presParOf" srcId="{DCC68345-E370-4560-AEDF-FB30E0BD46D9}" destId="{91717E95-5D36-43FD-BB4D-0F653E80D1EF}" srcOrd="0" destOrd="0" presId="urn:microsoft.com/office/officeart/2005/8/layout/chevron2"/>
    <dgm:cxn modelId="{8D4E3127-29CF-453B-8391-463B1C8FDDF6}" type="presParOf" srcId="{91717E95-5D36-43FD-BB4D-0F653E80D1EF}" destId="{B0B23D74-A406-4D2D-AD5E-CEB40FFEA792}" srcOrd="0" destOrd="0" presId="urn:microsoft.com/office/officeart/2005/8/layout/chevron2"/>
    <dgm:cxn modelId="{E11CCE11-B09D-4A54-8E34-FD7150787030}" type="presParOf" srcId="{91717E95-5D36-43FD-BB4D-0F653E80D1EF}" destId="{917860B5-5312-4FE7-B9B7-0ACF93EE80A4}" srcOrd="1" destOrd="0" presId="urn:microsoft.com/office/officeart/2005/8/layout/chevron2"/>
    <dgm:cxn modelId="{A660BEBA-131B-4B2C-9A17-142AA400991D}" type="presParOf" srcId="{DCC68345-E370-4560-AEDF-FB30E0BD46D9}" destId="{A18B809C-8998-4655-A8FC-1A097F50439E}" srcOrd="1" destOrd="0" presId="urn:microsoft.com/office/officeart/2005/8/layout/chevron2"/>
    <dgm:cxn modelId="{DAA2D088-679C-4F69-A0F7-FDC65DCFBC56}" type="presParOf" srcId="{DCC68345-E370-4560-AEDF-FB30E0BD46D9}" destId="{CF6617BB-2820-46DE-AB1E-9CD1A0E263AF}" srcOrd="2" destOrd="0" presId="urn:microsoft.com/office/officeart/2005/8/layout/chevron2"/>
    <dgm:cxn modelId="{4F35A38B-384D-4851-B302-90837EF68717}" type="presParOf" srcId="{CF6617BB-2820-46DE-AB1E-9CD1A0E263AF}" destId="{11B8D8A2-36C2-413A-AB8D-AC87199F7BA6}" srcOrd="0" destOrd="0" presId="urn:microsoft.com/office/officeart/2005/8/layout/chevron2"/>
    <dgm:cxn modelId="{F5A2B334-D369-47B5-BE1F-42531483BFA3}" type="presParOf" srcId="{CF6617BB-2820-46DE-AB1E-9CD1A0E263AF}" destId="{1DE499FA-7787-4E8B-B5CC-81233459DBCF}" srcOrd="1" destOrd="0" presId="urn:microsoft.com/office/officeart/2005/8/layout/chevron2"/>
    <dgm:cxn modelId="{74D1428D-5653-41D0-AC06-494AEE335772}" type="presParOf" srcId="{DCC68345-E370-4560-AEDF-FB30E0BD46D9}" destId="{47896C54-B299-4FEB-AAD1-36178380560E}" srcOrd="3" destOrd="0" presId="urn:microsoft.com/office/officeart/2005/8/layout/chevron2"/>
    <dgm:cxn modelId="{3CDAA624-1093-47F1-B333-63488F6AF7ED}" type="presParOf" srcId="{DCC68345-E370-4560-AEDF-FB30E0BD46D9}" destId="{02C54FA9-262A-4A7D-AE75-4FFF9440BFDD}" srcOrd="4" destOrd="0" presId="urn:microsoft.com/office/officeart/2005/8/layout/chevron2"/>
    <dgm:cxn modelId="{3D8F4974-80F8-4B12-BB92-4933D94EEEE0}" type="presParOf" srcId="{02C54FA9-262A-4A7D-AE75-4FFF9440BFDD}" destId="{4028BCE1-260A-43B9-8086-461BD72B2E61}" srcOrd="0" destOrd="0" presId="urn:microsoft.com/office/officeart/2005/8/layout/chevron2"/>
    <dgm:cxn modelId="{31CCF81A-E926-45B6-961F-832A9D1FA01C}" type="presParOf" srcId="{02C54FA9-262A-4A7D-AE75-4FFF9440BFDD}" destId="{62DED075-6140-4FA4-8E37-4E029A57D353}" srcOrd="1" destOrd="0" presId="urn:microsoft.com/office/officeart/2005/8/layout/chevron2"/>
    <dgm:cxn modelId="{291B22C2-F8DC-4872-A08B-F729C05B4F56}" type="presParOf" srcId="{DCC68345-E370-4560-AEDF-FB30E0BD46D9}" destId="{C655FE6A-6F62-439B-B905-7EB206977A31}" srcOrd="5" destOrd="0" presId="urn:microsoft.com/office/officeart/2005/8/layout/chevron2"/>
    <dgm:cxn modelId="{7081727D-8C28-43D1-B197-2CE1B514FCD0}" type="presParOf" srcId="{DCC68345-E370-4560-AEDF-FB30E0BD46D9}" destId="{DDF4E5EA-A96B-49DE-BDEC-CCDCCD997389}" srcOrd="6" destOrd="0" presId="urn:microsoft.com/office/officeart/2005/8/layout/chevron2"/>
    <dgm:cxn modelId="{13DDC300-99C1-4FDF-87C0-EE4BD518C3B5}" type="presParOf" srcId="{DDF4E5EA-A96B-49DE-BDEC-CCDCCD997389}" destId="{379B0C74-D14D-4942-A5F3-20846F439CF9}" srcOrd="0" destOrd="0" presId="urn:microsoft.com/office/officeart/2005/8/layout/chevron2"/>
    <dgm:cxn modelId="{37EC202E-40EC-43FF-8AC5-0280848A1F7B}" type="presParOf" srcId="{DDF4E5EA-A96B-49DE-BDEC-CCDCCD997389}" destId="{0BE09472-C5D6-4E57-8260-73BD3901CAC4}" srcOrd="1" destOrd="0" presId="urn:microsoft.com/office/officeart/2005/8/layout/chevron2"/>
    <dgm:cxn modelId="{F73BDEB0-F5A0-4155-B4CC-4DABBD69D6C4}" type="presParOf" srcId="{DCC68345-E370-4560-AEDF-FB30E0BD46D9}" destId="{C3878C15-C9A0-43BE-93B1-2256E0B48D7A}" srcOrd="7" destOrd="0" presId="urn:microsoft.com/office/officeart/2005/8/layout/chevron2"/>
    <dgm:cxn modelId="{641E5247-49E8-41A9-A950-F27D4C29607F}" type="presParOf" srcId="{DCC68345-E370-4560-AEDF-FB30E0BD46D9}" destId="{CCA2F9FA-2F61-4E20-9CE6-999188543DD3}" srcOrd="8" destOrd="0" presId="urn:microsoft.com/office/officeart/2005/8/layout/chevron2"/>
    <dgm:cxn modelId="{7C6F43F0-411C-465A-8C41-2524872C744C}" type="presParOf" srcId="{CCA2F9FA-2F61-4E20-9CE6-999188543DD3}" destId="{24A4B844-D946-46B3-A356-74B5BA5ECDCA}" srcOrd="0" destOrd="0" presId="urn:microsoft.com/office/officeart/2005/8/layout/chevron2"/>
    <dgm:cxn modelId="{019543EB-37C3-42DC-9867-95F051B056AE}" type="presParOf" srcId="{CCA2F9FA-2F61-4E20-9CE6-999188543DD3}" destId="{945DF9F5-76C9-43F7-B4FF-0AB43BB6070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B4D073-7432-4A39-A653-E4D4770D2C85}" type="doc">
      <dgm:prSet loTypeId="urn:microsoft.com/office/officeart/2005/8/layout/radial3" loCatId="cycle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C2186287-CDD2-4A3C-B767-F48E29AFAE09}">
      <dgm:prSet phldrT="[Текст]" custT="1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Формы и методы работы</a:t>
          </a:r>
          <a:endParaRPr lang="ru-RU" sz="3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B6CD55A-F071-45DA-8C7A-6F892068E9BB}" type="parTrans" cxnId="{17ACF986-1434-45D1-8710-9DA5651AEE4C}">
      <dgm:prSet/>
      <dgm:spPr/>
      <dgm:t>
        <a:bodyPr/>
        <a:lstStyle/>
        <a:p>
          <a:endParaRPr lang="ru-RU"/>
        </a:p>
      </dgm:t>
    </dgm:pt>
    <dgm:pt modelId="{A234C80A-798D-4FE5-BE48-ECF8A7911176}" type="sibTrans" cxnId="{17ACF986-1434-45D1-8710-9DA5651AEE4C}">
      <dgm:prSet/>
      <dgm:spPr/>
      <dgm:t>
        <a:bodyPr/>
        <a:lstStyle/>
        <a:p>
          <a:endParaRPr lang="ru-RU"/>
        </a:p>
      </dgm:t>
    </dgm:pt>
    <dgm:pt modelId="{DEE865DF-974C-4729-A5B9-29555CB754E5}">
      <dgm:prSet phldrT="[Текст]" custT="1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pPr algn="ctr"/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Беседы</a:t>
          </a:r>
        </a:p>
        <a:p>
          <a:pPr algn="ctr"/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занятия</a:t>
          </a:r>
        </a:p>
        <a:p>
          <a:pPr algn="ctr"/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Игры</a:t>
          </a:r>
        </a:p>
        <a:p>
          <a:pPr algn="ctr"/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Обыгрывание сюжетно-ролевых игр</a:t>
          </a:r>
        </a:p>
        <a:p>
          <a:pPr algn="ctr"/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Наблюдения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A4DDA6D-34DF-4684-B164-33070A7F541A}" type="parTrans" cxnId="{8D723C0A-A7B6-485B-A234-EC05FDC5E569}">
      <dgm:prSet/>
      <dgm:spPr/>
      <dgm:t>
        <a:bodyPr/>
        <a:lstStyle/>
        <a:p>
          <a:endParaRPr lang="ru-RU"/>
        </a:p>
      </dgm:t>
    </dgm:pt>
    <dgm:pt modelId="{2817CC4D-FEC9-4849-B2E9-A99D1EC69815}" type="sibTrans" cxnId="{8D723C0A-A7B6-485B-A234-EC05FDC5E569}">
      <dgm:prSet/>
      <dgm:spPr/>
      <dgm:t>
        <a:bodyPr/>
        <a:lstStyle/>
        <a:p>
          <a:endParaRPr lang="ru-RU"/>
        </a:p>
      </dgm:t>
    </dgm:pt>
    <dgm:pt modelId="{FE541F83-939A-4CF5-8B8F-BC553159944A}">
      <dgm:prSet phldrT="[Текст]" custT="1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ru-RU" sz="16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Выставки </a:t>
          </a: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Экскурсии</a:t>
          </a:r>
        </a:p>
        <a:p>
          <a:endParaRPr lang="ru-RU" sz="16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0A6A49-03A2-4027-93C2-A80AD1F7FD22}" type="parTrans" cxnId="{22AE0701-3F35-4D76-B431-37724F8BC081}">
      <dgm:prSet/>
      <dgm:spPr/>
      <dgm:t>
        <a:bodyPr/>
        <a:lstStyle/>
        <a:p>
          <a:endParaRPr lang="ru-RU"/>
        </a:p>
      </dgm:t>
    </dgm:pt>
    <dgm:pt modelId="{BF8CB190-66D3-458D-9525-24ED2C12374B}" type="sibTrans" cxnId="{22AE0701-3F35-4D76-B431-37724F8BC081}">
      <dgm:prSet/>
      <dgm:spPr/>
      <dgm:t>
        <a:bodyPr/>
        <a:lstStyle/>
        <a:p>
          <a:endParaRPr lang="ru-RU"/>
        </a:p>
      </dgm:t>
    </dgm:pt>
    <dgm:pt modelId="{38BF0B8D-7309-45C5-BE81-8C4F2356021D}">
      <dgm:prSet phldrT="[Текст]" custT="1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Рассматривание иллюстраций, альбомов.</a:t>
          </a: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Чтение художественной литературы</a:t>
          </a:r>
        </a:p>
        <a:p>
          <a:r>
            <a: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Слушанье и разучивание песен </a:t>
          </a:r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37142DD-94B4-4E57-BDF3-DD205113962B}" type="parTrans" cxnId="{B8CEAB12-AC3D-4F05-B117-5448DCA31E31}">
      <dgm:prSet/>
      <dgm:spPr/>
      <dgm:t>
        <a:bodyPr/>
        <a:lstStyle/>
        <a:p>
          <a:endParaRPr lang="ru-RU"/>
        </a:p>
      </dgm:t>
    </dgm:pt>
    <dgm:pt modelId="{F3D1AB78-F998-4A19-B137-F3BB80D0951F}" type="sibTrans" cxnId="{B8CEAB12-AC3D-4F05-B117-5448DCA31E31}">
      <dgm:prSet/>
      <dgm:spPr/>
      <dgm:t>
        <a:bodyPr/>
        <a:lstStyle/>
        <a:p>
          <a:endParaRPr lang="ru-RU"/>
        </a:p>
      </dgm:t>
    </dgm:pt>
    <dgm:pt modelId="{B120D219-176D-4FDC-AF90-632139043B2A}">
      <dgm:prSet phldrT="[Текст]" custT="1"/>
      <dgm:spPr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ru-RU" sz="1600" dirty="0">
            <a:solidFill>
              <a:schemeClr val="tx2">
                <a:lumMod val="60000"/>
                <a:lumOff val="4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21B9214-9F2E-4E6B-8FE5-4E50BE856321}" type="sibTrans" cxnId="{617BBD51-F2A5-4629-A8D0-602D47640678}">
      <dgm:prSet/>
      <dgm:spPr/>
      <dgm:t>
        <a:bodyPr/>
        <a:lstStyle/>
        <a:p>
          <a:endParaRPr lang="ru-RU"/>
        </a:p>
      </dgm:t>
    </dgm:pt>
    <dgm:pt modelId="{7823208D-27E8-4A8B-A754-AA716DC5485F}" type="parTrans" cxnId="{617BBD51-F2A5-4629-A8D0-602D47640678}">
      <dgm:prSet/>
      <dgm:spPr/>
      <dgm:t>
        <a:bodyPr/>
        <a:lstStyle/>
        <a:p>
          <a:endParaRPr lang="ru-RU"/>
        </a:p>
      </dgm:t>
    </dgm:pt>
    <dgm:pt modelId="{EFDE2C30-8FEF-4118-9323-C98B802B0128}" type="pres">
      <dgm:prSet presAssocID="{CBB4D073-7432-4A39-A653-E4D4770D2C8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D67DE3C-5383-40D1-A3EF-DD0D0EF50153}" type="pres">
      <dgm:prSet presAssocID="{CBB4D073-7432-4A39-A653-E4D4770D2C85}" presName="radial" presStyleCnt="0">
        <dgm:presLayoutVars>
          <dgm:animLvl val="ctr"/>
        </dgm:presLayoutVars>
      </dgm:prSet>
      <dgm:spPr/>
    </dgm:pt>
    <dgm:pt modelId="{49DB10B4-363D-4EBF-A4AA-91EDF1BB2E33}" type="pres">
      <dgm:prSet presAssocID="{C2186287-CDD2-4A3C-B767-F48E29AFAE09}" presName="centerShape" presStyleLbl="vennNode1" presStyleIdx="0" presStyleCnt="5" custScaleX="88190" custScaleY="78759" custLinFactNeighborX="-5646" custLinFactNeighborY="-76"/>
      <dgm:spPr/>
      <dgm:t>
        <a:bodyPr/>
        <a:lstStyle/>
        <a:p>
          <a:endParaRPr lang="ru-RU"/>
        </a:p>
      </dgm:t>
    </dgm:pt>
    <dgm:pt modelId="{3735A32A-AA98-4F53-8137-019B2ED58295}" type="pres">
      <dgm:prSet presAssocID="{DEE865DF-974C-4729-A5B9-29555CB754E5}" presName="node" presStyleLbl="vennNode1" presStyleIdx="1" presStyleCnt="5" custScaleX="191557" custScaleY="180229" custRadScaleRad="126696" custRadScaleInc="964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D06ED1-9731-4D24-B4E6-A4C955AE21C4}" type="pres">
      <dgm:prSet presAssocID="{B120D219-176D-4FDC-AF90-632139043B2A}" presName="node" presStyleLbl="vennNode1" presStyleIdx="2" presStyleCnt="5" custScaleX="134533" custScaleY="123038" custRadScaleRad="96417" custRadScaleInc="-112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46F279-FD77-4392-BF62-BAEE4FDB683A}" type="pres">
      <dgm:prSet presAssocID="{FE541F83-939A-4CF5-8B8F-BC553159944A}" presName="node" presStyleLbl="vennNode1" presStyleIdx="3" presStyleCnt="5" custScaleX="132340" custScaleY="112030" custRadScaleRad="84068" custRadScaleInc="101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FADCF2-C0A1-4890-9E24-ED17E08AAF6D}" type="pres">
      <dgm:prSet presAssocID="{38BF0B8D-7309-45C5-BE81-8C4F2356021D}" presName="node" presStyleLbl="vennNode1" presStyleIdx="4" presStyleCnt="5" custScaleX="189494" custScaleY="173779" custRadScaleRad="135566" custRadScaleInc="17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F28820-A584-4DC6-861E-F67C8E8FF9D5}" type="presOf" srcId="{C2186287-CDD2-4A3C-B767-F48E29AFAE09}" destId="{49DB10B4-363D-4EBF-A4AA-91EDF1BB2E33}" srcOrd="0" destOrd="0" presId="urn:microsoft.com/office/officeart/2005/8/layout/radial3"/>
    <dgm:cxn modelId="{617BBD51-F2A5-4629-A8D0-602D47640678}" srcId="{C2186287-CDD2-4A3C-B767-F48E29AFAE09}" destId="{B120D219-176D-4FDC-AF90-632139043B2A}" srcOrd="1" destOrd="0" parTransId="{7823208D-27E8-4A8B-A754-AA716DC5485F}" sibTransId="{521B9214-9F2E-4E6B-8FE5-4E50BE856321}"/>
    <dgm:cxn modelId="{8D723C0A-A7B6-485B-A234-EC05FDC5E569}" srcId="{C2186287-CDD2-4A3C-B767-F48E29AFAE09}" destId="{DEE865DF-974C-4729-A5B9-29555CB754E5}" srcOrd="0" destOrd="0" parTransId="{AA4DDA6D-34DF-4684-B164-33070A7F541A}" sibTransId="{2817CC4D-FEC9-4849-B2E9-A99D1EC69815}"/>
    <dgm:cxn modelId="{36EA9E15-C14A-4C42-91B2-8ACD6CFAE4A0}" type="presOf" srcId="{DEE865DF-974C-4729-A5B9-29555CB754E5}" destId="{3735A32A-AA98-4F53-8137-019B2ED58295}" srcOrd="0" destOrd="0" presId="urn:microsoft.com/office/officeart/2005/8/layout/radial3"/>
    <dgm:cxn modelId="{C5279650-CA4B-41A5-88E4-D838BEC391CE}" type="presOf" srcId="{FE541F83-939A-4CF5-8B8F-BC553159944A}" destId="{F346F279-FD77-4392-BF62-BAEE4FDB683A}" srcOrd="0" destOrd="0" presId="urn:microsoft.com/office/officeart/2005/8/layout/radial3"/>
    <dgm:cxn modelId="{17ACF986-1434-45D1-8710-9DA5651AEE4C}" srcId="{CBB4D073-7432-4A39-A653-E4D4770D2C85}" destId="{C2186287-CDD2-4A3C-B767-F48E29AFAE09}" srcOrd="0" destOrd="0" parTransId="{6B6CD55A-F071-45DA-8C7A-6F892068E9BB}" sibTransId="{A234C80A-798D-4FE5-BE48-ECF8A7911176}"/>
    <dgm:cxn modelId="{6DCF8B97-9BB4-4ACB-B536-4B84A31B2080}" type="presOf" srcId="{38BF0B8D-7309-45C5-BE81-8C4F2356021D}" destId="{DAFADCF2-C0A1-4890-9E24-ED17E08AAF6D}" srcOrd="0" destOrd="0" presId="urn:microsoft.com/office/officeart/2005/8/layout/radial3"/>
    <dgm:cxn modelId="{B8CEAB12-AC3D-4F05-B117-5448DCA31E31}" srcId="{C2186287-CDD2-4A3C-B767-F48E29AFAE09}" destId="{38BF0B8D-7309-45C5-BE81-8C4F2356021D}" srcOrd="3" destOrd="0" parTransId="{A37142DD-94B4-4E57-BDF3-DD205113962B}" sibTransId="{F3D1AB78-F998-4A19-B137-F3BB80D0951F}"/>
    <dgm:cxn modelId="{9DD21CDC-E8B3-4081-AE01-68D481F74F64}" type="presOf" srcId="{B120D219-176D-4FDC-AF90-632139043B2A}" destId="{DFD06ED1-9731-4D24-B4E6-A4C955AE21C4}" srcOrd="0" destOrd="0" presId="urn:microsoft.com/office/officeart/2005/8/layout/radial3"/>
    <dgm:cxn modelId="{22AE0701-3F35-4D76-B431-37724F8BC081}" srcId="{C2186287-CDD2-4A3C-B767-F48E29AFAE09}" destId="{FE541F83-939A-4CF5-8B8F-BC553159944A}" srcOrd="2" destOrd="0" parTransId="{DD0A6A49-03A2-4027-93C2-A80AD1F7FD22}" sibTransId="{BF8CB190-66D3-458D-9525-24ED2C12374B}"/>
    <dgm:cxn modelId="{91B5D4A7-1A65-4648-8B12-6D6E77403E33}" type="presOf" srcId="{CBB4D073-7432-4A39-A653-E4D4770D2C85}" destId="{EFDE2C30-8FEF-4118-9323-C98B802B0128}" srcOrd="0" destOrd="0" presId="urn:microsoft.com/office/officeart/2005/8/layout/radial3"/>
    <dgm:cxn modelId="{53A84EAB-0776-4998-B15C-0F511C985B52}" type="presParOf" srcId="{EFDE2C30-8FEF-4118-9323-C98B802B0128}" destId="{4D67DE3C-5383-40D1-A3EF-DD0D0EF50153}" srcOrd="0" destOrd="0" presId="urn:microsoft.com/office/officeart/2005/8/layout/radial3"/>
    <dgm:cxn modelId="{33D94577-FDE0-4239-86A3-23C42E585B9B}" type="presParOf" srcId="{4D67DE3C-5383-40D1-A3EF-DD0D0EF50153}" destId="{49DB10B4-363D-4EBF-A4AA-91EDF1BB2E33}" srcOrd="0" destOrd="0" presId="urn:microsoft.com/office/officeart/2005/8/layout/radial3"/>
    <dgm:cxn modelId="{41C7780C-8986-465D-BF07-17571FE795F4}" type="presParOf" srcId="{4D67DE3C-5383-40D1-A3EF-DD0D0EF50153}" destId="{3735A32A-AA98-4F53-8137-019B2ED58295}" srcOrd="1" destOrd="0" presId="urn:microsoft.com/office/officeart/2005/8/layout/radial3"/>
    <dgm:cxn modelId="{88D1E46E-6AE6-4AD4-AD8D-45C1E171104B}" type="presParOf" srcId="{4D67DE3C-5383-40D1-A3EF-DD0D0EF50153}" destId="{DFD06ED1-9731-4D24-B4E6-A4C955AE21C4}" srcOrd="2" destOrd="0" presId="urn:microsoft.com/office/officeart/2005/8/layout/radial3"/>
    <dgm:cxn modelId="{F5B6AA98-A495-42EE-AAA0-462CECDDF025}" type="presParOf" srcId="{4D67DE3C-5383-40D1-A3EF-DD0D0EF50153}" destId="{F346F279-FD77-4392-BF62-BAEE4FDB683A}" srcOrd="3" destOrd="0" presId="urn:microsoft.com/office/officeart/2005/8/layout/radial3"/>
    <dgm:cxn modelId="{E737FDEC-D99C-4104-8A5C-98C8DA7D2486}" type="presParOf" srcId="{4D67DE3C-5383-40D1-A3EF-DD0D0EF50153}" destId="{DAFADCF2-C0A1-4890-9E24-ED17E08AAF6D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376E4A-DA4B-41F7-B6D6-1B60EE3DD777}" type="doc">
      <dgm:prSet loTypeId="urn:microsoft.com/office/officeart/2005/8/layout/chevron2" loCatId="process" qsTypeId="urn:microsoft.com/office/officeart/2005/8/quickstyle/simple3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3A3F3963-A8FB-4EAF-ABE2-076E6836B9F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1800" b="1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C64EB6-C697-4C96-A137-8BF04192568F}" type="parTrans" cxnId="{1447004F-2708-4F33-AD52-6F46554B8C05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942909-55F5-4F56-9A01-46A4C0AAF411}" type="sibTrans" cxnId="{1447004F-2708-4F33-AD52-6F46554B8C05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A87FCB-D1B2-412B-B6E5-15FB7A835818}">
      <dgm:prSet phldrT="[Текст]" custT="1"/>
      <dgm:spPr/>
      <dgm:t>
        <a:bodyPr/>
        <a:lstStyle/>
        <a:p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E96654-FE2E-4773-8935-E3226A5B5850}" type="sibTrans" cxnId="{BB3FAFA6-9A7B-4E03-BCF3-99BECABC4328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8B5427-36C1-44A9-BD04-042677F6FBEE}" type="parTrans" cxnId="{BB3FAFA6-9A7B-4E03-BCF3-99BECABC4328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08A661-B1D1-454B-B749-CA02B9B8F68C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У родителей сформировано понимание значимости их участия  в организации и проведении различных совместных мероприятий по патриотическому воспитанию детей.</a:t>
          </a:r>
          <a:endParaRPr lang="ru-RU" sz="1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452D392-0914-4B9B-9D3C-B8A8C8780F1B}" type="sibTrans" cxnId="{DE069501-F056-4259-8A6A-4A7F833C3B1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3BE0E6-9CAF-40B0-A1C5-97456127BF98}" type="parTrans" cxnId="{DE069501-F056-4259-8A6A-4A7F833C3B1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65766F-DE6C-42FB-96DF-DCB9312DC5A3}">
      <dgm:prSet custT="1"/>
      <dgm:spPr/>
      <dgm:t>
        <a:bodyPr/>
        <a:lstStyle/>
        <a:p>
          <a:r>
            <a:rPr lang="ru-RU" sz="1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18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207C55-D552-4C84-ACA6-50430F105489}" type="parTrans" cxnId="{89332C13-67E7-4088-A592-35DF9D20EA89}">
      <dgm:prSet/>
      <dgm:spPr/>
      <dgm:t>
        <a:bodyPr/>
        <a:lstStyle/>
        <a:p>
          <a:endParaRPr lang="ru-RU"/>
        </a:p>
      </dgm:t>
    </dgm:pt>
    <dgm:pt modelId="{5939D7EC-B711-4E4F-9623-9127FFDC1AE8}" type="sibTrans" cxnId="{89332C13-67E7-4088-A592-35DF9D20EA89}">
      <dgm:prSet/>
      <dgm:spPr/>
      <dgm:t>
        <a:bodyPr/>
        <a:lstStyle/>
        <a:p>
          <a:endParaRPr lang="ru-RU"/>
        </a:p>
      </dgm:t>
    </dgm:pt>
    <dgm:pt modelId="{F95FF4A5-806F-4F9C-80B8-BCD97641CB15}">
      <dgm:prSet custT="1"/>
      <dgm:spPr/>
      <dgm:t>
        <a:bodyPr/>
        <a:lstStyle/>
        <a:p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9221C2-5DB7-461E-8B49-7273EE83CB5D}" type="parTrans" cxnId="{8633BDAE-A8AF-414C-A10D-31660386BDB5}">
      <dgm:prSet/>
      <dgm:spPr/>
      <dgm:t>
        <a:bodyPr/>
        <a:lstStyle/>
        <a:p>
          <a:endParaRPr lang="ru-RU"/>
        </a:p>
      </dgm:t>
    </dgm:pt>
    <dgm:pt modelId="{F9C8D363-7B3B-435C-B4FB-652FDF172059}" type="sibTrans" cxnId="{8633BDAE-A8AF-414C-A10D-31660386BDB5}">
      <dgm:prSet/>
      <dgm:spPr/>
      <dgm:t>
        <a:bodyPr/>
        <a:lstStyle/>
        <a:p>
          <a:endParaRPr lang="ru-RU"/>
        </a:p>
      </dgm:t>
    </dgm:pt>
    <dgm:pt modelId="{2CD4931E-AF6C-4096-BCB8-E01B05EBF14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ru-RU" sz="1800" b="1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601757-9446-47F1-A455-BED7F13CA13E}" type="sibTrans" cxnId="{7619238B-C04E-4D48-BAB0-7EA22B89E166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C77AAA-FF84-4DEE-96F5-1D8103D6F095}" type="parTrans" cxnId="{7619238B-C04E-4D48-BAB0-7EA22B89E166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28E2B4-4459-4D97-BA1B-3502A993CC31}">
      <dgm:prSet custT="1"/>
      <dgm:spPr/>
      <dgm:t>
        <a:bodyPr/>
        <a:lstStyle/>
        <a:p>
          <a:r>
            <a:rPr lang="ru-RU" sz="1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18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43D31F-EA29-4611-8BA2-FEA6F14351B9}" type="parTrans" cxnId="{BEC2C46C-E808-46D9-B6D2-E55FAB735460}">
      <dgm:prSet/>
      <dgm:spPr/>
      <dgm:t>
        <a:bodyPr/>
        <a:lstStyle/>
        <a:p>
          <a:endParaRPr lang="ru-RU"/>
        </a:p>
      </dgm:t>
    </dgm:pt>
    <dgm:pt modelId="{62055926-893D-4BB1-B9B5-7A87798347EA}" type="sibTrans" cxnId="{BEC2C46C-E808-46D9-B6D2-E55FAB735460}">
      <dgm:prSet/>
      <dgm:spPr/>
      <dgm:t>
        <a:bodyPr/>
        <a:lstStyle/>
        <a:p>
          <a:endParaRPr lang="ru-RU"/>
        </a:p>
      </dgm:t>
    </dgm:pt>
    <dgm:pt modelId="{B9E8F4BB-9102-4A17-BD5D-EDDC8964731E}">
      <dgm:prSet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rPr>
            <a:t>Увеличился познавательный интерес у дошкольников посредством проектной деятельности, обогатилась  развивающая предметно-пространственная среда ;</a:t>
          </a:r>
          <a:endParaRPr lang="ru-RU" sz="1800" b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E47496-4D92-4405-A5E5-AD2C975891F1}" type="parTrans" cxnId="{F0E3D555-626B-4BC8-AB48-E1981500429D}">
      <dgm:prSet/>
      <dgm:spPr/>
      <dgm:t>
        <a:bodyPr/>
        <a:lstStyle/>
        <a:p>
          <a:endParaRPr lang="ru-RU"/>
        </a:p>
      </dgm:t>
    </dgm:pt>
    <dgm:pt modelId="{D2380F03-91C2-45E0-9A7D-10660B9D3B3F}" type="sibTrans" cxnId="{F0E3D555-626B-4BC8-AB48-E1981500429D}">
      <dgm:prSet/>
      <dgm:spPr/>
      <dgm:t>
        <a:bodyPr/>
        <a:lstStyle/>
        <a:p>
          <a:endParaRPr lang="ru-RU"/>
        </a:p>
      </dgm:t>
    </dgm:pt>
    <dgm:pt modelId="{2432FB48-943C-412E-BF06-89DF74B71C19}">
      <dgm:prSet custT="1"/>
      <dgm:spPr/>
      <dgm:t>
        <a:bodyPr/>
        <a:lstStyle/>
        <a:p>
          <a:r>
            <a:rPr lang="ru-RU" sz="1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18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B60A70-BC02-4BEE-A2AD-F10C46CCABE7}" type="parTrans" cxnId="{1B794DB6-1E63-4D80-B61C-80AE4512018B}">
      <dgm:prSet/>
      <dgm:spPr/>
      <dgm:t>
        <a:bodyPr/>
        <a:lstStyle/>
        <a:p>
          <a:endParaRPr lang="ru-RU"/>
        </a:p>
      </dgm:t>
    </dgm:pt>
    <dgm:pt modelId="{D1D6A7BD-53D4-4EA9-8C13-50FCFBC479D3}" type="sibTrans" cxnId="{1B794DB6-1E63-4D80-B61C-80AE4512018B}">
      <dgm:prSet/>
      <dgm:spPr/>
      <dgm:t>
        <a:bodyPr/>
        <a:lstStyle/>
        <a:p>
          <a:endParaRPr lang="ru-RU"/>
        </a:p>
      </dgm:t>
    </dgm:pt>
    <dgm:pt modelId="{888688E1-88C2-439B-9696-A8A9A6A4FA73}">
      <dgm:prSet custT="1"/>
      <dgm:spPr/>
      <dgm:t>
        <a:bodyPr/>
        <a:lstStyle/>
        <a:p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B3B5F-F537-4609-9D18-89161E068CE5}" type="parTrans" cxnId="{9306C95F-9686-44C0-A1D5-283079342837}">
      <dgm:prSet/>
      <dgm:spPr/>
      <dgm:t>
        <a:bodyPr/>
        <a:lstStyle/>
        <a:p>
          <a:endParaRPr lang="ru-RU"/>
        </a:p>
      </dgm:t>
    </dgm:pt>
    <dgm:pt modelId="{5F85AC43-4C66-4A63-8E1F-FDC89C653561}" type="sibTrans" cxnId="{9306C95F-9686-44C0-A1D5-283079342837}">
      <dgm:prSet/>
      <dgm:spPr/>
      <dgm:t>
        <a:bodyPr/>
        <a:lstStyle/>
        <a:p>
          <a:endParaRPr lang="ru-RU"/>
        </a:p>
      </dgm:t>
    </dgm:pt>
    <dgm:pt modelId="{334F9A2A-9660-4937-B7D7-FA30D3AC7D63}">
      <dgm:prSet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Обогатились представления о родном городе. Сформированы и систематизированы знания о достопримечательностях своего города. Расширился кругозор детей;</a:t>
          </a:r>
          <a:endParaRPr lang="ru-RU" sz="1800" dirty="0" smtClean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7390B214-0C84-4FB0-BFFD-539028F43805}" type="parTrans" cxnId="{FD8A56DA-F6E4-4AAD-8575-B267B521A764}">
      <dgm:prSet/>
      <dgm:spPr/>
      <dgm:t>
        <a:bodyPr/>
        <a:lstStyle/>
        <a:p>
          <a:endParaRPr lang="ru-RU"/>
        </a:p>
      </dgm:t>
    </dgm:pt>
    <dgm:pt modelId="{5F27F738-32AD-432E-91F2-0539CD30D5FB}" type="sibTrans" cxnId="{FD8A56DA-F6E4-4AAD-8575-B267B521A764}">
      <dgm:prSet/>
      <dgm:spPr/>
      <dgm:t>
        <a:bodyPr/>
        <a:lstStyle/>
        <a:p>
          <a:endParaRPr lang="ru-RU"/>
        </a:p>
      </dgm:t>
    </dgm:pt>
    <dgm:pt modelId="{220665DC-EBB5-4280-A3DA-94D5AA3FFA08}">
      <dgm:prSet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Расширены представления о государственных символах России;</a:t>
          </a:r>
          <a:endParaRPr lang="ru-RU" sz="1800" dirty="0" smtClean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6C9C3D6-B2E6-4C13-8FE8-848C94158A5A}" type="parTrans" cxnId="{E680A1E9-51E4-486C-BE34-2F709A226BFB}">
      <dgm:prSet/>
      <dgm:spPr/>
      <dgm:t>
        <a:bodyPr/>
        <a:lstStyle/>
        <a:p>
          <a:endParaRPr lang="ru-RU"/>
        </a:p>
      </dgm:t>
    </dgm:pt>
    <dgm:pt modelId="{19BF94EE-5A14-47D4-B8A7-C553AF355476}" type="sibTrans" cxnId="{E680A1E9-51E4-486C-BE34-2F709A226BFB}">
      <dgm:prSet/>
      <dgm:spPr/>
      <dgm:t>
        <a:bodyPr/>
        <a:lstStyle/>
        <a:p>
          <a:endParaRPr lang="ru-RU"/>
        </a:p>
      </dgm:t>
    </dgm:pt>
    <dgm:pt modelId="{DCC68345-E370-4560-AEDF-FB30E0BD46D9}" type="pres">
      <dgm:prSet presAssocID="{2B376E4A-DA4B-41F7-B6D6-1B60EE3DD77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717E95-5D36-43FD-BB4D-0F653E80D1EF}" type="pres">
      <dgm:prSet presAssocID="{3A3F3963-A8FB-4EAF-ABE2-076E6836B9FD}" presName="composite" presStyleCnt="0"/>
      <dgm:spPr/>
      <dgm:t>
        <a:bodyPr/>
        <a:lstStyle/>
        <a:p>
          <a:endParaRPr lang="ru-RU"/>
        </a:p>
      </dgm:t>
    </dgm:pt>
    <dgm:pt modelId="{B0B23D74-A406-4D2D-AD5E-CEB40FFEA792}" type="pres">
      <dgm:prSet presAssocID="{3A3F3963-A8FB-4EAF-ABE2-076E6836B9FD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7860B5-5312-4FE7-B9B7-0ACF93EE80A4}" type="pres">
      <dgm:prSet presAssocID="{3A3F3963-A8FB-4EAF-ABE2-076E6836B9FD}" presName="descendantText" presStyleLbl="alignAcc1" presStyleIdx="0" presStyleCnt="5" custScaleY="95393" custLinFactNeighborX="1071" custLinFactNeighborY="179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8B809C-8998-4655-A8FC-1A097F50439E}" type="pres">
      <dgm:prSet presAssocID="{0D942909-55F5-4F56-9A01-46A4C0AAF411}" presName="sp" presStyleCnt="0"/>
      <dgm:spPr/>
      <dgm:t>
        <a:bodyPr/>
        <a:lstStyle/>
        <a:p>
          <a:endParaRPr lang="ru-RU"/>
        </a:p>
      </dgm:t>
    </dgm:pt>
    <dgm:pt modelId="{CF6617BB-2820-46DE-AB1E-9CD1A0E263AF}" type="pres">
      <dgm:prSet presAssocID="{2432FB48-943C-412E-BF06-89DF74B71C19}" presName="composite" presStyleCnt="0"/>
      <dgm:spPr/>
    </dgm:pt>
    <dgm:pt modelId="{11B8D8A2-36C2-413A-AB8D-AC87199F7BA6}" type="pres">
      <dgm:prSet presAssocID="{2432FB48-943C-412E-BF06-89DF74B71C19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499FA-7787-4E8B-B5CC-81233459DBCF}" type="pres">
      <dgm:prSet presAssocID="{2432FB48-943C-412E-BF06-89DF74B71C19}" presName="descendantText" presStyleLbl="alignAcc1" presStyleIdx="1" presStyleCnt="5" custScaleY="1449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896C54-B299-4FEB-AAD1-36178380560E}" type="pres">
      <dgm:prSet presAssocID="{D1D6A7BD-53D4-4EA9-8C13-50FCFBC479D3}" presName="sp" presStyleCnt="0"/>
      <dgm:spPr/>
    </dgm:pt>
    <dgm:pt modelId="{02C54FA9-262A-4A7D-AE75-4FFF9440BFDD}" type="pres">
      <dgm:prSet presAssocID="{F565766F-DE6C-42FB-96DF-DCB9312DC5A3}" presName="composite" presStyleCnt="0"/>
      <dgm:spPr/>
    </dgm:pt>
    <dgm:pt modelId="{4028BCE1-260A-43B9-8086-461BD72B2E61}" type="pres">
      <dgm:prSet presAssocID="{F565766F-DE6C-42FB-96DF-DCB9312DC5A3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DED075-6140-4FA4-8E37-4E029A57D353}" type="pres">
      <dgm:prSet presAssocID="{F565766F-DE6C-42FB-96DF-DCB9312DC5A3}" presName="descendantText" presStyleLbl="alignAcc1" presStyleIdx="2" presStyleCnt="5" custScaleY="1494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55FE6A-6F62-439B-B905-7EB206977A31}" type="pres">
      <dgm:prSet presAssocID="{5939D7EC-B711-4E4F-9623-9127FFDC1AE8}" presName="sp" presStyleCnt="0"/>
      <dgm:spPr/>
    </dgm:pt>
    <dgm:pt modelId="{DDF4E5EA-A96B-49DE-BDEC-CCDCCD997389}" type="pres">
      <dgm:prSet presAssocID="{8428E2B4-4459-4D97-BA1B-3502A993CC31}" presName="composite" presStyleCnt="0"/>
      <dgm:spPr/>
    </dgm:pt>
    <dgm:pt modelId="{379B0C74-D14D-4942-A5F3-20846F439CF9}" type="pres">
      <dgm:prSet presAssocID="{8428E2B4-4459-4D97-BA1B-3502A993CC31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09472-C5D6-4E57-8260-73BD3901CAC4}" type="pres">
      <dgm:prSet presAssocID="{8428E2B4-4459-4D97-BA1B-3502A993CC31}" presName="descendantText" presStyleLbl="alignAcc1" presStyleIdx="3" presStyleCnt="5" custScaleY="1397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878C15-C9A0-43BE-93B1-2256E0B48D7A}" type="pres">
      <dgm:prSet presAssocID="{62055926-893D-4BB1-B9B5-7A87798347EA}" presName="sp" presStyleCnt="0"/>
      <dgm:spPr/>
    </dgm:pt>
    <dgm:pt modelId="{CCA2F9FA-2F61-4E20-9CE6-999188543DD3}" type="pres">
      <dgm:prSet presAssocID="{2CD4931E-AF6C-4096-BCB8-E01B05EBF148}" presName="composite" presStyleCnt="0"/>
      <dgm:spPr/>
      <dgm:t>
        <a:bodyPr/>
        <a:lstStyle/>
        <a:p>
          <a:endParaRPr lang="ru-RU"/>
        </a:p>
      </dgm:t>
    </dgm:pt>
    <dgm:pt modelId="{24A4B844-D946-46B3-A356-74B5BA5ECDCA}" type="pres">
      <dgm:prSet presAssocID="{2CD4931E-AF6C-4096-BCB8-E01B05EBF148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5DF9F5-76C9-43F7-B4FF-0AB43BB60700}" type="pres">
      <dgm:prSet presAssocID="{2CD4931E-AF6C-4096-BCB8-E01B05EBF148}" presName="descendantText" presStyleLbl="alignAcc1" presStyleIdx="4" presStyleCnt="5" custScaleY="123937" custLinFactNeighborX="1063" custLinFactNeighborY="-33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E3D555-626B-4BC8-AB48-E1981500429D}" srcId="{8428E2B4-4459-4D97-BA1B-3502A993CC31}" destId="{B9E8F4BB-9102-4A17-BD5D-EDDC8964731E}" srcOrd="0" destOrd="0" parTransId="{EEE47496-4D92-4405-A5E5-AD2C975891F1}" sibTransId="{D2380F03-91C2-45E0-9A7D-10660B9D3B3F}"/>
    <dgm:cxn modelId="{9CF8F41E-0BFD-4FF8-B11B-2D001A561351}" type="presOf" srcId="{B9E8F4BB-9102-4A17-BD5D-EDDC8964731E}" destId="{0BE09472-C5D6-4E57-8260-73BD3901CAC4}" srcOrd="0" destOrd="0" presId="urn:microsoft.com/office/officeart/2005/8/layout/chevron2"/>
    <dgm:cxn modelId="{742E944E-15D7-44FA-8D56-D7CF09F4FA7A}" type="presOf" srcId="{37A87FCB-D1B2-412B-B6E5-15FB7A835818}" destId="{917860B5-5312-4FE7-B9B7-0ACF93EE80A4}" srcOrd="0" destOrd="0" presId="urn:microsoft.com/office/officeart/2005/8/layout/chevron2"/>
    <dgm:cxn modelId="{BB3FAFA6-9A7B-4E03-BCF3-99BECABC4328}" srcId="{3A3F3963-A8FB-4EAF-ABE2-076E6836B9FD}" destId="{37A87FCB-D1B2-412B-B6E5-15FB7A835818}" srcOrd="0" destOrd="0" parTransId="{148B5427-36C1-44A9-BD04-042677F6FBEE}" sibTransId="{FBE96654-FE2E-4773-8935-E3226A5B5850}"/>
    <dgm:cxn modelId="{8CFC86FC-827A-42CF-9EF0-886165AF95BB}" type="presOf" srcId="{F95FF4A5-806F-4F9C-80B8-BCD97641CB15}" destId="{62DED075-6140-4FA4-8E37-4E029A57D353}" srcOrd="0" destOrd="0" presId="urn:microsoft.com/office/officeart/2005/8/layout/chevron2"/>
    <dgm:cxn modelId="{54A7B958-4EAE-4F1E-9F34-A2BA69351BBE}" type="presOf" srcId="{8428E2B4-4459-4D97-BA1B-3502A993CC31}" destId="{379B0C74-D14D-4942-A5F3-20846F439CF9}" srcOrd="0" destOrd="0" presId="urn:microsoft.com/office/officeart/2005/8/layout/chevron2"/>
    <dgm:cxn modelId="{BEC2C46C-E808-46D9-B6D2-E55FAB735460}" srcId="{2B376E4A-DA4B-41F7-B6D6-1B60EE3DD777}" destId="{8428E2B4-4459-4D97-BA1B-3502A993CC31}" srcOrd="3" destOrd="0" parTransId="{4A43D31F-EA29-4611-8BA2-FEA6F14351B9}" sibTransId="{62055926-893D-4BB1-B9B5-7A87798347EA}"/>
    <dgm:cxn modelId="{8633BDAE-A8AF-414C-A10D-31660386BDB5}" srcId="{F565766F-DE6C-42FB-96DF-DCB9312DC5A3}" destId="{F95FF4A5-806F-4F9C-80B8-BCD97641CB15}" srcOrd="0" destOrd="0" parTransId="{1B9221C2-5DB7-461E-8B49-7273EE83CB5D}" sibTransId="{F9C8D363-7B3B-435C-B4FB-652FDF172059}"/>
    <dgm:cxn modelId="{89332C13-67E7-4088-A592-35DF9D20EA89}" srcId="{2B376E4A-DA4B-41F7-B6D6-1B60EE3DD777}" destId="{F565766F-DE6C-42FB-96DF-DCB9312DC5A3}" srcOrd="2" destOrd="0" parTransId="{D8207C55-D552-4C84-ACA6-50430F105489}" sibTransId="{5939D7EC-B711-4E4F-9623-9127FFDC1AE8}"/>
    <dgm:cxn modelId="{BC23E9D0-EFF1-492C-B40F-2D67AB349BB1}" type="presOf" srcId="{3A3F3963-A8FB-4EAF-ABE2-076E6836B9FD}" destId="{B0B23D74-A406-4D2D-AD5E-CEB40FFEA792}" srcOrd="0" destOrd="0" presId="urn:microsoft.com/office/officeart/2005/8/layout/chevron2"/>
    <dgm:cxn modelId="{040EF969-E6A3-43E8-AED6-EC1ADA817DE7}" type="presOf" srcId="{334F9A2A-9660-4937-B7D7-FA30D3AC7D63}" destId="{1DE499FA-7787-4E8B-B5CC-81233459DBCF}" srcOrd="0" destOrd="1" presId="urn:microsoft.com/office/officeart/2005/8/layout/chevron2"/>
    <dgm:cxn modelId="{FD8A56DA-F6E4-4AAD-8575-B267B521A764}" srcId="{2432FB48-943C-412E-BF06-89DF74B71C19}" destId="{334F9A2A-9660-4937-B7D7-FA30D3AC7D63}" srcOrd="1" destOrd="0" parTransId="{7390B214-0C84-4FB0-BFFD-539028F43805}" sibTransId="{5F27F738-32AD-432E-91F2-0539CD30D5FB}"/>
    <dgm:cxn modelId="{1B794DB6-1E63-4D80-B61C-80AE4512018B}" srcId="{2B376E4A-DA4B-41F7-B6D6-1B60EE3DD777}" destId="{2432FB48-943C-412E-BF06-89DF74B71C19}" srcOrd="1" destOrd="0" parTransId="{9DB60A70-BC02-4BEE-A2AD-F10C46CCABE7}" sibTransId="{D1D6A7BD-53D4-4EA9-8C13-50FCFBC479D3}"/>
    <dgm:cxn modelId="{1447004F-2708-4F33-AD52-6F46554B8C05}" srcId="{2B376E4A-DA4B-41F7-B6D6-1B60EE3DD777}" destId="{3A3F3963-A8FB-4EAF-ABE2-076E6836B9FD}" srcOrd="0" destOrd="0" parTransId="{1FC64EB6-C697-4C96-A137-8BF04192568F}" sibTransId="{0D942909-55F5-4F56-9A01-46A4C0AAF411}"/>
    <dgm:cxn modelId="{875F4DC4-FF0D-4532-A2CD-86A12532782C}" type="presOf" srcId="{2B376E4A-DA4B-41F7-B6D6-1B60EE3DD777}" destId="{DCC68345-E370-4560-AEDF-FB30E0BD46D9}" srcOrd="0" destOrd="0" presId="urn:microsoft.com/office/officeart/2005/8/layout/chevron2"/>
    <dgm:cxn modelId="{9306C95F-9686-44C0-A1D5-283079342837}" srcId="{2432FB48-943C-412E-BF06-89DF74B71C19}" destId="{888688E1-88C2-439B-9696-A8A9A6A4FA73}" srcOrd="0" destOrd="0" parTransId="{8EAB3B5F-F537-4609-9D18-89161E068CE5}" sibTransId="{5F85AC43-4C66-4A63-8E1F-FDC89C653561}"/>
    <dgm:cxn modelId="{5B5C4649-CDCB-4DFE-A13C-5375E5041BF1}" type="presOf" srcId="{220665DC-EBB5-4280-A3DA-94D5AA3FFA08}" destId="{917860B5-5312-4FE7-B9B7-0ACF93EE80A4}" srcOrd="0" destOrd="1" presId="urn:microsoft.com/office/officeart/2005/8/layout/chevron2"/>
    <dgm:cxn modelId="{7619238B-C04E-4D48-BAB0-7EA22B89E166}" srcId="{2B376E4A-DA4B-41F7-B6D6-1B60EE3DD777}" destId="{2CD4931E-AF6C-4096-BCB8-E01B05EBF148}" srcOrd="4" destOrd="0" parTransId="{81C77AAA-FF84-4DEE-96F5-1D8103D6F095}" sibTransId="{BA601757-9446-47F1-A455-BED7F13CA13E}"/>
    <dgm:cxn modelId="{A9227A61-2116-4620-97A4-6A91A6988F91}" type="presOf" srcId="{F565766F-DE6C-42FB-96DF-DCB9312DC5A3}" destId="{4028BCE1-260A-43B9-8086-461BD72B2E61}" srcOrd="0" destOrd="0" presId="urn:microsoft.com/office/officeart/2005/8/layout/chevron2"/>
    <dgm:cxn modelId="{E680A1E9-51E4-486C-BE34-2F709A226BFB}" srcId="{3A3F3963-A8FB-4EAF-ABE2-076E6836B9FD}" destId="{220665DC-EBB5-4280-A3DA-94D5AA3FFA08}" srcOrd="1" destOrd="0" parTransId="{B6C9C3D6-B2E6-4C13-8FE8-848C94158A5A}" sibTransId="{19BF94EE-5A14-47D4-B8A7-C553AF355476}"/>
    <dgm:cxn modelId="{66F247D1-73FD-493B-8B21-406ED461A783}" type="presOf" srcId="{2432FB48-943C-412E-BF06-89DF74B71C19}" destId="{11B8D8A2-36C2-413A-AB8D-AC87199F7BA6}" srcOrd="0" destOrd="0" presId="urn:microsoft.com/office/officeart/2005/8/layout/chevron2"/>
    <dgm:cxn modelId="{1C7BB2EA-19A0-452D-87D7-3CA00DF8AE5B}" type="presOf" srcId="{C308A661-B1D1-454B-B749-CA02B9B8F68C}" destId="{945DF9F5-76C9-43F7-B4FF-0AB43BB60700}" srcOrd="0" destOrd="0" presId="urn:microsoft.com/office/officeart/2005/8/layout/chevron2"/>
    <dgm:cxn modelId="{DFA8C01C-0DAF-4C01-BA4D-EE302765B4EB}" type="presOf" srcId="{888688E1-88C2-439B-9696-A8A9A6A4FA73}" destId="{1DE499FA-7787-4E8B-B5CC-81233459DBCF}" srcOrd="0" destOrd="0" presId="urn:microsoft.com/office/officeart/2005/8/layout/chevron2"/>
    <dgm:cxn modelId="{800B0F4B-3333-43CF-BDED-054CCAC080EB}" type="presOf" srcId="{2CD4931E-AF6C-4096-BCB8-E01B05EBF148}" destId="{24A4B844-D946-46B3-A356-74B5BA5ECDCA}" srcOrd="0" destOrd="0" presId="urn:microsoft.com/office/officeart/2005/8/layout/chevron2"/>
    <dgm:cxn modelId="{DE069501-F056-4259-8A6A-4A7F833C3B14}" srcId="{2CD4931E-AF6C-4096-BCB8-E01B05EBF148}" destId="{C308A661-B1D1-454B-B749-CA02B9B8F68C}" srcOrd="0" destOrd="0" parTransId="{B13BE0E6-9CAF-40B0-A1C5-97456127BF98}" sibTransId="{5452D392-0914-4B9B-9D3C-B8A8C8780F1B}"/>
    <dgm:cxn modelId="{017160DF-0B5C-4E6B-A759-CA33CBA8548F}" type="presParOf" srcId="{DCC68345-E370-4560-AEDF-FB30E0BD46D9}" destId="{91717E95-5D36-43FD-BB4D-0F653E80D1EF}" srcOrd="0" destOrd="0" presId="urn:microsoft.com/office/officeart/2005/8/layout/chevron2"/>
    <dgm:cxn modelId="{B97477F4-740B-4D0E-B814-67782A8DCB66}" type="presParOf" srcId="{91717E95-5D36-43FD-BB4D-0F653E80D1EF}" destId="{B0B23D74-A406-4D2D-AD5E-CEB40FFEA792}" srcOrd="0" destOrd="0" presId="urn:microsoft.com/office/officeart/2005/8/layout/chevron2"/>
    <dgm:cxn modelId="{E0284654-B36A-4B7E-AD1C-C275E61F15AA}" type="presParOf" srcId="{91717E95-5D36-43FD-BB4D-0F653E80D1EF}" destId="{917860B5-5312-4FE7-B9B7-0ACF93EE80A4}" srcOrd="1" destOrd="0" presId="urn:microsoft.com/office/officeart/2005/8/layout/chevron2"/>
    <dgm:cxn modelId="{CCD5EC3B-F162-4C1A-B94A-542FE156DE31}" type="presParOf" srcId="{DCC68345-E370-4560-AEDF-FB30E0BD46D9}" destId="{A18B809C-8998-4655-A8FC-1A097F50439E}" srcOrd="1" destOrd="0" presId="urn:microsoft.com/office/officeart/2005/8/layout/chevron2"/>
    <dgm:cxn modelId="{4572F5B0-B7B4-430E-ACC4-03AA7A4CE1FF}" type="presParOf" srcId="{DCC68345-E370-4560-AEDF-FB30E0BD46D9}" destId="{CF6617BB-2820-46DE-AB1E-9CD1A0E263AF}" srcOrd="2" destOrd="0" presId="urn:microsoft.com/office/officeart/2005/8/layout/chevron2"/>
    <dgm:cxn modelId="{8390BB46-3A2A-42C4-AF2D-DA9E5B02C9C4}" type="presParOf" srcId="{CF6617BB-2820-46DE-AB1E-9CD1A0E263AF}" destId="{11B8D8A2-36C2-413A-AB8D-AC87199F7BA6}" srcOrd="0" destOrd="0" presId="urn:microsoft.com/office/officeart/2005/8/layout/chevron2"/>
    <dgm:cxn modelId="{39AD8612-7544-4F72-B646-1B42FF8866FC}" type="presParOf" srcId="{CF6617BB-2820-46DE-AB1E-9CD1A0E263AF}" destId="{1DE499FA-7787-4E8B-B5CC-81233459DBCF}" srcOrd="1" destOrd="0" presId="urn:microsoft.com/office/officeart/2005/8/layout/chevron2"/>
    <dgm:cxn modelId="{C79A2789-81B4-4F38-9C53-10E3C257CCC5}" type="presParOf" srcId="{DCC68345-E370-4560-AEDF-FB30E0BD46D9}" destId="{47896C54-B299-4FEB-AAD1-36178380560E}" srcOrd="3" destOrd="0" presId="urn:microsoft.com/office/officeart/2005/8/layout/chevron2"/>
    <dgm:cxn modelId="{5B8F5DD4-BEAC-41AC-9696-AD930F22F119}" type="presParOf" srcId="{DCC68345-E370-4560-AEDF-FB30E0BD46D9}" destId="{02C54FA9-262A-4A7D-AE75-4FFF9440BFDD}" srcOrd="4" destOrd="0" presId="urn:microsoft.com/office/officeart/2005/8/layout/chevron2"/>
    <dgm:cxn modelId="{BC7FE013-3148-4A50-8564-81549B7D6C34}" type="presParOf" srcId="{02C54FA9-262A-4A7D-AE75-4FFF9440BFDD}" destId="{4028BCE1-260A-43B9-8086-461BD72B2E61}" srcOrd="0" destOrd="0" presId="urn:microsoft.com/office/officeart/2005/8/layout/chevron2"/>
    <dgm:cxn modelId="{9140C2A3-2F36-4034-911B-0560AEF94F9C}" type="presParOf" srcId="{02C54FA9-262A-4A7D-AE75-4FFF9440BFDD}" destId="{62DED075-6140-4FA4-8E37-4E029A57D353}" srcOrd="1" destOrd="0" presId="urn:microsoft.com/office/officeart/2005/8/layout/chevron2"/>
    <dgm:cxn modelId="{AC485A81-7F25-40A7-8A52-06519ADC43AC}" type="presParOf" srcId="{DCC68345-E370-4560-AEDF-FB30E0BD46D9}" destId="{C655FE6A-6F62-439B-B905-7EB206977A31}" srcOrd="5" destOrd="0" presId="urn:microsoft.com/office/officeart/2005/8/layout/chevron2"/>
    <dgm:cxn modelId="{00794607-D679-4018-A942-CBFCCF7443A0}" type="presParOf" srcId="{DCC68345-E370-4560-AEDF-FB30E0BD46D9}" destId="{DDF4E5EA-A96B-49DE-BDEC-CCDCCD997389}" srcOrd="6" destOrd="0" presId="urn:microsoft.com/office/officeart/2005/8/layout/chevron2"/>
    <dgm:cxn modelId="{46AC52F5-34B0-4988-BA7D-C89495C0D8DF}" type="presParOf" srcId="{DDF4E5EA-A96B-49DE-BDEC-CCDCCD997389}" destId="{379B0C74-D14D-4942-A5F3-20846F439CF9}" srcOrd="0" destOrd="0" presId="urn:microsoft.com/office/officeart/2005/8/layout/chevron2"/>
    <dgm:cxn modelId="{237E3731-B45A-46ED-A613-B127EAA22DDA}" type="presParOf" srcId="{DDF4E5EA-A96B-49DE-BDEC-CCDCCD997389}" destId="{0BE09472-C5D6-4E57-8260-73BD3901CAC4}" srcOrd="1" destOrd="0" presId="urn:microsoft.com/office/officeart/2005/8/layout/chevron2"/>
    <dgm:cxn modelId="{A00D7DCC-29BD-4351-B3CE-16EA5E4FA7A3}" type="presParOf" srcId="{DCC68345-E370-4560-AEDF-FB30E0BD46D9}" destId="{C3878C15-C9A0-43BE-93B1-2256E0B48D7A}" srcOrd="7" destOrd="0" presId="urn:microsoft.com/office/officeart/2005/8/layout/chevron2"/>
    <dgm:cxn modelId="{BAD16E5D-2D9F-4855-ACD8-E9F7BD2B146C}" type="presParOf" srcId="{DCC68345-E370-4560-AEDF-FB30E0BD46D9}" destId="{CCA2F9FA-2F61-4E20-9CE6-999188543DD3}" srcOrd="8" destOrd="0" presId="urn:microsoft.com/office/officeart/2005/8/layout/chevron2"/>
    <dgm:cxn modelId="{CCA0ECEB-E177-4ADF-ADBA-DA0D6E9BE37B}" type="presParOf" srcId="{CCA2F9FA-2F61-4E20-9CE6-999188543DD3}" destId="{24A4B844-D946-46B3-A356-74B5BA5ECDCA}" srcOrd="0" destOrd="0" presId="urn:microsoft.com/office/officeart/2005/8/layout/chevron2"/>
    <dgm:cxn modelId="{42E4B22A-A879-4293-8311-AB48F6FF4756}" type="presParOf" srcId="{CCA2F9FA-2F61-4E20-9CE6-999188543DD3}" destId="{945DF9F5-76C9-43F7-B4FF-0AB43BB6070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8BA3E7-F6EE-4F18-B035-4C24BF0DA54E}">
      <dsp:nvSpPr>
        <dsp:cNvPr id="0" name=""/>
        <dsp:cNvSpPr/>
      </dsp:nvSpPr>
      <dsp:spPr>
        <a:xfrm>
          <a:off x="0" y="0"/>
          <a:ext cx="8820472" cy="1100836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4567" tIns="153127" rIns="684567" bIns="128016" numCol="1" spcCol="1270" anchor="t" anchorCtr="0">
          <a:noAutofit/>
        </a:bodyPr>
        <a:lstStyle/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8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Формирование нравственно-патриотических чувств у детей   дошкольного возраста через проектную деятельность </a:t>
          </a:r>
          <a:endParaRPr lang="ru-RU" sz="18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8820472" cy="1100836"/>
      </dsp:txXfrm>
    </dsp:sp>
    <dsp:sp modelId="{E72492DB-106F-4140-814E-2492F0D03723}">
      <dsp:nvSpPr>
        <dsp:cNvPr id="0" name=""/>
        <dsp:cNvSpPr/>
      </dsp:nvSpPr>
      <dsp:spPr>
        <a:xfrm flipH="1">
          <a:off x="0" y="8164"/>
          <a:ext cx="2053427" cy="19076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3375" tIns="0" rIns="233375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2060"/>
              </a:solidFill>
              <a:latin typeface="Constantia" pitchFamily="18" charset="0"/>
            </a:rPr>
            <a:t>Цель</a:t>
          </a:r>
          <a:endParaRPr lang="ru-RU" sz="2000" b="1" kern="1200" dirty="0">
            <a:solidFill>
              <a:srgbClr val="002060"/>
            </a:solidFill>
            <a:latin typeface="Constantia" pitchFamily="18" charset="0"/>
          </a:endParaRPr>
        </a:p>
      </dsp:txBody>
      <dsp:txXfrm flipH="1">
        <a:off x="0" y="8164"/>
        <a:ext cx="2053427" cy="19076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B23D74-A406-4D2D-AD5E-CEB40FFEA792}">
      <dsp:nvSpPr>
        <dsp:cNvPr id="0" name=""/>
        <dsp:cNvSpPr/>
      </dsp:nvSpPr>
      <dsp:spPr>
        <a:xfrm rot="5400000">
          <a:off x="-162645" y="171458"/>
          <a:ext cx="1084301" cy="759010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1800" b="1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62645" y="171458"/>
        <a:ext cx="1084301" cy="759010"/>
      </dsp:txXfrm>
    </dsp:sp>
    <dsp:sp modelId="{917860B5-5312-4FE7-B9B7-0ACF93EE80A4}">
      <dsp:nvSpPr>
        <dsp:cNvPr id="0" name=""/>
        <dsp:cNvSpPr/>
      </dsp:nvSpPr>
      <dsp:spPr>
        <a:xfrm rot="5400000">
          <a:off x="4507838" y="-3597148"/>
          <a:ext cx="672325" cy="8169981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Воспитывать уважительное отношение к нашей Родине-России;</a:t>
          </a:r>
        </a:p>
      </dsp:txBody>
      <dsp:txXfrm rot="5400000">
        <a:off x="4507838" y="-3597148"/>
        <a:ext cx="672325" cy="8169981"/>
      </dsp:txXfrm>
    </dsp:sp>
    <dsp:sp modelId="{11B8D8A2-36C2-413A-AB8D-AC87199F7BA6}">
      <dsp:nvSpPr>
        <dsp:cNvPr id="0" name=""/>
        <dsp:cNvSpPr/>
      </dsp:nvSpPr>
      <dsp:spPr>
        <a:xfrm rot="5400000">
          <a:off x="-162645" y="1148362"/>
          <a:ext cx="1084301" cy="759010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1800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62645" y="1148362"/>
        <a:ext cx="1084301" cy="759010"/>
      </dsp:txXfrm>
    </dsp:sp>
    <dsp:sp modelId="{1DE499FA-7787-4E8B-B5CC-81233459DBCF}">
      <dsp:nvSpPr>
        <dsp:cNvPr id="0" name=""/>
        <dsp:cNvSpPr/>
      </dsp:nvSpPr>
      <dsp:spPr>
        <a:xfrm rot="5400000">
          <a:off x="4491603" y="-2746875"/>
          <a:ext cx="704795" cy="8169981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Обогащать представление детей о малой Родине;</a:t>
          </a:r>
        </a:p>
      </dsp:txBody>
      <dsp:txXfrm rot="5400000">
        <a:off x="4491603" y="-2746875"/>
        <a:ext cx="704795" cy="8169981"/>
      </dsp:txXfrm>
    </dsp:sp>
    <dsp:sp modelId="{4028BCE1-260A-43B9-8086-461BD72B2E61}">
      <dsp:nvSpPr>
        <dsp:cNvPr id="0" name=""/>
        <dsp:cNvSpPr/>
      </dsp:nvSpPr>
      <dsp:spPr>
        <a:xfrm rot="5400000">
          <a:off x="-162645" y="2299530"/>
          <a:ext cx="1084301" cy="759010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1800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62645" y="2299530"/>
        <a:ext cx="1084301" cy="759010"/>
      </dsp:txXfrm>
    </dsp:sp>
    <dsp:sp modelId="{62DED075-6140-4FA4-8E37-4E029A57D353}">
      <dsp:nvSpPr>
        <dsp:cNvPr id="0" name=""/>
        <dsp:cNvSpPr/>
      </dsp:nvSpPr>
      <dsp:spPr>
        <a:xfrm rot="5400000">
          <a:off x="4317339" y="-1595706"/>
          <a:ext cx="1053324" cy="8169981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4317339" y="-1595706"/>
        <a:ext cx="1053324" cy="8169981"/>
      </dsp:txXfrm>
    </dsp:sp>
    <dsp:sp modelId="{379B0C74-D14D-4942-A5F3-20846F439CF9}">
      <dsp:nvSpPr>
        <dsp:cNvPr id="0" name=""/>
        <dsp:cNvSpPr/>
      </dsp:nvSpPr>
      <dsp:spPr>
        <a:xfrm rot="5400000">
          <a:off x="-162645" y="3416594"/>
          <a:ext cx="1084301" cy="759010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1800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62645" y="3416594"/>
        <a:ext cx="1084301" cy="759010"/>
      </dsp:txXfrm>
    </dsp:sp>
    <dsp:sp modelId="{0BE09472-C5D6-4E57-8260-73BD3901CAC4}">
      <dsp:nvSpPr>
        <dsp:cNvPr id="0" name=""/>
        <dsp:cNvSpPr/>
      </dsp:nvSpPr>
      <dsp:spPr>
        <a:xfrm rot="5400000">
          <a:off x="4351444" y="-478643"/>
          <a:ext cx="985114" cy="8169981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800" b="0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Создать условия для развития познавательного интереса у дошкольников старшего возраста посредством проектной деятельности, обогатить развивающую предметно-пространственную среду;</a:t>
          </a:r>
          <a:endParaRPr lang="ru-RU" sz="1800" b="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4351444" y="-478643"/>
        <a:ext cx="985114" cy="8169981"/>
      </dsp:txXfrm>
    </dsp:sp>
    <dsp:sp modelId="{24A4B844-D946-46B3-A356-74B5BA5ECDCA}">
      <dsp:nvSpPr>
        <dsp:cNvPr id="0" name=""/>
        <dsp:cNvSpPr/>
      </dsp:nvSpPr>
      <dsp:spPr>
        <a:xfrm rot="5400000">
          <a:off x="-162645" y="4477851"/>
          <a:ext cx="1084301" cy="759010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ru-RU" sz="1800" b="1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62645" y="4477851"/>
        <a:ext cx="1084301" cy="759010"/>
      </dsp:txXfrm>
    </dsp:sp>
    <dsp:sp modelId="{945DF9F5-76C9-43F7-B4FF-0AB43BB60700}">
      <dsp:nvSpPr>
        <dsp:cNvPr id="0" name=""/>
        <dsp:cNvSpPr/>
      </dsp:nvSpPr>
      <dsp:spPr>
        <a:xfrm rot="5400000">
          <a:off x="4407250" y="559278"/>
          <a:ext cx="873502" cy="8169981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Формировать эмоциональный контакт педагогов, родителей и детей через совместную деятельность.</a:t>
          </a:r>
          <a:endParaRPr lang="ru-RU" sz="18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407250" y="559278"/>
        <a:ext cx="873502" cy="816998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9DB10B4-363D-4EBF-A4AA-91EDF1BB2E33}">
      <dsp:nvSpPr>
        <dsp:cNvPr id="0" name=""/>
        <dsp:cNvSpPr/>
      </dsp:nvSpPr>
      <dsp:spPr>
        <a:xfrm>
          <a:off x="2837911" y="2016217"/>
          <a:ext cx="3004199" cy="2682931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Формы и методы работы</a:t>
          </a:r>
          <a:endParaRPr lang="ru-RU" sz="3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37911" y="2016217"/>
        <a:ext cx="3004199" cy="2682931"/>
      </dsp:txXfrm>
    </dsp:sp>
    <dsp:sp modelId="{3735A32A-AA98-4F53-8137-019B2ED58295}">
      <dsp:nvSpPr>
        <dsp:cNvPr id="0" name=""/>
        <dsp:cNvSpPr/>
      </dsp:nvSpPr>
      <dsp:spPr>
        <a:xfrm>
          <a:off x="5450265" y="1668689"/>
          <a:ext cx="3262702" cy="3069757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Беседы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занятия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Игры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Обыгрывание сюжетно-ролевых игр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Наблюдения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450265" y="1668689"/>
        <a:ext cx="3262702" cy="3069757"/>
      </dsp:txXfrm>
    </dsp:sp>
    <dsp:sp modelId="{DFD06ED1-9731-4D24-B4E6-A4C955AE21C4}">
      <dsp:nvSpPr>
        <dsp:cNvPr id="0" name=""/>
        <dsp:cNvSpPr/>
      </dsp:nvSpPr>
      <dsp:spPr>
        <a:xfrm>
          <a:off x="3024347" y="216027"/>
          <a:ext cx="2291438" cy="2095649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tx2">
                <a:lumMod val="60000"/>
                <a:lumOff val="4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24347" y="216027"/>
        <a:ext cx="2291438" cy="2095649"/>
      </dsp:txXfrm>
    </dsp:sp>
    <dsp:sp modelId="{F346F279-FD77-4392-BF62-BAEE4FDB683A}">
      <dsp:nvSpPr>
        <dsp:cNvPr id="0" name=""/>
        <dsp:cNvSpPr/>
      </dsp:nvSpPr>
      <dsp:spPr>
        <a:xfrm>
          <a:off x="3168340" y="4248458"/>
          <a:ext cx="2254086" cy="1908155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Выставки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Экскурсии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68340" y="4248458"/>
        <a:ext cx="2254086" cy="1908155"/>
      </dsp:txXfrm>
    </dsp:sp>
    <dsp:sp modelId="{DAFADCF2-C0A1-4890-9E24-ED17E08AAF6D}">
      <dsp:nvSpPr>
        <dsp:cNvPr id="0" name=""/>
        <dsp:cNvSpPr/>
      </dsp:nvSpPr>
      <dsp:spPr>
        <a:xfrm>
          <a:off x="0" y="1800193"/>
          <a:ext cx="3227564" cy="2959897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Рассматривание иллюстраций, альбомов.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Чтение художественной литературы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Слушанье и разучивание песен </a:t>
          </a: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1800193"/>
        <a:ext cx="3227564" cy="295989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B23D74-A406-4D2D-AD5E-CEB40FFEA792}">
      <dsp:nvSpPr>
        <dsp:cNvPr id="0" name=""/>
        <dsp:cNvSpPr/>
      </dsp:nvSpPr>
      <dsp:spPr>
        <a:xfrm rot="5400000">
          <a:off x="-157698" y="171663"/>
          <a:ext cx="1051323" cy="735926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ru-RU" sz="1800" b="1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57698" y="171663"/>
        <a:ext cx="1051323" cy="735926"/>
      </dsp:txXfrm>
    </dsp:sp>
    <dsp:sp modelId="{917860B5-5312-4FE7-B9B7-0ACF93EE80A4}">
      <dsp:nvSpPr>
        <dsp:cNvPr id="0" name=""/>
        <dsp:cNvSpPr/>
      </dsp:nvSpPr>
      <dsp:spPr>
        <a:xfrm rot="5400000">
          <a:off x="4506520" y="-3618108"/>
          <a:ext cx="651878" cy="8193065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Расширены представления о государственных символах России;</a:t>
          </a:r>
          <a:endParaRPr lang="ru-RU" sz="1800" kern="1200" dirty="0" smtClean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506520" y="-3618108"/>
        <a:ext cx="651878" cy="8193065"/>
      </dsp:txXfrm>
    </dsp:sp>
    <dsp:sp modelId="{11B8D8A2-36C2-413A-AB8D-AC87199F7BA6}">
      <dsp:nvSpPr>
        <dsp:cNvPr id="0" name=""/>
        <dsp:cNvSpPr/>
      </dsp:nvSpPr>
      <dsp:spPr>
        <a:xfrm rot="5400000">
          <a:off x="-157698" y="1272503"/>
          <a:ext cx="1051323" cy="735926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1800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57698" y="1272503"/>
        <a:ext cx="1051323" cy="735926"/>
      </dsp:txXfrm>
    </dsp:sp>
    <dsp:sp modelId="{1DE499FA-7787-4E8B-B5CC-81233459DBCF}">
      <dsp:nvSpPr>
        <dsp:cNvPr id="0" name=""/>
        <dsp:cNvSpPr/>
      </dsp:nvSpPr>
      <dsp:spPr>
        <a:xfrm rot="5400000">
          <a:off x="4337132" y="-2640047"/>
          <a:ext cx="990654" cy="8193065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Обогатились представления о родном городе. Сформированы и систематизированы знания о достопримечательностях своего города. Расширился кругозор детей;</a:t>
          </a:r>
          <a:endParaRPr lang="ru-RU" sz="1800" kern="1200" dirty="0" smtClean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337132" y="-2640047"/>
        <a:ext cx="990654" cy="8193065"/>
      </dsp:txXfrm>
    </dsp:sp>
    <dsp:sp modelId="{4028BCE1-260A-43B9-8086-461BD72B2E61}">
      <dsp:nvSpPr>
        <dsp:cNvPr id="0" name=""/>
        <dsp:cNvSpPr/>
      </dsp:nvSpPr>
      <dsp:spPr>
        <a:xfrm rot="5400000">
          <a:off x="-157698" y="2388660"/>
          <a:ext cx="1051323" cy="735926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1800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57698" y="2388660"/>
        <a:ext cx="1051323" cy="735926"/>
      </dsp:txXfrm>
    </dsp:sp>
    <dsp:sp modelId="{62DED075-6140-4FA4-8E37-4E029A57D353}">
      <dsp:nvSpPr>
        <dsp:cNvPr id="0" name=""/>
        <dsp:cNvSpPr/>
      </dsp:nvSpPr>
      <dsp:spPr>
        <a:xfrm rot="5400000">
          <a:off x="4321814" y="-1523890"/>
          <a:ext cx="1021289" cy="8193065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4321814" y="-1523890"/>
        <a:ext cx="1021289" cy="8193065"/>
      </dsp:txXfrm>
    </dsp:sp>
    <dsp:sp modelId="{379B0C74-D14D-4942-A5F3-20846F439CF9}">
      <dsp:nvSpPr>
        <dsp:cNvPr id="0" name=""/>
        <dsp:cNvSpPr/>
      </dsp:nvSpPr>
      <dsp:spPr>
        <a:xfrm rot="5400000">
          <a:off x="-157698" y="3471749"/>
          <a:ext cx="1051323" cy="735926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1800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57698" y="3471749"/>
        <a:ext cx="1051323" cy="735926"/>
      </dsp:txXfrm>
    </dsp:sp>
    <dsp:sp modelId="{0BE09472-C5D6-4E57-8260-73BD3901CAC4}">
      <dsp:nvSpPr>
        <dsp:cNvPr id="0" name=""/>
        <dsp:cNvSpPr/>
      </dsp:nvSpPr>
      <dsp:spPr>
        <a:xfrm rot="5400000">
          <a:off x="4354882" y="-440801"/>
          <a:ext cx="955153" cy="8193065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rPr>
            <a:t>Увеличился познавательный интерес у дошкольников посредством проектной деятельности, обогатилась  развивающая предметно-пространственная среда ;</a:t>
          </a:r>
          <a:endParaRPr lang="ru-RU" sz="1800" b="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4354882" y="-440801"/>
        <a:ext cx="955153" cy="8193065"/>
      </dsp:txXfrm>
    </dsp:sp>
    <dsp:sp modelId="{24A4B844-D946-46B3-A356-74B5BA5ECDCA}">
      <dsp:nvSpPr>
        <dsp:cNvPr id="0" name=""/>
        <dsp:cNvSpPr/>
      </dsp:nvSpPr>
      <dsp:spPr>
        <a:xfrm rot="5400000">
          <a:off x="-157698" y="4500730"/>
          <a:ext cx="1051323" cy="735926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endParaRPr lang="ru-RU" sz="1800" b="1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-157698" y="4500730"/>
        <a:ext cx="1051323" cy="735926"/>
      </dsp:txXfrm>
    </dsp:sp>
    <dsp:sp modelId="{945DF9F5-76C9-43F7-B4FF-0AB43BB60700}">
      <dsp:nvSpPr>
        <dsp:cNvPr id="0" name=""/>
        <dsp:cNvSpPr/>
      </dsp:nvSpPr>
      <dsp:spPr>
        <a:xfrm rot="5400000">
          <a:off x="4408991" y="565553"/>
          <a:ext cx="846936" cy="8193065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У родителей сформировано понимание значимости их участия  в организации и проведении различных совместных мероприятий по патриотическому воспитанию детей.</a:t>
          </a:r>
          <a:endParaRPr lang="ru-RU" sz="18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408991" y="565553"/>
        <a:ext cx="846936" cy="81930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CE011E-9898-4D35-8E20-7386F2BAD12D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C9ED86-7C79-4B55-ABA1-94601089CD7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9ED86-7C79-4B55-ABA1-94601089CD73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12D13-3699-480A-991D-8059D6D581D2}" type="datetimeFigureOut">
              <a:rPr lang="ru-RU" smtClean="0"/>
              <a:pPr/>
              <a:t>26.01.2026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D59E1-7F02-4FCF-BFAB-79C26A2034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6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6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6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6.jpe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6.jpeg"/><Relationship Id="rId7" Type="http://schemas.openxmlformats.org/officeDocument/2006/relationships/image" Target="../media/image5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.jpeg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0" Type="http://schemas.openxmlformats.org/officeDocument/2006/relationships/image" Target="../media/image67.png"/><Relationship Id="rId4" Type="http://schemas.openxmlformats.org/officeDocument/2006/relationships/image" Target="../media/image61.jpeg"/><Relationship Id="rId9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pn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6.jpe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10" Type="http://schemas.openxmlformats.org/officeDocument/2006/relationships/image" Target="../media/image79.png"/><Relationship Id="rId4" Type="http://schemas.openxmlformats.org/officeDocument/2006/relationships/image" Target="../media/image73.jpeg"/><Relationship Id="rId9" Type="http://schemas.openxmlformats.org/officeDocument/2006/relationships/image" Target="../media/image7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80.png"/><Relationship Id="rId7" Type="http://schemas.openxmlformats.org/officeDocument/2006/relationships/image" Target="../media/image8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5" Type="http://schemas.openxmlformats.org/officeDocument/2006/relationships/image" Target="../media/image82.png"/><Relationship Id="rId4" Type="http://schemas.openxmlformats.org/officeDocument/2006/relationships/image" Target="../media/image81.png"/><Relationship Id="rId9" Type="http://schemas.openxmlformats.org/officeDocument/2006/relationships/image" Target="../media/image8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57158" y="1071546"/>
            <a:ext cx="85640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>
              <a:solidFill>
                <a:srgbClr val="C00000"/>
              </a:solidFill>
            </a:endParaRPr>
          </a:p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 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539552" y="260648"/>
            <a:ext cx="8136904" cy="2808312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</a:p>
          <a:p>
            <a:pPr algn="ctr"/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Проектный метод как средство формирования основ гражданственности и патриотизма дошкольников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F:\для видео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356992"/>
            <a:ext cx="5472608" cy="3217634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827584" y="260648"/>
            <a:ext cx="7632848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Овал 4"/>
          <p:cNvSpPr/>
          <p:nvPr/>
        </p:nvSpPr>
        <p:spPr>
          <a:xfrm>
            <a:off x="0" y="1268760"/>
            <a:ext cx="3131840" cy="86409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 исследовательские условия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987824" y="1351620"/>
            <a:ext cx="2742753" cy="78123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условия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730577" y="1196752"/>
            <a:ext cx="2820491" cy="93067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ts val="15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Организационно-педагогические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pPr>
              <a:lnSpc>
                <a:spcPts val="15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условия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2204864"/>
            <a:ext cx="2557518" cy="432048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71802" y="2214554"/>
            <a:ext cx="2521420" cy="435771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Организация соответствующей предметно пространственной развивающей среды в соответствии с ФГОС ДО, ФОП ДО и возрастом детей;                                    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Постановка системы работы, составление плана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Поиск наиболее эффективных методов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работы с детьми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Вовлечение родителей в образовательное пространство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72198" y="2214554"/>
            <a:ext cx="2357454" cy="428013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55576" y="2348880"/>
            <a:ext cx="1908215" cy="400109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Изучение психолого-педагогической литературы</a:t>
            </a:r>
          </a:p>
          <a:p>
            <a:pPr lvl="0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v"/>
            </a:pP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Изучение методической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литературы и интернет источников по проблеме исследования</a:t>
            </a:r>
          </a:p>
          <a:p>
            <a:pPr lvl="0">
              <a:buFont typeface="Wingdings" pitchFamily="2" charset="2"/>
              <a:buChar char="v"/>
            </a:pP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Изучение опыта работы по использованию проектной деятельности в ДОО</a:t>
            </a:r>
          </a:p>
          <a:p>
            <a:pPr lvl="0">
              <a:buFont typeface="Wingdings" pitchFamily="2" charset="2"/>
              <a:buChar char="v"/>
            </a:pP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Анкетирование родителей</a:t>
            </a:r>
          </a:p>
          <a:p>
            <a:pPr lvl="0">
              <a:buFont typeface="Wingdings" pitchFamily="2" charset="2"/>
              <a:buChar char="v"/>
            </a:pP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Диагностика детей старшего дошкольного возраста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1400" dirty="0" smtClean="0"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ru-RU" dirty="0" smtClean="0">
              <a:latin typeface="+mj-lt"/>
            </a:endParaRPr>
          </a:p>
          <a:p>
            <a:endParaRPr lang="ru-RU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43636" y="2357430"/>
            <a:ext cx="2090512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Обмен опытом с коллегами ДОО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Трансляция опыта с коллегами на РМО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Публикация в педагогических сообществах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Участие в подготовке и реализации Педагогического проекта «Мой любимый город Бор» на базе ДОО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Самообразование  по теме исследования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5"/>
          <p:cNvSpPr txBox="1">
            <a:spLocks/>
          </p:cNvSpPr>
          <p:nvPr/>
        </p:nvSpPr>
        <p:spPr>
          <a:xfrm>
            <a:off x="142875" y="188640"/>
            <a:ext cx="8858250" cy="9361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b">
            <a:normAutofit fontScale="37500" lnSpcReduction="2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Условия формирования личного вклада педагога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развитие образования</a:t>
            </a:r>
            <a:endParaRPr lang="ru-RU" sz="53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kern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142900"/>
            <a:ext cx="9324528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Скругленный прямоугольник 3"/>
          <p:cNvSpPr/>
          <p:nvPr/>
        </p:nvSpPr>
        <p:spPr>
          <a:xfrm>
            <a:off x="107504" y="1052736"/>
            <a:ext cx="3240360" cy="21602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Соответствие требованиям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государственного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образовательного стандарта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образования, Федеральной образовательной программой дошкольного образования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64088" y="1052736"/>
            <a:ext cx="3627331" cy="21602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Воспитание любви и уважения к родному городу является важнейшей составляющей нравственно - патриотического воспитания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512" y="4581128"/>
            <a:ext cx="3312368" cy="201622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Низкий уровень знаний и представлений детей о родном крае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80112" y="4581128"/>
            <a:ext cx="3283868" cy="194421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Проектный метод является одним из наиболее ярких, развивающих, интересных, значимых, результативных методов для детей дошкольного возраста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3808" y="2924944"/>
            <a:ext cx="3096344" cy="1944216"/>
          </a:xfrm>
          <a:prstGeom prst="roundRect">
            <a:avLst>
              <a:gd name="adj" fmla="val 33598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всей своей занятости, родители недостаточно уделяют внимания патриотическому воспитанию своих детей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5"/>
          <p:cNvSpPr txBox="1">
            <a:spLocks/>
          </p:cNvSpPr>
          <p:nvPr/>
        </p:nvSpPr>
        <p:spPr>
          <a:xfrm>
            <a:off x="142875" y="0"/>
            <a:ext cx="8858250" cy="9807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b">
            <a:normAutofit fontScale="37500" lnSpcReduction="2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личного вклада педагога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развитие образования</a:t>
            </a:r>
            <a:endParaRPr lang="ru-RU" sz="53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kern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556865" y="188640"/>
            <a:ext cx="40302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539552" y="4437112"/>
            <a:ext cx="8229600" cy="2088232"/>
            <a:chOff x="144016" y="1238191"/>
            <a:chExt cx="8229600" cy="2218192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144016" y="1238191"/>
              <a:ext cx="8229600" cy="207417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1923375" y="1382207"/>
              <a:ext cx="6306224" cy="20741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8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" name="Скругленный прямоугольник 6"/>
          <p:cNvSpPr/>
          <p:nvPr/>
        </p:nvSpPr>
        <p:spPr>
          <a:xfrm>
            <a:off x="467544" y="692696"/>
            <a:ext cx="8229600" cy="1584176"/>
          </a:xfrm>
          <a:prstGeom prst="roundRect">
            <a:avLst>
              <a:gd name="adj" fmla="val 10000"/>
            </a:avLst>
          </a:prstGeom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9" name="Группа 8"/>
          <p:cNvGrpSpPr/>
          <p:nvPr/>
        </p:nvGrpSpPr>
        <p:grpSpPr>
          <a:xfrm>
            <a:off x="539552" y="2492896"/>
            <a:ext cx="8229600" cy="1800200"/>
            <a:chOff x="144016" y="1238191"/>
            <a:chExt cx="8229600" cy="2218192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44016" y="1238191"/>
              <a:ext cx="8229600" cy="207417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1923375" y="1382207"/>
              <a:ext cx="6306224" cy="20741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8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43010" name="Picture 2" descr="C:\Users\USER\Desktop\фото ученых\6a00d8341c6b5f53ef01b7c728b0d6970b-600w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764705"/>
            <a:ext cx="1152128" cy="13681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3011" name="Picture 3" descr="C:\Users\USER\Desktop\фото ученых\59f2d8bf42e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564904"/>
            <a:ext cx="1368151" cy="149667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3012" name="Picture 4" descr="C:\Users\USER\Desktop\фото ученых\aleshina-n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653136"/>
            <a:ext cx="1584176" cy="1584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1979712" y="1124744"/>
            <a:ext cx="71688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Дьюи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Предполагал строить обучение на основе целесообразной</a:t>
            </a:r>
          </a:p>
          <a:p>
            <a:pPr lvl="0"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деятельности ученика, сообразуясь с его личным интересом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11761" y="2780928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2699792" y="3068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286000" y="2828836"/>
            <a:ext cx="6102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Уильям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Килпатрик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Обобщил опыт проектного обучения и содействовал массовому распространению метода проектов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483768" y="4581128"/>
            <a:ext cx="59694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Алешина Н.В.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воспитания патриотических чувств у детей дошкольного возраста важно систематизировать работу по воспитанию чувств любви к родному городу, объединив в единое целое все задачи всестороннего воспитания детей.</a:t>
            </a:r>
          </a:p>
          <a:p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  <p:sp>
        <p:nvSpPr>
          <p:cNvPr id="20" name="Заголовок 5"/>
          <p:cNvSpPr txBox="1">
            <a:spLocks/>
          </p:cNvSpPr>
          <p:nvPr/>
        </p:nvSpPr>
        <p:spPr>
          <a:xfrm>
            <a:off x="1691680" y="0"/>
            <a:ext cx="6840760" cy="6206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b">
            <a:normAutofit fontScale="40000" lnSpcReduction="2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Теоретическое обоснование</a:t>
            </a:r>
            <a:endParaRPr lang="ru-RU" sz="53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kern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884"/>
            <a:ext cx="9180004" cy="6893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718572087"/>
              </p:ext>
            </p:extLst>
          </p:nvPr>
        </p:nvGraphicFramePr>
        <p:xfrm>
          <a:off x="323528" y="137283"/>
          <a:ext cx="8820472" cy="1227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60012569"/>
              </p:ext>
            </p:extLst>
          </p:nvPr>
        </p:nvGraphicFramePr>
        <p:xfrm>
          <a:off x="126915" y="1449678"/>
          <a:ext cx="8928992" cy="5408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8" name="Скругленный прямоугольник 4"/>
          <p:cNvSpPr/>
          <p:nvPr/>
        </p:nvSpPr>
        <p:spPr>
          <a:xfrm>
            <a:off x="62271" y="1030778"/>
            <a:ext cx="1844417" cy="418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lIns="236246" tIns="0" rIns="236246" bIns="0" spcCol="1270" anchor="ctr"/>
          <a:lstStyle/>
          <a:p>
            <a:pPr algn="ctr" defTabSz="711200" fontAlgn="auto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1600" y="3429000"/>
            <a:ext cx="8031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Обогащать представление детей о государственных праздниках;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Заголовок 5"/>
          <p:cNvSpPr txBox="1">
            <a:spLocks/>
          </p:cNvSpPr>
          <p:nvPr/>
        </p:nvSpPr>
        <p:spPr>
          <a:xfrm>
            <a:off x="142875" y="357188"/>
            <a:ext cx="8858250" cy="9080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b">
            <a:normAutofit fontScale="67500" lnSpcReduction="2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Ведущая педагогическая идея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kern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 txBox="1">
            <a:spLocks/>
          </p:cNvSpPr>
          <p:nvPr/>
        </p:nvSpPr>
        <p:spPr>
          <a:xfrm>
            <a:off x="670609" y="1988840"/>
            <a:ext cx="7848873" cy="367173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marR="0" lvl="0" indent="273050" algn="ctr" defTabSz="914400" rtl="0" eaLnBrk="1" fontAlgn="auto" latinLnBrk="0" hangingPunct="1">
              <a:lnSpc>
                <a:spcPct val="14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2420888"/>
            <a:ext cx="73448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Заключается в эффективности влияния проектного метода для позитивной социализации и индивидуализации воспитанников на основе патриотического воспитания.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247281" y="4826843"/>
            <a:ext cx="5328592" cy="129614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/>
            <a:endParaRPr lang="ru-RU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результата работы;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Перспективы дальнейшей работы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23528" y="4797152"/>
            <a:ext cx="2736304" cy="1276720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аключительный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75856" y="3501008"/>
            <a:ext cx="5328592" cy="115212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практическая организация взаимодействия с воспитанниками;</a:t>
            </a: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в работе ДОО и родителей;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323528" y="3164396"/>
            <a:ext cx="2736304" cy="1488740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Практический этап 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57554" y="1500174"/>
            <a:ext cx="5246894" cy="1856818"/>
          </a:xfrm>
          <a:prstGeom prst="roundRect">
            <a:avLst/>
          </a:prstGeom>
          <a:solidFill>
            <a:srgbClr val="FFFF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ts val="2160"/>
              </a:lnSpc>
              <a:buFont typeface="Wingdings" panose="05000000000000000000" pitchFamily="2" charset="2"/>
              <a:buChar char="§"/>
            </a:pPr>
            <a:endParaRPr lang="ru-RU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2160"/>
              </a:lnSpc>
              <a:buFont typeface="Wingdings" panose="05000000000000000000" pitchFamily="2" charset="2"/>
              <a:buChar char="§"/>
            </a:pPr>
            <a:endParaRPr lang="ru-RU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2160"/>
              </a:lnSpc>
              <a:buFont typeface="Wingdings" panose="05000000000000000000" pitchFamily="2" charset="2"/>
              <a:buChar char="§"/>
            </a:pPr>
            <a:endParaRPr lang="ru-RU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2160"/>
              </a:lnSpc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методического обеспечения;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2160"/>
              </a:lnSpc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перспективного плана работы;</a:t>
            </a:r>
          </a:p>
          <a:p>
            <a:pPr marL="285750" indent="-285750">
              <a:lnSpc>
                <a:spcPts val="2160"/>
              </a:lnSpc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развивающей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предметно-пространственой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среды;</a:t>
            </a:r>
          </a:p>
          <a:p>
            <a:pPr marL="285750" indent="-285750">
              <a:lnSpc>
                <a:spcPts val="2160"/>
              </a:lnSpc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родителей;</a:t>
            </a:r>
          </a:p>
          <a:p>
            <a:pPr marL="285750" indent="-285750">
              <a:lnSpc>
                <a:spcPts val="2160"/>
              </a:lnSpc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2160"/>
              </a:lnSpc>
              <a:buFont typeface="Wingdings" panose="05000000000000000000" pitchFamily="2" charset="2"/>
              <a:buChar char="§"/>
            </a:pPr>
            <a:endParaRPr lang="ru-RU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2160"/>
              </a:lnSpc>
              <a:buFont typeface="Wingdings" panose="05000000000000000000" pitchFamily="2" charset="2"/>
              <a:buChar char="§"/>
            </a:pP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323528" y="1456906"/>
            <a:ext cx="2736304" cy="1224136"/>
          </a:xfrm>
          <a:prstGeom prst="rightArrow">
            <a:avLst/>
          </a:prstGeom>
          <a:solidFill>
            <a:srgbClr val="FFFF6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071538" y="142852"/>
            <a:ext cx="76200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</a:rPr>
              <a:t>Деятельностный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</a:rPr>
              <a:t> аспект личного вклада педагога в развитие образования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7424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 descr="C:\Users\User\Desktop\литература\Проектная-деятельность-в-детском-саду-организация-проектирования-конспекты-проектов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16632"/>
            <a:ext cx="1872826" cy="2609453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ser\Desktop\литература\Проекты-в-дошкольной-организации-технология-и-содержание-проектной-деятельности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1872208" cy="2664361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ser\Desktop\литература\505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077072"/>
            <a:ext cx="1783505" cy="2592288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http://static.ozone.ru/multimedia/books_covers/100437889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077072"/>
            <a:ext cx="1841005" cy="2520280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32770" name="Picture 2" descr="C:\Users\Shkip\OneDrive\Desktop\ВЫСШ КАТ ГАВРИЛОВА\ФОТО\IMG_20240916_141923_02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1412776"/>
            <a:ext cx="2376264" cy="3024336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32773" name="Picture 5" descr="C:\Users\Shkip\OneDrive\Desktop\ВЫСШ КАТ ГАВРИЛОВА\ФОТО\IMG_20240916_141935_34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1412776"/>
            <a:ext cx="2376264" cy="3072341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92869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00034" y="4357694"/>
            <a:ext cx="44261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14744" y="2142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86684" y="3244334"/>
            <a:ext cx="13706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67944" y="6237312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 flipV="1">
            <a:off x="0" y="4318843"/>
            <a:ext cx="29878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252536" y="1340768"/>
            <a:ext cx="42484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96711" y="133130"/>
            <a:ext cx="8467777" cy="91960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развивающей предметно - пространственной среды, способствующей формированию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патриотического воспитания дошкольников</a:t>
            </a:r>
            <a:endParaRPr lang="ru-RU" sz="2000" b="1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475656" y="1124744"/>
            <a:ext cx="2808312" cy="43204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Оснащение патриотического уголка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059832" y="3861048"/>
            <a:ext cx="3347864" cy="432048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Изготовление дидактические  пособий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Рисунок 26" descr="H:\аттестация И.В\фото для защиты\DSCN421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28800"/>
            <a:ext cx="2920408" cy="208823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28" name="Скругленный прямоугольник 27"/>
          <p:cNvSpPr/>
          <p:nvPr/>
        </p:nvSpPr>
        <p:spPr>
          <a:xfrm>
            <a:off x="4860032" y="1124744"/>
            <a:ext cx="2808312" cy="432048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мини-музей «Матрешки»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69" name="Picture 1" descr="C:\Users\Shkip\OneDrive\Desktop\ВЫСШ КАТ ГАВРИЛОВА\ФОТО\IMG_20240910_075011_330.jpg"/>
          <p:cNvPicPr>
            <a:picLocks noChangeAspect="1" noChangeArrowheads="1"/>
          </p:cNvPicPr>
          <p:nvPr/>
        </p:nvPicPr>
        <p:blipFill>
          <a:blip r:embed="rId4" cstate="print"/>
          <a:srcRect b="11765"/>
          <a:stretch>
            <a:fillRect/>
          </a:stretch>
        </p:blipFill>
        <p:spPr bwMode="auto">
          <a:xfrm>
            <a:off x="1475656" y="1628800"/>
            <a:ext cx="2808312" cy="208823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19" name="Picture 2" descr="C:\Users\Shkip\OneDrive\Desktop\ВЫСШ КАТ ГАВРИЛОВА\1000008984.jpg"/>
          <p:cNvPicPr>
            <a:picLocks noChangeAspect="1" noChangeArrowheads="1"/>
          </p:cNvPicPr>
          <p:nvPr/>
        </p:nvPicPr>
        <p:blipFill>
          <a:blip r:embed="rId5" cstate="print"/>
          <a:srcRect t="29730"/>
          <a:stretch>
            <a:fillRect/>
          </a:stretch>
        </p:blipFill>
        <p:spPr bwMode="auto">
          <a:xfrm>
            <a:off x="107504" y="3789040"/>
            <a:ext cx="2016224" cy="244827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4" name="Рисунок 23" descr="C:\Users\USER\Desktop\фото для защиты\20240124_125325.jpg"/>
          <p:cNvPicPr/>
          <p:nvPr/>
        </p:nvPicPr>
        <p:blipFill>
          <a:blip r:embed="rId6" cstate="print"/>
          <a:srcRect r="23077"/>
          <a:stretch>
            <a:fillRect/>
          </a:stretch>
        </p:blipFill>
        <p:spPr bwMode="auto">
          <a:xfrm rot="5400000">
            <a:off x="2447764" y="4689140"/>
            <a:ext cx="1944216" cy="2016224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 l="9442" t="6296" r="5581"/>
          <a:stretch>
            <a:fillRect/>
          </a:stretch>
        </p:blipFill>
        <p:spPr bwMode="auto">
          <a:xfrm>
            <a:off x="4644008" y="4725144"/>
            <a:ext cx="2016224" cy="1944216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027" name="Picture 3" descr="C:\Users\USER\Desktop\photo_2026-01-14_15-23-22.jpg"/>
          <p:cNvPicPr>
            <a:picLocks noChangeAspect="1" noChangeArrowheads="1"/>
          </p:cNvPicPr>
          <p:nvPr/>
        </p:nvPicPr>
        <p:blipFill>
          <a:blip r:embed="rId8" cstate="print"/>
          <a:srcRect l="10912" t="2728" r="5430"/>
          <a:stretch>
            <a:fillRect/>
          </a:stretch>
        </p:blipFill>
        <p:spPr bwMode="auto">
          <a:xfrm>
            <a:off x="6948264" y="3789040"/>
            <a:ext cx="1944216" cy="256760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92869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3014490" y="188640"/>
            <a:ext cx="4293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8846" y="90546"/>
            <a:ext cx="1696890" cy="45813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83768" y="112112"/>
            <a:ext cx="5845771" cy="43289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323528" y="476672"/>
          <a:ext cx="8712968" cy="6141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91880" y="1628800"/>
            <a:ext cx="19699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Использование ИКТ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кругленный прямоугольник 4"/>
          <p:cNvSpPr/>
          <p:nvPr/>
        </p:nvSpPr>
        <p:spPr>
          <a:xfrm>
            <a:off x="303614" y="137372"/>
            <a:ext cx="8156818" cy="61030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236246" tIns="0" rIns="236246" bIns="0" spcCol="1270" anchor="ctr"/>
          <a:lstStyle/>
          <a:p>
            <a:pPr algn="ctr" defTabSz="711200" fontAlgn="auto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 «Моя семья - моя крепость»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:\аттестация И.В\фото для защиты\DSCN423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437112"/>
            <a:ext cx="2736304" cy="2232248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 descr="D:\фото работа\20231221_09055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87523" y="872716"/>
            <a:ext cx="2880321" cy="280831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9" name="Рисунок 8" descr="D:\фото работа\20231221_09110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365104"/>
            <a:ext cx="2808312" cy="2232248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539552" y="3789040"/>
            <a:ext cx="237626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Играем афиша «моя семья» 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300192" y="3789040"/>
            <a:ext cx="2520280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Рассматривание  </a:t>
            </a:r>
            <a:r>
              <a:rPr lang="ru-RU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лепбука</a:t>
            </a: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«Моя семья»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11560" y="6237312"/>
            <a:ext cx="2232248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«Члены семьи» 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156176" y="6165304"/>
            <a:ext cx="2304256" cy="432048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альбомов «Моя семья» 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7" name="Picture 1" descr="C:\Users\Shkip\OneDrive\Desktop\ВЫСШ КАТ ГАВРИЛОВА\ФОТО\IMG_20240910_074910_65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836712"/>
            <a:ext cx="2808312" cy="2880320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sp>
        <p:nvSpPr>
          <p:cNvPr id="15" name="Скругленный прямоугольник 14"/>
          <p:cNvSpPr/>
          <p:nvPr/>
        </p:nvSpPr>
        <p:spPr>
          <a:xfrm>
            <a:off x="3347864" y="5661248"/>
            <a:ext cx="2520280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Мини-музей «Герб моей семьи»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photo_2026-01-16_09-15-3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1268760"/>
            <a:ext cx="2335415" cy="4146092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Рисунок 3" descr="D:\фото работа\20240117_07344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3888432" cy="3096344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5" name="Рисунок 4" descr="D:\фото работа\20240117_07382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32656"/>
            <a:ext cx="4140200" cy="3105150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7" name="Рисунок 6" descr="D:\фото работа\20240116_16060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6418" y="4210166"/>
            <a:ext cx="2792942" cy="2094706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4644008" y="3068960"/>
            <a:ext cx="201622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в сказках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95736" y="3068960"/>
            <a:ext cx="201622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Сюжетные картинки о семье 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95536" y="6309320"/>
            <a:ext cx="201622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Лепбук</a:t>
            </a: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 Моя семья»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Shkip\OneDrive\Desktop\ВЫСШ КАТ ГАВРИЛОВА\100000898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645024"/>
            <a:ext cx="2688299" cy="2016224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3075" name="Picture 3" descr="C:\Users\Shkip\OneDrive\Desktop\ВЫСШ КАТ ГАВРИЛОВА\100000898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4509120"/>
            <a:ext cx="2688299" cy="2016224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6516216" y="6165304"/>
            <a:ext cx="201622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Д.и. «Моя большая семья»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563888" y="5301208"/>
            <a:ext cx="201622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и. «Семья»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939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ая выноска 4"/>
          <p:cNvSpPr/>
          <p:nvPr/>
        </p:nvSpPr>
        <p:spPr bwMode="auto">
          <a:xfrm>
            <a:off x="340732" y="188640"/>
            <a:ext cx="8334956" cy="7430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30480" tIns="30480" rIns="30480" bIns="30480" spcCol="1270" anchor="ctr"/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«Моя малая родина»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4" cstate="print"/>
          <a:srcRect l="7358" t="12891" r="7092"/>
          <a:stretch>
            <a:fillRect/>
          </a:stretch>
        </p:blipFill>
        <p:spPr bwMode="auto">
          <a:xfrm>
            <a:off x="251520" y="4077072"/>
            <a:ext cx="2880320" cy="244827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9" name="Рисунок 8" descr="H:\аттестация И.В\фото для защиты\DSCN421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156176" y="3861048"/>
            <a:ext cx="2520280" cy="280831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3491880" y="1556792"/>
            <a:ext cx="2376264" cy="576064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Альбом достопримечательности г.Бор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03848" y="4077072"/>
            <a:ext cx="2448272" cy="864096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музейно-образовательного пространства. (Музей «Матрешки»)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19872" y="5733256"/>
            <a:ext cx="2520280" cy="504056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Рисование «Моя улица»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Users\USER\AppData\Local\Microsoft\Windows\INetCache\Content.Word\20240115_09203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120172" y="1016732"/>
            <a:ext cx="2592288" cy="280831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3275856" y="2564904"/>
            <a:ext cx="2304256" cy="72008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Внедрение технологии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лепбук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(« Наш город Бор»)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5" name="Picture 1" descr="C:\Users\Shkip\OneDrive\Desktop\ВЫСШ КАТ ГАВРИЛОВА\ФОТО\IMG_20240910_074656_93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1124744"/>
            <a:ext cx="2832314" cy="2520280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cxnSp>
        <p:nvCxnSpPr>
          <p:cNvPr id="15" name="Прямая со стрелкой 14"/>
          <p:cNvCxnSpPr>
            <a:stCxn id="8" idx="1"/>
          </p:cNvCxnSpPr>
          <p:nvPr/>
        </p:nvCxnSpPr>
        <p:spPr>
          <a:xfrm flipH="1">
            <a:off x="3203848" y="1844824"/>
            <a:ext cx="288032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580112" y="2924944"/>
            <a:ext cx="432048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724128" y="4509120"/>
            <a:ext cx="288032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3131840" y="6021288"/>
            <a:ext cx="288032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Рисунок 2" descr="H:\аттестация И.В\фото для защиты\DSCN418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4005064"/>
            <a:ext cx="2664296" cy="242889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2483768" y="188640"/>
            <a:ext cx="3528392" cy="576064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Игровая деятельность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1" name="Picture 1" descr="C:\Users\Shkip\OneDrive\Desktop\ВЫСШ КАТ ГАВРИЛОВА\ФОТО\IMG_20240910_074746_77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005064"/>
            <a:ext cx="2448272" cy="244827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5602" name="Picture 2" descr="C:\Users\Shkip\OneDrive\Desktop\ВЫСШ КАТ ГАВРИЛОВА\ФОТО\IMG_20240910_074515_8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4005064"/>
            <a:ext cx="2472275" cy="244827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5603" name="Picture 3" descr="C:\Users\Shkip\OneDrive\Desktop\ВЫСШ КАТ ГАВРИЛОВА\ФОТО\IMG_20240910_075751_95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980728"/>
            <a:ext cx="2448272" cy="280831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5604" name="Picture 4" descr="C:\Users\Shkip\OneDrive\Desktop\ВЫСШ КАТ ГАВРИЛОВА\ФОТО\IMG_20240910_074319_14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980728"/>
            <a:ext cx="2736304" cy="280831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4" name="Picture 2" descr="C:\Users\USER\Desktop\photo_2026-01-12_15-53-30.jpg"/>
          <p:cNvPicPr>
            <a:picLocks noChangeAspect="1" noChangeArrowheads="1"/>
          </p:cNvPicPr>
          <p:nvPr/>
        </p:nvPicPr>
        <p:blipFill>
          <a:blip r:embed="rId9" cstate="print"/>
          <a:srcRect b="22960"/>
          <a:stretch>
            <a:fillRect/>
          </a:stretch>
        </p:blipFill>
        <p:spPr bwMode="auto">
          <a:xfrm>
            <a:off x="179512" y="980728"/>
            <a:ext cx="2468681" cy="280831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4" name="Picture 2" descr="C:\Users\Shkip\OneDrive\Desktop\ВЫСШ КАТ ГАВРИЛОВА\10000089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077072"/>
            <a:ext cx="3521968" cy="242545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3555" name="Picture 3" descr="C:\Users\Shkip\OneDrive\Desktop\ВЫСШ КАТ ГАВРИЛОВА\10000089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196752"/>
            <a:ext cx="3528392" cy="244827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3556" name="Picture 4" descr="C:\Users\Shkip\OneDrive\Desktop\ВЫСШ КАТ ГАВРИЛОВА\1000008968.jpg"/>
          <p:cNvPicPr>
            <a:picLocks noChangeAspect="1" noChangeArrowheads="1"/>
          </p:cNvPicPr>
          <p:nvPr/>
        </p:nvPicPr>
        <p:blipFill>
          <a:blip r:embed="rId6" cstate="print"/>
          <a:srcRect t="17143" b="17143"/>
          <a:stretch>
            <a:fillRect/>
          </a:stretch>
        </p:blipFill>
        <p:spPr bwMode="auto">
          <a:xfrm>
            <a:off x="755576" y="4077072"/>
            <a:ext cx="3371853" cy="244827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sp>
        <p:nvSpPr>
          <p:cNvPr id="12" name="Прямоугольная выноска 4"/>
          <p:cNvSpPr/>
          <p:nvPr/>
        </p:nvSpPr>
        <p:spPr bwMode="auto">
          <a:xfrm>
            <a:off x="1475656" y="116632"/>
            <a:ext cx="6264696" cy="7430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30480" tIns="30480" rIns="30480" bIns="30480" spcCol="1270" anchor="ctr"/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Образовательная деятельность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photo_2026-01-13_14-27-05.jpg"/>
          <p:cNvPicPr>
            <a:picLocks noChangeAspect="1" noChangeArrowheads="1"/>
          </p:cNvPicPr>
          <p:nvPr/>
        </p:nvPicPr>
        <p:blipFill>
          <a:blip r:embed="rId7" cstate="print"/>
          <a:srcRect t="20752" b="15508"/>
          <a:stretch>
            <a:fillRect/>
          </a:stretch>
        </p:blipFill>
        <p:spPr bwMode="auto">
          <a:xfrm>
            <a:off x="755576" y="1196752"/>
            <a:ext cx="3384376" cy="2448272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286000" y="332656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ая выноска 4"/>
          <p:cNvSpPr/>
          <p:nvPr/>
        </p:nvSpPr>
        <p:spPr bwMode="auto">
          <a:xfrm>
            <a:off x="467544" y="116632"/>
            <a:ext cx="8311058" cy="15121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30480" tIns="30480" rIns="30480" bIns="30480" spcCol="127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 рисунков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«Достопримечательности г. Бор»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(совместное участие в конкурсах детей и родителей)</a:t>
            </a:r>
          </a:p>
        </p:txBody>
      </p:sp>
      <p:pic>
        <p:nvPicPr>
          <p:cNvPr id="3074" name="Picture 2" descr="C:\Users\USER\Desktop\photo_2026-01-16_09-19-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492896"/>
            <a:ext cx="2106789" cy="2999656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3075" name="Picture 3" descr="C:\Users\USER\Desktop\photo_2026-01-16_09-19-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772816"/>
            <a:ext cx="2664296" cy="2534279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3076" name="Picture 4" descr="C:\Users\USER\Desktop\photo_2026-01-16_09-19-2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1772816"/>
            <a:ext cx="2808312" cy="259228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3077" name="Picture 5" descr="C:\Users\USER\Desktop\photo_2026-01-14_13-02-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568976"/>
            <a:ext cx="2736304" cy="1994509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3078" name="Picture 6" descr="C:\Users\USER\Desktop\photo_2026-01-16_09-19-3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4581128"/>
            <a:ext cx="2922725" cy="2016224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ая выноска 4"/>
          <p:cNvSpPr/>
          <p:nvPr/>
        </p:nvSpPr>
        <p:spPr bwMode="auto">
          <a:xfrm>
            <a:off x="364630" y="188640"/>
            <a:ext cx="8311058" cy="7920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30480" tIns="30480" rIns="30480" bIns="30480" spcCol="1270" anchor="ctr"/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Изготовление макетов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2" descr="http://skachate.ru/pars_docs/refs/66/65464/65464_html_m223027e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861048"/>
            <a:ext cx="2736304" cy="2664296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7" name="Рисунок 6" descr="C:\Users\USER\Downloads\IMG_20180326_1431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052736"/>
            <a:ext cx="2736304" cy="262992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 descr="D:\фото работа\20240115_09150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3861048"/>
            <a:ext cx="2702446" cy="2664966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611560" y="6237312"/>
            <a:ext cx="2160240" cy="216024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«Мой город» 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83568" y="3429000"/>
            <a:ext cx="2376264" cy="216024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Парк «М.Горького» 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372200" y="6237312"/>
            <a:ext cx="2376264" cy="216024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Дома на нашей улице 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1052736"/>
            <a:ext cx="2664296" cy="2592288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4" name="Скругленный прямоугольник 13"/>
          <p:cNvSpPr/>
          <p:nvPr/>
        </p:nvSpPr>
        <p:spPr>
          <a:xfrm>
            <a:off x="6156176" y="3429000"/>
            <a:ext cx="2376264" cy="216024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Канатная дорога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5" descr="F:\для диплома 2\p50_img_317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1052736"/>
            <a:ext cx="2592288" cy="2592288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6" name="Скругленный прямоугольник 15"/>
          <p:cNvSpPr/>
          <p:nvPr/>
        </p:nvSpPr>
        <p:spPr>
          <a:xfrm>
            <a:off x="3347864" y="1124744"/>
            <a:ext cx="2448272" cy="216024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ФОК «Красная горка»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F:\для диплома 2\IMG_20171013_13000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3861048"/>
            <a:ext cx="2601913" cy="2664296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8" name="Скругленный прямоугольник 17"/>
          <p:cNvSpPr/>
          <p:nvPr/>
        </p:nvSpPr>
        <p:spPr>
          <a:xfrm>
            <a:off x="3563888" y="3933056"/>
            <a:ext cx="2232248" cy="216024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«Сергиевская слобода»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кругленный прямоугольник 4"/>
          <p:cNvSpPr/>
          <p:nvPr/>
        </p:nvSpPr>
        <p:spPr>
          <a:xfrm>
            <a:off x="539552" y="188640"/>
            <a:ext cx="8156818" cy="61030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236246" tIns="0" rIns="236246" bIns="0" spcCol="1270" anchor="ctr"/>
          <a:lstStyle/>
          <a:p>
            <a:pPr algn="ctr" defTabSz="711200" fontAlgn="auto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 «Юные патриоты»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75856" y="908720"/>
            <a:ext cx="237626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2025 год Защитника Отечества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фото для О.Б\5g8p2qWqvzCbYBRyXWIbr4qpZ6_Yg39m3efIKxRJ2xJE1we2TOwVkDZgnA1ZZ-xbtEjDR3OeyMV3A_OaXtXuUumQ.jpg"/>
          <p:cNvPicPr>
            <a:picLocks noChangeAspect="1" noChangeArrowheads="1"/>
          </p:cNvPicPr>
          <p:nvPr/>
        </p:nvPicPr>
        <p:blipFill>
          <a:blip r:embed="rId4" cstate="print"/>
          <a:srcRect r="9677"/>
          <a:stretch>
            <a:fillRect/>
          </a:stretch>
        </p:blipFill>
        <p:spPr bwMode="auto">
          <a:xfrm>
            <a:off x="107504" y="1340768"/>
            <a:ext cx="2016224" cy="223224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3075" name="Picture 3" descr="C:\Users\USER\Desktop\фото для О.Б\photo_2025-12-30_11-56-59.jpg"/>
          <p:cNvPicPr>
            <a:picLocks noChangeAspect="1" noChangeArrowheads="1"/>
          </p:cNvPicPr>
          <p:nvPr/>
        </p:nvPicPr>
        <p:blipFill>
          <a:blip r:embed="rId5" cstate="print"/>
          <a:srcRect l="8108"/>
          <a:stretch>
            <a:fillRect/>
          </a:stretch>
        </p:blipFill>
        <p:spPr bwMode="auto">
          <a:xfrm>
            <a:off x="2267744" y="1340768"/>
            <a:ext cx="2160240" cy="223224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3081" name="Picture 9" descr="C:\Users\USER\Desktop\photo_2026-01-13_15-40-11.jpg"/>
          <p:cNvPicPr>
            <a:picLocks noChangeAspect="1" noChangeArrowheads="1"/>
          </p:cNvPicPr>
          <p:nvPr/>
        </p:nvPicPr>
        <p:blipFill>
          <a:blip r:embed="rId6" cstate="print"/>
          <a:srcRect l="4125" r="5569"/>
          <a:stretch>
            <a:fillRect/>
          </a:stretch>
        </p:blipFill>
        <p:spPr bwMode="auto">
          <a:xfrm>
            <a:off x="6804248" y="1340768"/>
            <a:ext cx="2188703" cy="223224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22" name="Picture 2" descr="C:\Users\USER\Desktop\фото для О.Б\EliT-xDfZFpKuzA_W0yvx2dj8Hng-O0MOoVM0IhuYwW13ZZDGSz8E9nZ1ivQdAc2CZWKvV3-Riw7Guc7IPJqw4s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221088"/>
            <a:ext cx="2592288" cy="2304256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23" name="Picture 3" descr="C:\Users\USER\Desktop\фото для О.Б\6uMfRBn_pPvgivbrw9Mjc3XZY-yJweSCOyTFEQEnn-QdidvlTFpnJ0CIV7JVoIty8tQjm31PGqYXTBx1VSo_3e0j.jpg"/>
          <p:cNvPicPr>
            <a:picLocks noChangeAspect="1" noChangeArrowheads="1"/>
          </p:cNvPicPr>
          <p:nvPr/>
        </p:nvPicPr>
        <p:blipFill>
          <a:blip r:embed="rId8" cstate="print"/>
          <a:srcRect b="12875"/>
          <a:stretch>
            <a:fillRect/>
          </a:stretch>
        </p:blipFill>
        <p:spPr bwMode="auto">
          <a:xfrm>
            <a:off x="3347864" y="4221088"/>
            <a:ext cx="2592288" cy="2304256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sp>
        <p:nvSpPr>
          <p:cNvPr id="24" name="Скругленный прямоугольник 23"/>
          <p:cNvSpPr/>
          <p:nvPr/>
        </p:nvSpPr>
        <p:spPr>
          <a:xfrm>
            <a:off x="3347864" y="3717032"/>
            <a:ext cx="237626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Поддержка </a:t>
            </a:r>
            <a:r>
              <a:rPr lang="ru-RU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СВОих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84" name="Picture 12" descr="C:\Users\USER\Desktop\photo_2026-01-13_16-04-3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4221088"/>
            <a:ext cx="2495600" cy="2304256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3085" name="Picture 13" descr="C:\Users\USER\Desktop\photo_2026-01-13_16-08-2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1340768"/>
            <a:ext cx="2088232" cy="223224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Скругленный прямоугольник 11"/>
          <p:cNvSpPr/>
          <p:nvPr/>
        </p:nvSpPr>
        <p:spPr>
          <a:xfrm>
            <a:off x="3275856" y="188640"/>
            <a:ext cx="2520280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в акциях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Users\USER\Desktop\photo_2026-01-13_15-48-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653136"/>
            <a:ext cx="2736304" cy="205222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4101" name="Picture 5" descr="C:\Users\USER\Desktop\фото для О.Б\photo_2025-12-30_11-57-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662264"/>
            <a:ext cx="2447595" cy="2079104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18" name="Picture 5" descr="C:\Users\USER\Desktop\фото для О.Б\5AR3AG0ztQCBYZypSf6jQxd0wbJC9n1ikYXv489S1ULO_ig0W51yVk-22hWKq3lSNvcx7V2Sbg9wqCsu_0JFhy-1.jpg"/>
          <p:cNvPicPr>
            <a:picLocks noChangeAspect="1" noChangeArrowheads="1"/>
          </p:cNvPicPr>
          <p:nvPr/>
        </p:nvPicPr>
        <p:blipFill>
          <a:blip r:embed="rId6" cstate="print"/>
          <a:srcRect b="12466"/>
          <a:stretch>
            <a:fillRect/>
          </a:stretch>
        </p:blipFill>
        <p:spPr bwMode="auto">
          <a:xfrm>
            <a:off x="6876256" y="620688"/>
            <a:ext cx="2088232" cy="223224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19" name="Picture 6" descr="C:\Users\USER\Desktop\фото для О.Б\photo_2025-12-30_11-57-11.jpg"/>
          <p:cNvPicPr>
            <a:picLocks noChangeAspect="1" noChangeArrowheads="1"/>
          </p:cNvPicPr>
          <p:nvPr/>
        </p:nvPicPr>
        <p:blipFill>
          <a:blip r:embed="rId7" cstate="print"/>
          <a:srcRect l="14758" t="22956" r="16374" b="1617"/>
          <a:stretch>
            <a:fillRect/>
          </a:stretch>
        </p:blipFill>
        <p:spPr bwMode="auto">
          <a:xfrm>
            <a:off x="2339752" y="620688"/>
            <a:ext cx="2016224" cy="223224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8" cstate="print"/>
          <a:srcRect r="18841"/>
          <a:stretch>
            <a:fillRect/>
          </a:stretch>
        </p:blipFill>
        <p:spPr bwMode="auto">
          <a:xfrm>
            <a:off x="4572000" y="620688"/>
            <a:ext cx="2160240" cy="2232248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1" name="Picture 8" descr="C:\Users\USER\Desktop\фото для О.Б\2025-12-29_15-59-25.png"/>
          <p:cNvPicPr>
            <a:picLocks noChangeAspect="1" noChangeArrowheads="1"/>
          </p:cNvPicPr>
          <p:nvPr/>
        </p:nvPicPr>
        <p:blipFill>
          <a:blip r:embed="rId9" cstate="print"/>
          <a:srcRect l="18972" r="8816"/>
          <a:stretch>
            <a:fillRect/>
          </a:stretch>
        </p:blipFill>
        <p:spPr bwMode="auto">
          <a:xfrm>
            <a:off x="179512" y="620688"/>
            <a:ext cx="2088232" cy="2232248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4102" name="Picture 6" descr="C:\Users\USER\Desktop\фото для О.Б\2025-12-29_15-34-12.png"/>
          <p:cNvPicPr>
            <a:picLocks noChangeAspect="1" noChangeArrowheads="1"/>
          </p:cNvPicPr>
          <p:nvPr/>
        </p:nvPicPr>
        <p:blipFill>
          <a:blip r:embed="rId10" cstate="print"/>
          <a:srcRect l="7797" t="4798" r="5237" b="8836"/>
          <a:stretch>
            <a:fillRect/>
          </a:stretch>
        </p:blipFill>
        <p:spPr bwMode="auto">
          <a:xfrm>
            <a:off x="5940152" y="4665481"/>
            <a:ext cx="2952328" cy="2075887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2483768" y="3212976"/>
            <a:ext cx="4248472" cy="792088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«Самолет победы», «Патриотическая елка», «Горячие сердца, «Окна», «</a:t>
            </a:r>
            <a:r>
              <a:rPr lang="ru-RU" sz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Триколор</a:t>
            </a: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«Мы едины» и другие.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Picture background"/>
          <p:cNvPicPr>
            <a:picLocks noChangeAspect="1" noChangeArrowheads="1"/>
          </p:cNvPicPr>
          <p:nvPr/>
        </p:nvPicPr>
        <p:blipFill>
          <a:blip r:embed="rId11" cstate="print"/>
          <a:srcRect l="20724" r="14145"/>
          <a:stretch>
            <a:fillRect/>
          </a:stretch>
        </p:blipFill>
        <p:spPr bwMode="auto">
          <a:xfrm>
            <a:off x="179512" y="2996952"/>
            <a:ext cx="2088232" cy="1554719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</p:pic>
      <p:pic>
        <p:nvPicPr>
          <p:cNvPr id="14" name="Picture 6" descr="Picture background"/>
          <p:cNvPicPr>
            <a:picLocks noChangeAspect="1" noChangeArrowheads="1"/>
          </p:cNvPicPr>
          <p:nvPr/>
        </p:nvPicPr>
        <p:blipFill>
          <a:blip r:embed="rId12" cstate="print"/>
          <a:srcRect l="13462"/>
          <a:stretch>
            <a:fillRect/>
          </a:stretch>
        </p:blipFill>
        <p:spPr bwMode="auto">
          <a:xfrm>
            <a:off x="6876256" y="2996952"/>
            <a:ext cx="2098519" cy="1584176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827584" y="188640"/>
            <a:ext cx="6929437" cy="6429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kern="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Формы партнерского взаимодействия с родителями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980728"/>
            <a:ext cx="32403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Консультации</a:t>
            </a:r>
          </a:p>
          <a:p>
            <a:pPr algn="ctr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Анкетирование</a:t>
            </a:r>
          </a:p>
          <a:p>
            <a:pPr algn="ctr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Участие в акциях и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конкурсах</a:t>
            </a:r>
          </a:p>
          <a:p>
            <a:pPr algn="ctr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Семейные экскурсии</a:t>
            </a:r>
          </a:p>
          <a:p>
            <a:pPr algn="ctr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Создание клуба,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квест-игры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досуги, развлечения.</a:t>
            </a:r>
          </a:p>
          <a:p>
            <a:pPr algn="ctr">
              <a:buFont typeface="Arial" pitchFamily="34" charset="0"/>
              <a:buChar char="•"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Интерактивные формы общения (Сферум,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buFont typeface="Arial" pitchFamily="34" charset="0"/>
              <a:buChar char="•"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Электронные фотовыставки  (Сообщество МАДОУ детский сад № 6 «Дюймовочка»)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:\аттестация И.В\фото для защиты\DSCN423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052736"/>
            <a:ext cx="2771824" cy="2520280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6300192" y="3429000"/>
            <a:ext cx="2016224" cy="432048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альбомом «Моя семья», «Наши традиции»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Shkip\OneDrive\Desktop\ВЫСШ КАТ ГАВРИЛОВА\Без имени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005064"/>
            <a:ext cx="2808312" cy="244827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6300192" y="6309320"/>
            <a:ext cx="201622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Анкетирование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0" descr="G:\Елена\IMG_20190509_1141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980728"/>
            <a:ext cx="2736304" cy="2520280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4" name="Picture 11" descr="C:\Users\admin\Desktop\День выборов 2018\DSC02799.JPG"/>
          <p:cNvPicPr>
            <a:picLocks noChangeAspect="1" noChangeArrowheads="1"/>
          </p:cNvPicPr>
          <p:nvPr/>
        </p:nvPicPr>
        <p:blipFill>
          <a:blip r:embed="rId7" cstate="print"/>
          <a:srcRect l="26170" t="18492" r="16187" b="27493"/>
          <a:stretch>
            <a:fillRect/>
          </a:stretch>
        </p:blipFill>
        <p:spPr bwMode="auto">
          <a:xfrm>
            <a:off x="179512" y="4005064"/>
            <a:ext cx="2736304" cy="2427190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5" name="Скругленный прямоугольник 14"/>
          <p:cNvSpPr/>
          <p:nvPr/>
        </p:nvSpPr>
        <p:spPr>
          <a:xfrm>
            <a:off x="395536" y="6237312"/>
            <a:ext cx="2304256" cy="432048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Совместные развлечения, досуги.</a:t>
            </a:r>
            <a:endParaRPr lang="ru-RU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7544" y="3284984"/>
            <a:ext cx="2304256" cy="432048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Совместные мероприятия.</a:t>
            </a:r>
            <a:endParaRPr lang="ru-RU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Скругленный прямоугольник 10"/>
          <p:cNvSpPr/>
          <p:nvPr/>
        </p:nvSpPr>
        <p:spPr>
          <a:xfrm>
            <a:off x="2411760" y="188640"/>
            <a:ext cx="3744416" cy="432048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Традиционные праздничные мероприятия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3" descr="C:\Users\USER\Desktop\руководлитель года\семья\xAOhDIit2U2CCQrGSeXEQdzofFuiQjGZ_MCq5qVo6j_UFxT1vsoNcB8IkT7sxSjoDs_Kj8NVLy6GSmsY0oVlcd4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764704"/>
            <a:ext cx="2880320" cy="2160240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sp>
        <p:nvSpPr>
          <p:cNvPr id="16" name="Скругленный прямоугольник 15"/>
          <p:cNvSpPr/>
          <p:nvPr/>
        </p:nvSpPr>
        <p:spPr>
          <a:xfrm>
            <a:off x="6588224" y="620688"/>
            <a:ext cx="201622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семьи, любви и верности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764704"/>
            <a:ext cx="2723456" cy="2160240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18" name="Скругленный прямоугольник 17"/>
          <p:cNvSpPr/>
          <p:nvPr/>
        </p:nvSpPr>
        <p:spPr>
          <a:xfrm>
            <a:off x="3491880" y="692696"/>
            <a:ext cx="2160240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Поздравляем маму с 8 марта 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2024\Фото\папы\изображение_viber_2024-10-18_17-56-47-922.jpg"/>
          <p:cNvPicPr>
            <a:picLocks noChangeAspect="1" noChangeArrowheads="1"/>
          </p:cNvPicPr>
          <p:nvPr/>
        </p:nvPicPr>
        <p:blipFill>
          <a:blip r:embed="rId6" cstate="print"/>
          <a:srcRect l="14965" r="13587"/>
          <a:stretch>
            <a:fillRect/>
          </a:stretch>
        </p:blipFill>
        <p:spPr bwMode="auto">
          <a:xfrm>
            <a:off x="323528" y="764704"/>
            <a:ext cx="2597925" cy="2118312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sp>
        <p:nvSpPr>
          <p:cNvPr id="19" name="Скругленный прямоугольник 18"/>
          <p:cNvSpPr/>
          <p:nvPr/>
        </p:nvSpPr>
        <p:spPr>
          <a:xfrm>
            <a:off x="611560" y="692696"/>
            <a:ext cx="2016224" cy="360040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защитника Отечества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99792" y="3501008"/>
            <a:ext cx="3744416" cy="432048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Семейные экскурсии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C:\Users\Shkip\OneDrive\Desktop\ВЫСШ КАТ ГАВРИЛОВА\sRqfTfOqgFb2WPmK8QKf3tXUsYaXAIf7QeJH5Y8f96TYHI5-IERiscaCf1_TZmKU_iCtYp9yxW9N9s8Q05djMD3w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2996952"/>
            <a:ext cx="1944216" cy="2753247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14" name="Picture 1" descr="C:\Users\Shkip\OneDrive\Desktop\ВЫСШ КАТ ГАВРИЛОВА\-dM_lShW3oQuUGNiXTHGvbkW1n7wDZZEu2xOlGFzDiWKPcduiOoMaiJ4iHizV9dBv8A6dXDAx7JXyT0PpV88Kfg4.jpg"/>
          <p:cNvPicPr>
            <a:picLocks noChangeAspect="1" noChangeArrowheads="1"/>
          </p:cNvPicPr>
          <p:nvPr/>
        </p:nvPicPr>
        <p:blipFill>
          <a:blip r:embed="rId8" cstate="print"/>
          <a:srcRect b="2564"/>
          <a:stretch>
            <a:fillRect/>
          </a:stretch>
        </p:blipFill>
        <p:spPr bwMode="auto">
          <a:xfrm>
            <a:off x="6804248" y="3068960"/>
            <a:ext cx="2088232" cy="2736304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0" name="Picture 2" descr="C:\Users\USER\Desktop\photo_2026-01-13_14-31-2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016" y="4005064"/>
            <a:ext cx="1872208" cy="2496277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  <p:pic>
        <p:nvPicPr>
          <p:cNvPr id="21" name="Picture 3" descr="C:\Users\Shkip\OneDrive\Desktop\ВЫСШ КАТ ГАВРИЛОВА\3zeJJ4djg4mEcr7Iz-Fxa0WJt7YLP5aEH2kwwPU54PcImH_9toHkPlLPTqpcOfd8ipWvuQO45IAtvGz4Of_HO1_O.jpg"/>
          <p:cNvPicPr>
            <a:picLocks noChangeAspect="1" noChangeArrowheads="1"/>
          </p:cNvPicPr>
          <p:nvPr/>
        </p:nvPicPr>
        <p:blipFill>
          <a:blip r:embed="rId10" cstate="print"/>
          <a:srcRect t="8985"/>
          <a:stretch>
            <a:fillRect/>
          </a:stretch>
        </p:blipFill>
        <p:spPr bwMode="auto">
          <a:xfrm>
            <a:off x="2483768" y="4005064"/>
            <a:ext cx="1876225" cy="2492896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971600" y="109198"/>
            <a:ext cx="7215188" cy="6429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Формы взаимодействия с социальными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партнерами  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Shkip\OneDrive\Desktop\ВЫСШ КАТ ГАВРИЛОВА\10000091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484784"/>
            <a:ext cx="2304256" cy="172819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051" name="Picture 3" descr="C:\Users\Shkip\OneDrive\Desktop\ВЫСШ КАТ ГАВРИЛОВА\10000091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484784"/>
            <a:ext cx="2376264" cy="1728192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052" name="Picture 4" descr="C:\Users\Shkip\OneDrive\Desktop\ВЫСШ КАТ ГАВРИЛОВА\10000091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653136"/>
            <a:ext cx="2657872" cy="1993404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053" name="Picture 5" descr="C:\Users\Shkip\OneDrive\Desktop\ВЫСШ КАТ ГАВРИЛОВА\100000885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653136"/>
            <a:ext cx="2664296" cy="2052228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055" name="Picture 7" descr="C:\Users\Shkip\OneDrive\Desktop\ВЫСШ КАТ ГАВРИЛОВА\Символы России.jpg"/>
          <p:cNvPicPr>
            <a:picLocks noChangeAspect="1" noChangeArrowheads="1"/>
          </p:cNvPicPr>
          <p:nvPr/>
        </p:nvPicPr>
        <p:blipFill>
          <a:blip r:embed="rId7" cstate="print"/>
          <a:srcRect b="10256"/>
          <a:stretch>
            <a:fillRect/>
          </a:stretch>
        </p:blipFill>
        <p:spPr bwMode="auto">
          <a:xfrm>
            <a:off x="179512" y="1340768"/>
            <a:ext cx="1766789" cy="2520280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pic>
        <p:nvPicPr>
          <p:cNvPr id="2056" name="Picture 8" descr="C:\Users\Shkip\OneDrive\Desktop\ВЫСШ КАТ ГАВРИЛОВА\Как гармонь и самовар про Россию рассказывали 4 .jpg"/>
          <p:cNvPicPr>
            <a:picLocks noChangeAspect="1" noChangeArrowheads="1"/>
          </p:cNvPicPr>
          <p:nvPr/>
        </p:nvPicPr>
        <p:blipFill>
          <a:blip r:embed="rId8" cstate="print"/>
          <a:srcRect b="11111"/>
          <a:stretch>
            <a:fillRect/>
          </a:stretch>
        </p:blipFill>
        <p:spPr bwMode="auto">
          <a:xfrm>
            <a:off x="7164288" y="1484784"/>
            <a:ext cx="1832884" cy="2520280"/>
          </a:xfrm>
          <a:prstGeom prst="rect">
            <a:avLst/>
          </a:prstGeom>
          <a:noFill/>
          <a:ln w="25400">
            <a:solidFill>
              <a:schemeClr val="accent5">
                <a:lumMod val="75000"/>
              </a:schemeClr>
            </a:solidFill>
          </a:ln>
        </p:spPr>
      </p:pic>
      <p:sp>
        <p:nvSpPr>
          <p:cNvPr id="11" name="Скругленный прямоугольник 10"/>
          <p:cNvSpPr/>
          <p:nvPr/>
        </p:nvSpPr>
        <p:spPr>
          <a:xfrm>
            <a:off x="2051720" y="3501008"/>
            <a:ext cx="4968552" cy="1008112"/>
          </a:xfrm>
          <a:prstGeom prst="roundRect">
            <a:avLst>
              <a:gd name="adj" fmla="val 2697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Интерактивные спектакли, театрализованные представления. Сотрудничество с Неклюдовской библиотекой №1,  ГИБДД, </a:t>
            </a:r>
          </a:p>
          <a:p>
            <a:pPr algn="ctr"/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НРО ВОД «Волонтеры Победы», Нижегородской государственной консерваторией имени М.И.Глинки.</a:t>
            </a:r>
            <a:endParaRPr lang="ru-RU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EliT-xDfZFpKuzA_W0yvx2dj8Hng-O0MOoVM0IhuYwW13ZZDGSz8E9nZ1ivQdAc2CZWKvV3-Riw7Guc7IPJqw4sY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192" y="4653136"/>
            <a:ext cx="2639616" cy="2051720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884"/>
            <a:ext cx="9180004" cy="6893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60012569"/>
              </p:ext>
            </p:extLst>
          </p:nvPr>
        </p:nvGraphicFramePr>
        <p:xfrm>
          <a:off x="215008" y="1124744"/>
          <a:ext cx="8928992" cy="5408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971600" y="3429000"/>
            <a:ext cx="8031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Обогатились представления детей о государственных праздниках; 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5"/>
          <p:cNvSpPr txBox="1">
            <a:spLocks/>
          </p:cNvSpPr>
          <p:nvPr/>
        </p:nvSpPr>
        <p:spPr>
          <a:xfrm>
            <a:off x="357188" y="142875"/>
            <a:ext cx="8501062" cy="7143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b">
            <a:normAutofit fontScale="82500" lnSpcReduction="20000"/>
          </a:bodyPr>
          <a:lstStyle/>
          <a:p>
            <a:pPr algn="ctr">
              <a:defRPr/>
            </a:pPr>
            <a:r>
              <a:rPr lang="ru-RU" sz="2800" b="1" kern="0" spc="-1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Результативность профессиональной педагогической деятельности и достигнутые результаты.</a:t>
            </a:r>
            <a:endParaRPr lang="ru-RU" sz="2800" b="1" kern="0" spc="-1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ая выноска 4"/>
          <p:cNvSpPr/>
          <p:nvPr/>
        </p:nvSpPr>
        <p:spPr>
          <a:xfrm>
            <a:off x="892175" y="2643188"/>
            <a:ext cx="2667000" cy="92868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3340" tIns="53340" rIns="53340" bIns="53340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ая выноска 4"/>
          <p:cNvSpPr/>
          <p:nvPr/>
        </p:nvSpPr>
        <p:spPr>
          <a:xfrm>
            <a:off x="6215063" y="2786063"/>
            <a:ext cx="2187575" cy="92868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3340" tIns="53340" rIns="53340" bIns="53340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ая выноска 4"/>
          <p:cNvSpPr/>
          <p:nvPr/>
        </p:nvSpPr>
        <p:spPr>
          <a:xfrm>
            <a:off x="588963" y="5429250"/>
            <a:ext cx="2649537" cy="8572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3340" tIns="53340" rIns="53340" bIns="53340" spcCol="1270" anchor="ctr"/>
          <a:lstStyle/>
          <a:p>
            <a:pPr algn="ctr" defTabSz="622300">
              <a:lnSpc>
                <a:spcPct val="90000"/>
              </a:lnSpc>
              <a:spcAft>
                <a:spcPct val="35000"/>
              </a:spcAft>
              <a:defRPr/>
            </a:pPr>
            <a:endParaRPr lang="ru-RU" sz="1400" b="1" dirty="0">
              <a:latin typeface="Times New Roman"/>
            </a:endParaRPr>
          </a:p>
        </p:txBody>
      </p:sp>
      <p:sp>
        <p:nvSpPr>
          <p:cNvPr id="10" name="Заголовок 5"/>
          <p:cNvSpPr txBox="1">
            <a:spLocks/>
          </p:cNvSpPr>
          <p:nvPr/>
        </p:nvSpPr>
        <p:spPr>
          <a:xfrm>
            <a:off x="395536" y="188640"/>
            <a:ext cx="8501062" cy="7143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b">
            <a:normAutofit fontScale="90000" lnSpcReduction="20000"/>
          </a:bodyPr>
          <a:lstStyle/>
          <a:p>
            <a:pPr algn="ctr">
              <a:defRPr/>
            </a:pPr>
            <a:r>
              <a:rPr lang="ru-RU" sz="2800" b="1" kern="0" spc="-1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Диапазон личного вклада педагога в развитие образования</a:t>
            </a:r>
            <a:endParaRPr lang="ru-RU" sz="2800" b="1" kern="0" spc="-1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1196752"/>
            <a:ext cx="8496944" cy="368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Разработана система перспективно-тематического планирования по патриотическому воспитанию детей старшего возраста</a:t>
            </a:r>
            <a:endParaRPr lang="ru-RU" sz="16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 перспективный план для работы  с родителями по формированию патриотического воспитания.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Разработаны сценарии мероприятий.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Изготовлены дидактические игры, «Игра –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ходилка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г. Бор, Д.и.«Моя семья», «Собери символику», 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Фото-альбом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«Моя семья», «Достопримечательности г. Бор».  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Макеты: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Детский сад» , «Памятники и здания г.Бор». 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Лепбуки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;: «Моя семья», «Город Бор», «Мой город».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мини – музея «Матрешки», «Герб семьи».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Разработаны и реализованы проекты: «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Моя семья- моя крепость», «Моя малая родина»  «Юные патриоты».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323528" y="2132856"/>
            <a:ext cx="8280920" cy="7986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endParaRPr lang="ru-RU" sz="1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Н.Г.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Комратова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Л.Ф. Грибова «Патриотическое воспитание детей 4-6 лет. Методическое пособие, М. 2007 г.</a:t>
            </a:r>
          </a:p>
          <a:p>
            <a:pPr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Сертакова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Н.М.,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Кулдашова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Н.В «Патриотическое воспитание детей 4-7 лет  на основе </a:t>
            </a:r>
          </a:p>
          <a:p>
            <a:pPr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проектно-исследовательской деятельности», Учитель, 2017 г.</a:t>
            </a:r>
          </a:p>
          <a:p>
            <a:pPr lvl="0"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Деркунская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В.А. Проектная деятельность дошкольников . Учебно-методическое пособие / В.А.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Деркунская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– М.: Центр педагогического образования, 2012 г.</a:t>
            </a:r>
          </a:p>
          <a:p>
            <a:pPr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Стернберг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В.Н. Теория и практика «метода проектов» в теории практике XX века [Текст]: автор 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дисс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., канд.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пед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наук / В.Н.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Стернберг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- М., 2003 г.</a:t>
            </a:r>
          </a:p>
          <a:p>
            <a:pPr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5. Киселева, Данилина,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Лагода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«Проектный метод в деятельности ДОУ», Пособие для руководителей и практических работников ДОУ, М., АРКТИ, 2013 г.</a:t>
            </a:r>
          </a:p>
          <a:p>
            <a:pPr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6. Алешина Н.В. Знакомим дошкольников с родным городом,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М.:Сфера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1999 г.</a:t>
            </a:r>
          </a:p>
          <a:p>
            <a:pPr algn="just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7. Алешина Н.В. Патриотическое воспитание дошкольников, М.:ЦГЛ, 2004 г.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  <a:p>
            <a:pPr>
              <a:lnSpc>
                <a:spcPct val="150000"/>
              </a:lnSpc>
            </a:pPr>
            <a:r>
              <a:rPr lang="ru-RU" b="1" dirty="0" smtClean="0"/>
              <a:t/>
            </a:r>
            <a:br>
              <a:rPr lang="ru-RU" b="1" dirty="0" smtClean="0"/>
            </a:br>
            <a:endParaRPr lang="ru-RU" dirty="0" smtClean="0"/>
          </a:p>
          <a:p>
            <a:pPr algn="just"/>
            <a:endParaRPr lang="ru-RU" dirty="0" smtClean="0">
              <a:solidFill>
                <a:srgbClr val="C00000"/>
              </a:solidFill>
            </a:endParaRPr>
          </a:p>
          <a:p>
            <a:pPr lvl="0"/>
            <a:endParaRPr lang="ru-RU" dirty="0" smtClean="0">
              <a:solidFill>
                <a:srgbClr val="C00000"/>
              </a:solidFill>
            </a:endParaRPr>
          </a:p>
          <a:p>
            <a:pPr lvl="0"/>
            <a:endParaRPr lang="ru-RU" dirty="0" smtClean="0">
              <a:solidFill>
                <a:srgbClr val="C00000"/>
              </a:solidFill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b="1" dirty="0" smtClean="0"/>
              <a:t/>
            </a:r>
            <a:br>
              <a:rPr lang="ru-RU" b="1" dirty="0" smtClean="0"/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2836" y="116632"/>
            <a:ext cx="8056212" cy="43204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1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Список  используемой литературы</a:t>
            </a:r>
            <a:br>
              <a:rPr lang="ru-RU" sz="1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548681"/>
            <a:ext cx="885698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  <a:defRPr/>
            </a:pPr>
            <a:endPara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Нормативно – правовая литература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Федеральный закон «Об образовании в Российской Федерации 0-13» М.: Проспект, 2015 – 160с.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Федеральный  государственный образовательный стандарт дошкольного образования. М. : Центр педагогического образования, 2014 32 с.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Федеральная Образовательная программа дошкольного образования . Москва , от 25 ноября 2022 года. 222с.</a:t>
            </a:r>
          </a:p>
          <a:p>
            <a:pPr>
              <a:buFont typeface="Wingdings 2" pitchFamily="18" charset="2"/>
              <a:buNone/>
              <a:defRPr/>
            </a:pPr>
            <a:endParaRPr lang="ru-RU" sz="1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endParaRPr lang="ru-RU" sz="1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endParaRPr lang="ru-RU" sz="1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96294" y="1772816"/>
            <a:ext cx="3751412" cy="807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  <a:defRPr/>
            </a:pPr>
            <a:r>
              <a:rPr lang="ru-RU" sz="10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b="1" spc="-2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b="1" spc="-2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Научно-методическая литература:</a:t>
            </a:r>
            <a:endParaRPr lang="ru-RU" sz="1200" b="1" spc="-2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8438289</TotalTime>
  <Words>1232</Words>
  <Application>Microsoft Office PowerPoint</Application>
  <PresentationFormat>Экран (4:3)</PresentationFormat>
  <Paragraphs>272</Paragraphs>
  <Slides>25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народного образования администрации  городского округа г.Бор Муниципальное бюджетное дошкольное образовательное учреждение детский сад комбинированного  вида № 25 «Ягодка»</dc:title>
  <dc:creator>USER</dc:creator>
  <cp:lastModifiedBy>USER</cp:lastModifiedBy>
  <cp:revision>590</cp:revision>
  <dcterms:created xsi:type="dcterms:W3CDTF">2018-06-05T17:43:08Z</dcterms:created>
  <dcterms:modified xsi:type="dcterms:W3CDTF">2026-01-26T05:53:19Z</dcterms:modified>
</cp:coreProperties>
</file>