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14.xml" ContentType="application/vnd.openxmlformats-officedocument.presentationml.notesSlide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quickStyle13.xml" ContentType="application/vnd.openxmlformats-officedocument.drawingml.diagramStyle+xml"/>
  <Override PartName="/ppt/diagrams/layout15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notesSlides/notesSlide7.xml" ContentType="application/vnd.openxmlformats-officedocument.presentationml.notesSlide+xml"/>
  <Override PartName="/ppt/diagrams/quickStyle9.xml" ContentType="application/vnd.openxmlformats-officedocument.drawingml.diagramStyle+xml"/>
  <Override PartName="/ppt/notesSlides/notesSlide10.xml" ContentType="application/vnd.openxmlformats-officedocument.presentationml.notesSlid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notesSlides/notesSlide5.xml" ContentType="application/vnd.openxmlformats-officedocument.presentationml.notesSlide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notesSlides/notesSlide3.xml" ContentType="application/vnd.openxmlformats-officedocument.presentationml.notesSlide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notesSlides/notesSlide13.xml" ContentType="application/vnd.openxmlformats-officedocument.presentationml.notesSlide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notesSlides/notesSlide6.xml" ContentType="application/vnd.openxmlformats-officedocument.presentationml.notesSlide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notesSlides/notesSlide4.xml" ContentType="application/vnd.openxmlformats-officedocument.presentationml.notesSlide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258" r:id="rId3"/>
    <p:sldId id="263" r:id="rId4"/>
    <p:sldId id="266" r:id="rId5"/>
    <p:sldId id="267" r:id="rId6"/>
    <p:sldId id="268" r:id="rId7"/>
    <p:sldId id="269" r:id="rId8"/>
    <p:sldId id="271" r:id="rId9"/>
    <p:sldId id="272" r:id="rId10"/>
    <p:sldId id="273" r:id="rId11"/>
    <p:sldId id="275" r:id="rId12"/>
    <p:sldId id="276" r:id="rId13"/>
    <p:sldId id="274" r:id="rId14"/>
    <p:sldId id="277" r:id="rId15"/>
    <p:sldId id="278" r:id="rId16"/>
    <p:sldId id="279" r:id="rId17"/>
    <p:sldId id="262" r:id="rId18"/>
    <p:sldId id="261" r:id="rId19"/>
    <p:sldId id="265" r:id="rId20"/>
    <p:sldId id="26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87" autoAdjust="0"/>
    <p:restoredTop sz="94598" autoAdjust="0"/>
  </p:normalViewPr>
  <p:slideViewPr>
    <p:cSldViewPr>
      <p:cViewPr>
        <p:scale>
          <a:sx n="60" d="100"/>
          <a:sy n="60" d="100"/>
        </p:scale>
        <p:origin x="-1338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8" d="100"/>
          <a:sy n="48" d="100"/>
        </p:scale>
        <p:origin x="-2922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667F08C2-5A7D-49B3-8422-91FD58463E96}">
      <dgm:prSet phldrT="[Текст]" custT="1"/>
      <dgm:spPr/>
      <dgm:t>
        <a:bodyPr/>
        <a:lstStyle/>
        <a:p>
          <a:r>
            <a:rPr lang="ru-RU" sz="2000" u="sng" dirty="0" smtClean="0"/>
            <a:t>Положительное отношение к школе;</a:t>
          </a:r>
          <a:endParaRPr lang="ru-RU" sz="2000" dirty="0"/>
        </a:p>
      </dgm:t>
    </dgm:pt>
    <dgm:pt modelId="{6D20A33E-DDE9-45F2-B0EA-BD256FE64365}" type="parTrans" cxnId="{53FE7CB1-AAF6-43DD-B4E7-1D32E0C73FB0}">
      <dgm:prSet/>
      <dgm:spPr/>
      <dgm:t>
        <a:bodyPr/>
        <a:lstStyle/>
        <a:p>
          <a:endParaRPr lang="ru-RU"/>
        </a:p>
      </dgm:t>
    </dgm:pt>
    <dgm:pt modelId="{58B3496F-7C74-43F3-AE25-B1AAB61ACF8B}" type="sibTrans" cxnId="{53FE7CB1-AAF6-43DD-B4E7-1D32E0C73FB0}">
      <dgm:prSet/>
      <dgm:spPr/>
      <dgm:t>
        <a:bodyPr/>
        <a:lstStyle/>
        <a:p>
          <a:endParaRPr lang="ru-RU"/>
        </a:p>
      </dgm:t>
    </dgm:pt>
    <dgm:pt modelId="{5790D326-58DE-4475-94A6-1E323B1F333A}">
      <dgm:prSet phldrT="[Текст]" custT="1"/>
      <dgm:spPr/>
      <dgm:t>
        <a:bodyPr/>
        <a:lstStyle/>
        <a:p>
          <a:r>
            <a:rPr lang="ru-RU" sz="2400" dirty="0" smtClean="0"/>
            <a:t>Средний уровень</a:t>
          </a:r>
          <a:endParaRPr lang="ru-RU" sz="2400" dirty="0"/>
        </a:p>
      </dgm:t>
    </dgm:pt>
    <dgm:pt modelId="{FAD6077C-AB5B-4599-94D4-0FD4F18F7BCF}" type="sibTrans" cxnId="{7FFC9DBB-8CB7-4147-910A-AAB562E70CFE}">
      <dgm:prSet/>
      <dgm:spPr/>
      <dgm:t>
        <a:bodyPr/>
        <a:lstStyle/>
        <a:p>
          <a:endParaRPr lang="ru-RU"/>
        </a:p>
      </dgm:t>
    </dgm:pt>
    <dgm:pt modelId="{E58BB3FC-61FB-43B2-9D42-FE5BA317F552}" type="parTrans" cxnId="{7FFC9DBB-8CB7-4147-910A-AAB562E70CFE}">
      <dgm:prSet/>
      <dgm:spPr/>
      <dgm:t>
        <a:bodyPr/>
        <a:lstStyle/>
        <a:p>
          <a:endParaRPr lang="ru-RU"/>
        </a:p>
      </dgm:t>
    </dgm:pt>
    <dgm:pt modelId="{DE86919C-DA38-4571-B819-842BF5A484A3}">
      <dgm:prSet phldrT="[Текст]" custT="1"/>
      <dgm:spPr/>
      <dgm:t>
        <a:bodyPr/>
        <a:lstStyle/>
        <a:p>
          <a:r>
            <a:rPr lang="ru-RU" sz="2400" dirty="0" smtClean="0"/>
            <a:t>Высокий, хороший уровни </a:t>
          </a:r>
          <a:endParaRPr lang="ru-RU" sz="2400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860AF4ED-7FED-4871-A1FB-6B6984AB374F}">
      <dgm:prSet phldrT="[Текст]" custT="1"/>
      <dgm:spPr/>
      <dgm:t>
        <a:bodyPr/>
        <a:lstStyle/>
        <a:p>
          <a:r>
            <a:rPr lang="ru-RU" sz="2000" u="sng" dirty="0" smtClean="0"/>
            <a:t>Чувство необходимости учиться;</a:t>
          </a:r>
          <a:endParaRPr lang="ru-RU" sz="2000" dirty="0"/>
        </a:p>
      </dgm:t>
    </dgm:pt>
    <dgm:pt modelId="{14E36CC4-746A-4224-9EC9-171B419D7BA3}" type="parTrans" cxnId="{6EE635CE-8EB3-455C-A908-3894559B3FEF}">
      <dgm:prSet/>
      <dgm:spPr/>
      <dgm:t>
        <a:bodyPr/>
        <a:lstStyle/>
        <a:p>
          <a:endParaRPr lang="ru-RU"/>
        </a:p>
      </dgm:t>
    </dgm:pt>
    <dgm:pt modelId="{B0FDA618-9B24-4178-9362-77CE684B7C65}" type="sibTrans" cxnId="{6EE635CE-8EB3-455C-A908-3894559B3FEF}">
      <dgm:prSet/>
      <dgm:spPr/>
      <dgm:t>
        <a:bodyPr/>
        <a:lstStyle/>
        <a:p>
          <a:endParaRPr lang="ru-RU"/>
        </a:p>
      </dgm:t>
    </dgm:pt>
    <dgm:pt modelId="{27FB0704-3805-4CCC-8B5A-01C56A6D80E9}">
      <dgm:prSet phldrT="[Текст]" custT="1"/>
      <dgm:spPr/>
      <dgm:t>
        <a:bodyPr/>
        <a:lstStyle/>
        <a:p>
          <a:r>
            <a:rPr lang="ru-RU" sz="2000" u="sng" dirty="0" smtClean="0"/>
            <a:t>Проявление интереса к новому, предпочитают уроки </a:t>
          </a:r>
          <a:r>
            <a:rPr lang="ru-RU" sz="2000" dirty="0" smtClean="0"/>
            <a:t>«школьного» типа, урокам «дошкольного» типа;</a:t>
          </a:r>
          <a:endParaRPr lang="ru-RU" sz="2000" dirty="0"/>
        </a:p>
      </dgm:t>
    </dgm:pt>
    <dgm:pt modelId="{6E991CC8-29E8-4529-B232-57800F73D50E}" type="parTrans" cxnId="{8D649029-B6EC-4178-A4DA-DACD316C127F}">
      <dgm:prSet/>
      <dgm:spPr/>
      <dgm:t>
        <a:bodyPr/>
        <a:lstStyle/>
        <a:p>
          <a:endParaRPr lang="ru-RU"/>
        </a:p>
      </dgm:t>
    </dgm:pt>
    <dgm:pt modelId="{38709130-F88A-4AB0-8F24-035434CD064B}" type="sibTrans" cxnId="{8D649029-B6EC-4178-A4DA-DACD316C127F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r>
            <a:rPr lang="ru-RU" sz="2000" u="sng" dirty="0" smtClean="0"/>
            <a:t>Формируется своя точка зрения</a:t>
          </a:r>
          <a:endParaRPr lang="ru-RU" sz="2000" dirty="0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3D208546-DAA6-4166-8AC5-D989F90DEC60}">
      <dgm:prSet phldrT="[Текст]" custT="1"/>
      <dgm:spPr/>
      <dgm:t>
        <a:bodyPr/>
        <a:lstStyle/>
        <a:p>
          <a:r>
            <a:rPr lang="ru-RU" sz="2000" u="sng" dirty="0" smtClean="0"/>
            <a:t>Положительное отношение к школе, но не к урокам;</a:t>
          </a:r>
          <a:endParaRPr lang="ru-RU" sz="2000" dirty="0"/>
        </a:p>
      </dgm:t>
    </dgm:pt>
    <dgm:pt modelId="{E56185E3-6A8D-4040-8723-7FAFCD06E15D}" type="sibTrans" cxnId="{FE5263D7-E4A3-4006-A7C7-A09971982B95}">
      <dgm:prSet/>
      <dgm:spPr/>
      <dgm:t>
        <a:bodyPr/>
        <a:lstStyle/>
        <a:p>
          <a:endParaRPr lang="ru-RU"/>
        </a:p>
      </dgm:t>
    </dgm:pt>
    <dgm:pt modelId="{200BDB72-769D-4B32-B3B1-88A781800EC3}" type="parTrans" cxnId="{FE5263D7-E4A3-4006-A7C7-A09971982B95}">
      <dgm:prSet/>
      <dgm:spPr/>
      <dgm:t>
        <a:bodyPr/>
        <a:lstStyle/>
        <a:p>
          <a:endParaRPr lang="ru-RU"/>
        </a:p>
      </dgm:t>
    </dgm:pt>
    <dgm:pt modelId="{4572D7EF-5DB4-4D12-8B5B-417300462AE7}">
      <dgm:prSet phldrT="[Текст]" custT="1"/>
      <dgm:spPr/>
      <dgm:t>
        <a:bodyPr/>
        <a:lstStyle/>
        <a:p>
          <a:r>
            <a:rPr lang="ru-RU" sz="2000" u="sng" dirty="0" smtClean="0"/>
            <a:t>Школа привлекает внеурочной деятельностью (общение, мероприятия и т.д.).</a:t>
          </a:r>
          <a:endParaRPr lang="ru-RU" sz="2000" dirty="0"/>
        </a:p>
      </dgm:t>
    </dgm:pt>
    <dgm:pt modelId="{79881B74-FEC3-4513-A04C-FD4E673D18D3}" type="parTrans" cxnId="{973B4495-CF92-45BD-B9EF-CC98D1337B0C}">
      <dgm:prSet/>
      <dgm:spPr/>
      <dgm:t>
        <a:bodyPr/>
        <a:lstStyle/>
        <a:p>
          <a:endParaRPr lang="ru-RU"/>
        </a:p>
      </dgm:t>
    </dgm:pt>
    <dgm:pt modelId="{C973ABAA-C5BD-4D4B-9472-A690590EE087}" type="sibTrans" cxnId="{973B4495-CF92-45BD-B9EF-CC98D1337B0C}">
      <dgm:prSet/>
      <dgm:spPr/>
      <dgm:t>
        <a:bodyPr/>
        <a:lstStyle/>
        <a:p>
          <a:endParaRPr lang="ru-RU"/>
        </a:p>
      </dgm:t>
    </dgm:pt>
    <dgm:pt modelId="{7C406108-6688-4BB7-9861-1636B1DD7A0D}">
      <dgm:prSet phldrT="[Текст]" custT="1"/>
      <dgm:spPr/>
      <dgm:t>
        <a:bodyPr/>
        <a:lstStyle/>
        <a:p>
          <a:r>
            <a:rPr lang="ru-RU" sz="2400" dirty="0" smtClean="0"/>
            <a:t>Слабый, очень слабый </a:t>
          </a:r>
          <a:endParaRPr lang="ru-RU" sz="2400" dirty="0"/>
        </a:p>
      </dgm:t>
    </dgm:pt>
    <dgm:pt modelId="{4745C4D4-2A35-4663-B454-53138387C1AE}" type="parTrans" cxnId="{8C524B91-CC58-4982-AF39-9A45CF042B55}">
      <dgm:prSet/>
      <dgm:spPr/>
      <dgm:t>
        <a:bodyPr/>
        <a:lstStyle/>
        <a:p>
          <a:endParaRPr lang="ru-RU"/>
        </a:p>
      </dgm:t>
    </dgm:pt>
    <dgm:pt modelId="{9121AA4D-C1BC-48CC-A17E-C41104679655}" type="sibTrans" cxnId="{8C524B91-CC58-4982-AF39-9A45CF042B55}">
      <dgm:prSet/>
      <dgm:spPr/>
      <dgm:t>
        <a:bodyPr/>
        <a:lstStyle/>
        <a:p>
          <a:endParaRPr lang="ru-RU"/>
        </a:p>
      </dgm:t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3" custScaleX="8159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2" custScaleX="108944" custScaleY="1541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E6EC819D-1B8A-4955-8429-8A836914D8D9}" type="pres">
      <dgm:prSet presAssocID="{5790D326-58DE-4475-94A6-1E323B1F333A}" presName="linNode" presStyleCnt="0"/>
      <dgm:spPr/>
      <dgm:t>
        <a:bodyPr/>
        <a:lstStyle/>
        <a:p>
          <a:endParaRPr lang="ru-RU"/>
        </a:p>
      </dgm:t>
    </dgm:pt>
    <dgm:pt modelId="{B49A5D37-CEAC-4B62-AD66-3E3956F40615}" type="pres">
      <dgm:prSet presAssocID="{5790D326-58DE-4475-94A6-1E323B1F333A}" presName="parentText" presStyleLbl="node1" presStyleIdx="1" presStyleCnt="3" custScaleX="809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F12C98-BD34-4E3B-BE8C-7436C9E8D702}" type="pres">
      <dgm:prSet presAssocID="{FAD6077C-AB5B-4599-94D4-0FD4F18F7BCF}" presName="sp" presStyleCnt="0"/>
      <dgm:spPr/>
      <dgm:t>
        <a:bodyPr/>
        <a:lstStyle/>
        <a:p>
          <a:endParaRPr lang="ru-RU"/>
        </a:p>
      </dgm:t>
    </dgm:pt>
    <dgm:pt modelId="{2AAB03D9-39F4-48E4-84AB-7A49481380F6}" type="pres">
      <dgm:prSet presAssocID="{7C406108-6688-4BB7-9861-1636B1DD7A0D}" presName="linNode" presStyleCnt="0"/>
      <dgm:spPr/>
    </dgm:pt>
    <dgm:pt modelId="{50FDE46E-EE6B-4F98-BA04-228F20A08848}" type="pres">
      <dgm:prSet presAssocID="{7C406108-6688-4BB7-9861-1636B1DD7A0D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1D563-E955-4EF0-A9DF-0DCA924C5715}" type="pres">
      <dgm:prSet presAssocID="{7C406108-6688-4BB7-9861-1636B1DD7A0D}" presName="descendantText" presStyleLbl="alignAccFollowNode1" presStyleIdx="1" presStyleCnt="2" custScaleX="136719" custLinFactY="-30249" custLinFactNeighborX="20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649029-B6EC-4178-A4DA-DACD316C127F}" srcId="{DE86919C-DA38-4571-B819-842BF5A484A3}" destId="{27FB0704-3805-4CCC-8B5A-01C56A6D80E9}" srcOrd="2" destOrd="0" parTransId="{6E991CC8-29E8-4529-B232-57800F73D50E}" sibTransId="{38709130-F88A-4AB0-8F24-035434CD064B}"/>
    <dgm:cxn modelId="{973B4495-CF92-45BD-B9EF-CC98D1337B0C}" srcId="{7C406108-6688-4BB7-9861-1636B1DD7A0D}" destId="{4572D7EF-5DB4-4D12-8B5B-417300462AE7}" srcOrd="1" destOrd="0" parTransId="{79881B74-FEC3-4513-A04C-FD4E673D18D3}" sibTransId="{C973ABAA-C5BD-4D4B-9472-A690590EE087}"/>
    <dgm:cxn modelId="{7FFC9DBB-8CB7-4147-910A-AAB562E70CFE}" srcId="{5C1A4FFE-30AA-4CFE-9A45-C45856D3FD78}" destId="{5790D326-58DE-4475-94A6-1E323B1F333A}" srcOrd="1" destOrd="0" parTransId="{E58BB3FC-61FB-43B2-9D42-FE5BA317F552}" sibTransId="{FAD6077C-AB5B-4599-94D4-0FD4F18F7BCF}"/>
    <dgm:cxn modelId="{4C9485F8-15B1-4D2D-9B93-6F71B8ECC1E6}" type="presOf" srcId="{5C1A4FFE-30AA-4CFE-9A45-C45856D3FD78}" destId="{018232BE-0DC6-4FDA-B4ED-46F1B1940584}" srcOrd="0" destOrd="0" presId="urn:microsoft.com/office/officeart/2005/8/layout/vList5"/>
    <dgm:cxn modelId="{5CC27872-C802-49FF-9762-E156BAE819D4}" type="presOf" srcId="{DE86919C-DA38-4571-B819-842BF5A484A3}" destId="{C5B72DB2-9B21-4DE3-AE04-1028D1F6BDEC}" srcOrd="0" destOrd="0" presId="urn:microsoft.com/office/officeart/2005/8/layout/vList5"/>
    <dgm:cxn modelId="{4A5F92A4-B670-41B3-B6B4-ED30FE7468BA}" type="presOf" srcId="{7C406108-6688-4BB7-9861-1636B1DD7A0D}" destId="{50FDE46E-EE6B-4F98-BA04-228F20A08848}" srcOrd="0" destOrd="0" presId="urn:microsoft.com/office/officeart/2005/8/layout/vList5"/>
    <dgm:cxn modelId="{5EC1B403-7791-4C9E-B105-44AB4E41D954}" srcId="{DE86919C-DA38-4571-B819-842BF5A484A3}" destId="{0DD0C766-9C07-4A5E-8D6C-7C192D48B2BE}" srcOrd="3" destOrd="0" parTransId="{ADAF6E85-0660-4FBB-9081-0CAC71615B64}" sibTransId="{F86AC4DB-D789-48D4-A247-D7F162CF0568}"/>
    <dgm:cxn modelId="{8C524B91-CC58-4982-AF39-9A45CF042B55}" srcId="{5C1A4FFE-30AA-4CFE-9A45-C45856D3FD78}" destId="{7C406108-6688-4BB7-9861-1636B1DD7A0D}" srcOrd="2" destOrd="0" parTransId="{4745C4D4-2A35-4663-B454-53138387C1AE}" sibTransId="{9121AA4D-C1BC-48CC-A17E-C41104679655}"/>
    <dgm:cxn modelId="{53FE7CB1-AAF6-43DD-B4E7-1D32E0C73FB0}" srcId="{DE86919C-DA38-4571-B819-842BF5A484A3}" destId="{667F08C2-5A7D-49B3-8422-91FD58463E96}" srcOrd="0" destOrd="0" parTransId="{6D20A33E-DDE9-45F2-B0EA-BD256FE64365}" sibTransId="{58B3496F-7C74-43F3-AE25-B1AAB61ACF8B}"/>
    <dgm:cxn modelId="{18DC193C-0629-4470-9DD4-A7EC3CBA6EED}" type="presOf" srcId="{3D208546-DAA6-4166-8AC5-D989F90DEC60}" destId="{5931D563-E955-4EF0-A9DF-0DCA924C5715}" srcOrd="0" destOrd="0" presId="urn:microsoft.com/office/officeart/2005/8/layout/vList5"/>
    <dgm:cxn modelId="{FE5263D7-E4A3-4006-A7C7-A09971982B95}" srcId="{7C406108-6688-4BB7-9861-1636B1DD7A0D}" destId="{3D208546-DAA6-4166-8AC5-D989F90DEC60}" srcOrd="0" destOrd="0" parTransId="{200BDB72-769D-4B32-B3B1-88A781800EC3}" sibTransId="{E56185E3-6A8D-4040-8723-7FAFCD06E15D}"/>
    <dgm:cxn modelId="{EA835F6F-9A83-4EA4-91AF-CD9115AB5C1C}" type="presOf" srcId="{0DD0C766-9C07-4A5E-8D6C-7C192D48B2BE}" destId="{F0BBD12C-9D6C-4C31-ABDF-9D8E60AC70C7}" srcOrd="0" destOrd="3" presId="urn:microsoft.com/office/officeart/2005/8/layout/vList5"/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6EE635CE-8EB3-455C-A908-3894559B3FEF}" srcId="{DE86919C-DA38-4571-B819-842BF5A484A3}" destId="{860AF4ED-7FED-4871-A1FB-6B6984AB374F}" srcOrd="1" destOrd="0" parTransId="{14E36CC4-746A-4224-9EC9-171B419D7BA3}" sibTransId="{B0FDA618-9B24-4178-9362-77CE684B7C65}"/>
    <dgm:cxn modelId="{4273C2B0-F3F4-43E8-A9E3-8C280639314F}" type="presOf" srcId="{667F08C2-5A7D-49B3-8422-91FD58463E96}" destId="{F0BBD12C-9D6C-4C31-ABDF-9D8E60AC70C7}" srcOrd="0" destOrd="0" presId="urn:microsoft.com/office/officeart/2005/8/layout/vList5"/>
    <dgm:cxn modelId="{F15F87AB-0B41-4235-8006-B8A47854479F}" type="presOf" srcId="{5790D326-58DE-4475-94A6-1E323B1F333A}" destId="{B49A5D37-CEAC-4B62-AD66-3E3956F40615}" srcOrd="0" destOrd="0" presId="urn:microsoft.com/office/officeart/2005/8/layout/vList5"/>
    <dgm:cxn modelId="{2632F2A8-8CDD-44AB-9F52-206D51E6F593}" type="presOf" srcId="{4572D7EF-5DB4-4D12-8B5B-417300462AE7}" destId="{5931D563-E955-4EF0-A9DF-0DCA924C5715}" srcOrd="0" destOrd="1" presId="urn:microsoft.com/office/officeart/2005/8/layout/vList5"/>
    <dgm:cxn modelId="{6088F80A-7958-4870-9B39-2BEEA9C2F1CB}" type="presOf" srcId="{27FB0704-3805-4CCC-8B5A-01C56A6D80E9}" destId="{F0BBD12C-9D6C-4C31-ABDF-9D8E60AC70C7}" srcOrd="0" destOrd="2" presId="urn:microsoft.com/office/officeart/2005/8/layout/vList5"/>
    <dgm:cxn modelId="{F3C2A04F-F47B-4B77-BF1E-20BB4BD05FF9}" type="presOf" srcId="{860AF4ED-7FED-4871-A1FB-6B6984AB374F}" destId="{F0BBD12C-9D6C-4C31-ABDF-9D8E60AC70C7}" srcOrd="0" destOrd="1" presId="urn:microsoft.com/office/officeart/2005/8/layout/vList5"/>
    <dgm:cxn modelId="{9802D732-D930-4C0C-A764-92BF19F8FEE5}" type="presParOf" srcId="{018232BE-0DC6-4FDA-B4ED-46F1B1940584}" destId="{B8C29E6D-20E4-4861-9405-26EB12C4A91B}" srcOrd="0" destOrd="0" presId="urn:microsoft.com/office/officeart/2005/8/layout/vList5"/>
    <dgm:cxn modelId="{18F63373-A7F5-49F6-9CB1-9DA73C9BF573}" type="presParOf" srcId="{B8C29E6D-20E4-4861-9405-26EB12C4A91B}" destId="{C5B72DB2-9B21-4DE3-AE04-1028D1F6BDEC}" srcOrd="0" destOrd="0" presId="urn:microsoft.com/office/officeart/2005/8/layout/vList5"/>
    <dgm:cxn modelId="{66B0B5C9-360C-4E26-A2D8-5712C19DA555}" type="presParOf" srcId="{B8C29E6D-20E4-4861-9405-26EB12C4A91B}" destId="{F0BBD12C-9D6C-4C31-ABDF-9D8E60AC70C7}" srcOrd="1" destOrd="0" presId="urn:microsoft.com/office/officeart/2005/8/layout/vList5"/>
    <dgm:cxn modelId="{F7E728B9-4FE7-43C6-98B1-3E2424024CAC}" type="presParOf" srcId="{018232BE-0DC6-4FDA-B4ED-46F1B1940584}" destId="{3DA4F4EB-672C-49CB-BB28-840C75BB513F}" srcOrd="1" destOrd="0" presId="urn:microsoft.com/office/officeart/2005/8/layout/vList5"/>
    <dgm:cxn modelId="{3D83D5E9-CBBB-4906-A48B-37760D1714C2}" type="presParOf" srcId="{018232BE-0DC6-4FDA-B4ED-46F1B1940584}" destId="{E6EC819D-1B8A-4955-8429-8A836914D8D9}" srcOrd="2" destOrd="0" presId="urn:microsoft.com/office/officeart/2005/8/layout/vList5"/>
    <dgm:cxn modelId="{DDE352A9-FC3D-492B-8B4C-4F6995747C84}" type="presParOf" srcId="{E6EC819D-1B8A-4955-8429-8A836914D8D9}" destId="{B49A5D37-CEAC-4B62-AD66-3E3956F40615}" srcOrd="0" destOrd="0" presId="urn:microsoft.com/office/officeart/2005/8/layout/vList5"/>
    <dgm:cxn modelId="{904785AF-9E36-4258-B6D3-ECC548EBDD95}" type="presParOf" srcId="{018232BE-0DC6-4FDA-B4ED-46F1B1940584}" destId="{46F12C98-BD34-4E3B-BE8C-7436C9E8D702}" srcOrd="3" destOrd="0" presId="urn:microsoft.com/office/officeart/2005/8/layout/vList5"/>
    <dgm:cxn modelId="{859407BA-11ED-4BEE-86C3-1CB02E195E10}" type="presParOf" srcId="{018232BE-0DC6-4FDA-B4ED-46F1B1940584}" destId="{2AAB03D9-39F4-48E4-84AB-7A49481380F6}" srcOrd="4" destOrd="0" presId="urn:microsoft.com/office/officeart/2005/8/layout/vList5"/>
    <dgm:cxn modelId="{EEF7A277-1EDE-4745-80C0-7CE3F4E84766}" type="presParOf" srcId="{2AAB03D9-39F4-48E4-84AB-7A49481380F6}" destId="{50FDE46E-EE6B-4F98-BA04-228F20A08848}" srcOrd="0" destOrd="0" presId="urn:microsoft.com/office/officeart/2005/8/layout/vList5"/>
    <dgm:cxn modelId="{E8D549E8-7958-43EB-9CF4-8D43D10ABA39}" type="presParOf" srcId="{2AAB03D9-39F4-48E4-84AB-7A49481380F6}" destId="{5931D563-E955-4EF0-A9DF-0DCA924C5715}" srcOrd="1" destOrd="0" presId="urn:microsoft.com/office/officeart/2005/8/layout/vList5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790D326-58DE-4475-94A6-1E323B1F333A}">
      <dgm:prSet phldrT="[Текст]" custT="1"/>
      <dgm:spPr/>
      <dgm:t>
        <a:bodyPr/>
        <a:lstStyle/>
        <a:p>
          <a:r>
            <a:rPr lang="ru-RU" sz="2400" dirty="0" smtClean="0"/>
            <a:t>Средний уровень</a:t>
          </a:r>
          <a:endParaRPr lang="ru-RU" sz="2400" dirty="0"/>
        </a:p>
      </dgm:t>
    </dgm:pt>
    <dgm:pt modelId="{FAD6077C-AB5B-4599-94D4-0FD4F18F7BCF}" type="sibTrans" cxnId="{7FFC9DBB-8CB7-4147-910A-AAB562E70CFE}">
      <dgm:prSet/>
      <dgm:spPr/>
      <dgm:t>
        <a:bodyPr/>
        <a:lstStyle/>
        <a:p>
          <a:endParaRPr lang="ru-RU"/>
        </a:p>
      </dgm:t>
    </dgm:pt>
    <dgm:pt modelId="{E58BB3FC-61FB-43B2-9D42-FE5BA317F552}" type="parTrans" cxnId="{7FFC9DBB-8CB7-4147-910A-AAB562E70CFE}">
      <dgm:prSet/>
      <dgm:spPr/>
      <dgm:t>
        <a:bodyPr/>
        <a:lstStyle/>
        <a:p>
          <a:endParaRPr lang="ru-RU"/>
        </a:p>
      </dgm:t>
    </dgm:pt>
    <dgm:pt modelId="{DE86919C-DA38-4571-B819-842BF5A484A3}">
      <dgm:prSet phldrT="[Текст]" custT="1"/>
      <dgm:spPr/>
      <dgm:t>
        <a:bodyPr/>
        <a:lstStyle/>
        <a:p>
          <a:r>
            <a:rPr lang="ru-RU" sz="2400" dirty="0" smtClean="0"/>
            <a:t>Высокий, хороший уровни </a:t>
          </a:r>
          <a:endParaRPr lang="ru-RU" sz="2400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3D208546-DAA6-4166-8AC5-D989F90DEC60}">
      <dgm:prSet phldrT="[Текст]" custT="1"/>
      <dgm:spPr/>
      <dgm:t>
        <a:bodyPr/>
        <a:lstStyle/>
        <a:p>
          <a:r>
            <a:rPr lang="ru-RU" sz="2000" b="1" u="sng" dirty="0" smtClean="0"/>
            <a:t>Частично сформированы операции обобщения, выделение существенных признаков</a:t>
          </a:r>
          <a:r>
            <a:rPr lang="ru-RU" sz="2000" b="1" i="1" u="sng" dirty="0" smtClean="0"/>
            <a:t> </a:t>
          </a:r>
          <a:endParaRPr lang="ru-RU" sz="2000" b="1" dirty="0"/>
        </a:p>
      </dgm:t>
    </dgm:pt>
    <dgm:pt modelId="{E56185E3-6A8D-4040-8723-7FAFCD06E15D}" type="sibTrans" cxnId="{FE5263D7-E4A3-4006-A7C7-A09971982B95}">
      <dgm:prSet/>
      <dgm:spPr/>
      <dgm:t>
        <a:bodyPr/>
        <a:lstStyle/>
        <a:p>
          <a:endParaRPr lang="ru-RU"/>
        </a:p>
      </dgm:t>
    </dgm:pt>
    <dgm:pt modelId="{200BDB72-769D-4B32-B3B1-88A781800EC3}" type="parTrans" cxnId="{FE5263D7-E4A3-4006-A7C7-A09971982B95}">
      <dgm:prSet/>
      <dgm:spPr/>
      <dgm:t>
        <a:bodyPr/>
        <a:lstStyle/>
        <a:p>
          <a:endParaRPr lang="ru-RU"/>
        </a:p>
      </dgm:t>
    </dgm:pt>
    <dgm:pt modelId="{7C406108-6688-4BB7-9861-1636B1DD7A0D}">
      <dgm:prSet phldrT="[Текст]" custT="1"/>
      <dgm:spPr/>
      <dgm:t>
        <a:bodyPr/>
        <a:lstStyle/>
        <a:p>
          <a:r>
            <a:rPr lang="ru-RU" sz="2400" dirty="0" smtClean="0"/>
            <a:t>Слабый, очень слабый </a:t>
          </a:r>
          <a:endParaRPr lang="ru-RU" sz="2400" dirty="0"/>
        </a:p>
      </dgm:t>
    </dgm:pt>
    <dgm:pt modelId="{4745C4D4-2A35-4663-B454-53138387C1AE}" type="parTrans" cxnId="{8C524B91-CC58-4982-AF39-9A45CF042B55}">
      <dgm:prSet/>
      <dgm:spPr/>
      <dgm:t>
        <a:bodyPr/>
        <a:lstStyle/>
        <a:p>
          <a:endParaRPr lang="ru-RU"/>
        </a:p>
      </dgm:t>
    </dgm:pt>
    <dgm:pt modelId="{9121AA4D-C1BC-48CC-A17E-C41104679655}" type="sibTrans" cxnId="{8C524B91-CC58-4982-AF39-9A45CF042B55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r>
            <a:rPr lang="ru-RU" sz="2000" b="1" u="sng" dirty="0" smtClean="0"/>
            <a:t>Сформированы операции обобщения, выделения существенных признаков.</a:t>
          </a:r>
          <a:endParaRPr lang="ru-RU" sz="2000" b="1" dirty="0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2" custScaleY="1222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E6EC819D-1B8A-4955-8429-8A836914D8D9}" type="pres">
      <dgm:prSet presAssocID="{5790D326-58DE-4475-94A6-1E323B1F333A}" presName="linNode" presStyleCnt="0"/>
      <dgm:spPr/>
      <dgm:t>
        <a:bodyPr/>
        <a:lstStyle/>
        <a:p>
          <a:endParaRPr lang="ru-RU"/>
        </a:p>
      </dgm:t>
    </dgm:pt>
    <dgm:pt modelId="{B49A5D37-CEAC-4B62-AD66-3E3956F40615}" type="pres">
      <dgm:prSet presAssocID="{5790D326-58DE-4475-94A6-1E323B1F333A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F12C98-BD34-4E3B-BE8C-7436C9E8D702}" type="pres">
      <dgm:prSet presAssocID="{FAD6077C-AB5B-4599-94D4-0FD4F18F7BCF}" presName="sp" presStyleCnt="0"/>
      <dgm:spPr/>
      <dgm:t>
        <a:bodyPr/>
        <a:lstStyle/>
        <a:p>
          <a:endParaRPr lang="ru-RU"/>
        </a:p>
      </dgm:t>
    </dgm:pt>
    <dgm:pt modelId="{2AAB03D9-39F4-48E4-84AB-7A49481380F6}" type="pres">
      <dgm:prSet presAssocID="{7C406108-6688-4BB7-9861-1636B1DD7A0D}" presName="linNode" presStyleCnt="0"/>
      <dgm:spPr/>
    </dgm:pt>
    <dgm:pt modelId="{50FDE46E-EE6B-4F98-BA04-228F20A08848}" type="pres">
      <dgm:prSet presAssocID="{7C406108-6688-4BB7-9861-1636B1DD7A0D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1D563-E955-4EF0-A9DF-0DCA924C5715}" type="pres">
      <dgm:prSet presAssocID="{7C406108-6688-4BB7-9861-1636B1DD7A0D}" presName="descendantText" presStyleLbl="alignAccFollowNode1" presStyleIdx="1" presStyleCnt="2" custLinFactY="-30249" custLinFactNeighborX="20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CEF6D538-0CA8-4D52-84CD-5FDD3CF1594E}" type="presOf" srcId="{3D208546-DAA6-4166-8AC5-D989F90DEC60}" destId="{5931D563-E955-4EF0-A9DF-0DCA924C5715}" srcOrd="0" destOrd="0" presId="urn:microsoft.com/office/officeart/2005/8/layout/vList5"/>
    <dgm:cxn modelId="{7FFC9DBB-8CB7-4147-910A-AAB562E70CFE}" srcId="{5C1A4FFE-30AA-4CFE-9A45-C45856D3FD78}" destId="{5790D326-58DE-4475-94A6-1E323B1F333A}" srcOrd="1" destOrd="0" parTransId="{E58BB3FC-61FB-43B2-9D42-FE5BA317F552}" sibTransId="{FAD6077C-AB5B-4599-94D4-0FD4F18F7BCF}"/>
    <dgm:cxn modelId="{5EC1B403-7791-4C9E-B105-44AB4E41D954}" srcId="{DE86919C-DA38-4571-B819-842BF5A484A3}" destId="{0DD0C766-9C07-4A5E-8D6C-7C192D48B2BE}" srcOrd="0" destOrd="0" parTransId="{ADAF6E85-0660-4FBB-9081-0CAC71615B64}" sibTransId="{F86AC4DB-D789-48D4-A247-D7F162CF0568}"/>
    <dgm:cxn modelId="{FE5263D7-E4A3-4006-A7C7-A09971982B95}" srcId="{7C406108-6688-4BB7-9861-1636B1DD7A0D}" destId="{3D208546-DAA6-4166-8AC5-D989F90DEC60}" srcOrd="0" destOrd="0" parTransId="{200BDB72-769D-4B32-B3B1-88A781800EC3}" sibTransId="{E56185E3-6A8D-4040-8723-7FAFCD06E15D}"/>
    <dgm:cxn modelId="{AB80B827-29E1-43E1-ABFD-A10C89DA9149}" type="presOf" srcId="{DE86919C-DA38-4571-B819-842BF5A484A3}" destId="{C5B72DB2-9B21-4DE3-AE04-1028D1F6BDEC}" srcOrd="0" destOrd="0" presId="urn:microsoft.com/office/officeart/2005/8/layout/vList5"/>
    <dgm:cxn modelId="{8C524B91-CC58-4982-AF39-9A45CF042B55}" srcId="{5C1A4FFE-30AA-4CFE-9A45-C45856D3FD78}" destId="{7C406108-6688-4BB7-9861-1636B1DD7A0D}" srcOrd="2" destOrd="0" parTransId="{4745C4D4-2A35-4663-B454-53138387C1AE}" sibTransId="{9121AA4D-C1BC-48CC-A17E-C41104679655}"/>
    <dgm:cxn modelId="{886395E0-6353-4180-85BE-BB642A9BB163}" type="presOf" srcId="{0DD0C766-9C07-4A5E-8D6C-7C192D48B2BE}" destId="{F0BBD12C-9D6C-4C31-ABDF-9D8E60AC70C7}" srcOrd="0" destOrd="0" presId="urn:microsoft.com/office/officeart/2005/8/layout/vList5"/>
    <dgm:cxn modelId="{87516FB7-65AD-4E4C-9947-D65DA95C6110}" type="presOf" srcId="{5790D326-58DE-4475-94A6-1E323B1F333A}" destId="{B49A5D37-CEAC-4B62-AD66-3E3956F40615}" srcOrd="0" destOrd="0" presId="urn:microsoft.com/office/officeart/2005/8/layout/vList5"/>
    <dgm:cxn modelId="{CE36F13A-4906-4A17-BB6F-3CCC19983098}" type="presOf" srcId="{5C1A4FFE-30AA-4CFE-9A45-C45856D3FD78}" destId="{018232BE-0DC6-4FDA-B4ED-46F1B1940584}" srcOrd="0" destOrd="0" presId="urn:microsoft.com/office/officeart/2005/8/layout/vList5"/>
    <dgm:cxn modelId="{7733B53D-9C69-42D0-92BA-86D4EC3678B5}" type="presOf" srcId="{7C406108-6688-4BB7-9861-1636B1DD7A0D}" destId="{50FDE46E-EE6B-4F98-BA04-228F20A08848}" srcOrd="0" destOrd="0" presId="urn:microsoft.com/office/officeart/2005/8/layout/vList5"/>
    <dgm:cxn modelId="{C2BF8FA9-7798-4FD8-AC9E-482D90E1C169}" type="presParOf" srcId="{018232BE-0DC6-4FDA-B4ED-46F1B1940584}" destId="{B8C29E6D-20E4-4861-9405-26EB12C4A91B}" srcOrd="0" destOrd="0" presId="urn:microsoft.com/office/officeart/2005/8/layout/vList5"/>
    <dgm:cxn modelId="{019C4182-242C-4408-9248-2D0DD9B8A58D}" type="presParOf" srcId="{B8C29E6D-20E4-4861-9405-26EB12C4A91B}" destId="{C5B72DB2-9B21-4DE3-AE04-1028D1F6BDEC}" srcOrd="0" destOrd="0" presId="urn:microsoft.com/office/officeart/2005/8/layout/vList5"/>
    <dgm:cxn modelId="{2F134D51-FAFD-4BCE-8DB6-C7175DF56508}" type="presParOf" srcId="{B8C29E6D-20E4-4861-9405-26EB12C4A91B}" destId="{F0BBD12C-9D6C-4C31-ABDF-9D8E60AC70C7}" srcOrd="1" destOrd="0" presId="urn:microsoft.com/office/officeart/2005/8/layout/vList5"/>
    <dgm:cxn modelId="{63E6243F-2E41-4E6E-B218-6CC8AE2BD7A8}" type="presParOf" srcId="{018232BE-0DC6-4FDA-B4ED-46F1B1940584}" destId="{3DA4F4EB-672C-49CB-BB28-840C75BB513F}" srcOrd="1" destOrd="0" presId="urn:microsoft.com/office/officeart/2005/8/layout/vList5"/>
    <dgm:cxn modelId="{5A7B9F94-5926-4151-B807-18DDBBCB7AAA}" type="presParOf" srcId="{018232BE-0DC6-4FDA-B4ED-46F1B1940584}" destId="{E6EC819D-1B8A-4955-8429-8A836914D8D9}" srcOrd="2" destOrd="0" presId="urn:microsoft.com/office/officeart/2005/8/layout/vList5"/>
    <dgm:cxn modelId="{17727171-3E3B-4817-AF91-8628C7D6447A}" type="presParOf" srcId="{E6EC819D-1B8A-4955-8429-8A836914D8D9}" destId="{B49A5D37-CEAC-4B62-AD66-3E3956F40615}" srcOrd="0" destOrd="0" presId="urn:microsoft.com/office/officeart/2005/8/layout/vList5"/>
    <dgm:cxn modelId="{FFD7C947-EE4D-495C-9A2A-12ECAEA66101}" type="presParOf" srcId="{018232BE-0DC6-4FDA-B4ED-46F1B1940584}" destId="{46F12C98-BD34-4E3B-BE8C-7436C9E8D702}" srcOrd="3" destOrd="0" presId="urn:microsoft.com/office/officeart/2005/8/layout/vList5"/>
    <dgm:cxn modelId="{42CD3F4C-BE0A-4887-8024-163EC0D14AF8}" type="presParOf" srcId="{018232BE-0DC6-4FDA-B4ED-46F1B1940584}" destId="{2AAB03D9-39F4-48E4-84AB-7A49481380F6}" srcOrd="4" destOrd="0" presId="urn:microsoft.com/office/officeart/2005/8/layout/vList5"/>
    <dgm:cxn modelId="{7F702E1B-7B45-4CB1-B438-64213F69F0E7}" type="presParOf" srcId="{2AAB03D9-39F4-48E4-84AB-7A49481380F6}" destId="{50FDE46E-EE6B-4F98-BA04-228F20A08848}" srcOrd="0" destOrd="0" presId="urn:microsoft.com/office/officeart/2005/8/layout/vList5"/>
    <dgm:cxn modelId="{88E1E458-5920-4FB6-915B-23B0A210B5A0}" type="presParOf" srcId="{2AAB03D9-39F4-48E4-84AB-7A49481380F6}" destId="{5931D563-E955-4EF0-A9DF-0DCA924C5715}" srcOrd="1" destOrd="0" presId="urn:microsoft.com/office/officeart/2005/8/layout/vList5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790D326-58DE-4475-94A6-1E323B1F333A}">
      <dgm:prSet phldrT="[Текст]" custT="1"/>
      <dgm:spPr/>
      <dgm:t>
        <a:bodyPr/>
        <a:lstStyle/>
        <a:p>
          <a:r>
            <a:rPr lang="ru-RU" sz="2400" dirty="0" smtClean="0"/>
            <a:t>Средний уровень</a:t>
          </a:r>
          <a:endParaRPr lang="ru-RU" sz="2400" dirty="0"/>
        </a:p>
      </dgm:t>
    </dgm:pt>
    <dgm:pt modelId="{FAD6077C-AB5B-4599-94D4-0FD4F18F7BCF}" type="sibTrans" cxnId="{7FFC9DBB-8CB7-4147-910A-AAB562E70CFE}">
      <dgm:prSet/>
      <dgm:spPr/>
      <dgm:t>
        <a:bodyPr/>
        <a:lstStyle/>
        <a:p>
          <a:endParaRPr lang="ru-RU"/>
        </a:p>
      </dgm:t>
    </dgm:pt>
    <dgm:pt modelId="{E58BB3FC-61FB-43B2-9D42-FE5BA317F552}" type="parTrans" cxnId="{7FFC9DBB-8CB7-4147-910A-AAB562E70CFE}">
      <dgm:prSet/>
      <dgm:spPr/>
      <dgm:t>
        <a:bodyPr/>
        <a:lstStyle/>
        <a:p>
          <a:endParaRPr lang="ru-RU"/>
        </a:p>
      </dgm:t>
    </dgm:pt>
    <dgm:pt modelId="{DE86919C-DA38-4571-B819-842BF5A484A3}">
      <dgm:prSet phldrT="[Текст]" custT="1"/>
      <dgm:spPr/>
      <dgm:t>
        <a:bodyPr/>
        <a:lstStyle/>
        <a:p>
          <a:r>
            <a:rPr lang="ru-RU" sz="2400" dirty="0" smtClean="0"/>
            <a:t>Высокий уровень </a:t>
          </a:r>
          <a:endParaRPr lang="ru-RU" sz="2400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3D208546-DAA6-4166-8AC5-D989F90DEC60}">
      <dgm:prSet phldrT="[Текст]" custT="1"/>
      <dgm:spPr/>
      <dgm:t>
        <a:bodyPr/>
        <a:lstStyle/>
        <a:p>
          <a:r>
            <a:rPr lang="ru-RU" sz="2000" b="1" dirty="0" smtClean="0"/>
            <a:t>Ребенок </a:t>
          </a:r>
          <a:r>
            <a:rPr lang="ru-RU" sz="2000" b="1" u="sng" dirty="0" smtClean="0"/>
            <a:t>правильно определяет стороны относительно своей позиции, но не учитывает позиции, отличной от своей</a:t>
          </a:r>
          <a:endParaRPr lang="ru-RU" sz="2000" b="1" dirty="0"/>
        </a:p>
      </dgm:t>
    </dgm:pt>
    <dgm:pt modelId="{E56185E3-6A8D-4040-8723-7FAFCD06E15D}" type="sibTrans" cxnId="{FE5263D7-E4A3-4006-A7C7-A09971982B95}">
      <dgm:prSet/>
      <dgm:spPr/>
      <dgm:t>
        <a:bodyPr/>
        <a:lstStyle/>
        <a:p>
          <a:endParaRPr lang="ru-RU"/>
        </a:p>
      </dgm:t>
    </dgm:pt>
    <dgm:pt modelId="{200BDB72-769D-4B32-B3B1-88A781800EC3}" type="parTrans" cxnId="{FE5263D7-E4A3-4006-A7C7-A09971982B95}">
      <dgm:prSet/>
      <dgm:spPr/>
      <dgm:t>
        <a:bodyPr/>
        <a:lstStyle/>
        <a:p>
          <a:endParaRPr lang="ru-RU"/>
        </a:p>
      </dgm:t>
    </dgm:pt>
    <dgm:pt modelId="{7C406108-6688-4BB7-9861-1636B1DD7A0D}">
      <dgm:prSet phldrT="[Текст]" custT="1"/>
      <dgm:spPr/>
      <dgm:t>
        <a:bodyPr/>
        <a:lstStyle/>
        <a:p>
          <a:r>
            <a:rPr lang="ru-RU" sz="2400" dirty="0" smtClean="0"/>
            <a:t>Слабый, очень слабый </a:t>
          </a:r>
          <a:endParaRPr lang="ru-RU" sz="2400" dirty="0"/>
        </a:p>
      </dgm:t>
    </dgm:pt>
    <dgm:pt modelId="{4745C4D4-2A35-4663-B454-53138387C1AE}" type="parTrans" cxnId="{8C524B91-CC58-4982-AF39-9A45CF042B55}">
      <dgm:prSet/>
      <dgm:spPr/>
      <dgm:t>
        <a:bodyPr/>
        <a:lstStyle/>
        <a:p>
          <a:endParaRPr lang="ru-RU"/>
        </a:p>
      </dgm:t>
    </dgm:pt>
    <dgm:pt modelId="{9121AA4D-C1BC-48CC-A17E-C41104679655}" type="sibTrans" cxnId="{8C524B91-CC58-4982-AF39-9A45CF042B55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r>
            <a:rPr lang="ru-RU" sz="2000" b="1" u="sng" dirty="0" smtClean="0"/>
            <a:t>Учитывает отличия позиции другого человека, понимает возможности различных позиций и точек зрения</a:t>
          </a:r>
          <a:endParaRPr lang="ru-RU" sz="2000" b="1" dirty="0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3" custScaleX="94682" custScaleY="75136" custLinFactNeighborX="-160" custLinFactNeighborY="901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2" custScaleY="86138" custLinFactNeighborX="0" custLinFactNeighborY="105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E6EC819D-1B8A-4955-8429-8A836914D8D9}" type="pres">
      <dgm:prSet presAssocID="{5790D326-58DE-4475-94A6-1E323B1F333A}" presName="linNode" presStyleCnt="0"/>
      <dgm:spPr/>
      <dgm:t>
        <a:bodyPr/>
        <a:lstStyle/>
        <a:p>
          <a:endParaRPr lang="ru-RU"/>
        </a:p>
      </dgm:t>
    </dgm:pt>
    <dgm:pt modelId="{B49A5D37-CEAC-4B62-AD66-3E3956F40615}" type="pres">
      <dgm:prSet presAssocID="{5790D326-58DE-4475-94A6-1E323B1F333A}" presName="parentText" presStyleLbl="node1" presStyleIdx="1" presStyleCnt="3" custScaleX="94683" custScaleY="82039" custLinFactNeighborX="-285" custLinFactNeighborY="299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F12C98-BD34-4E3B-BE8C-7436C9E8D702}" type="pres">
      <dgm:prSet presAssocID="{FAD6077C-AB5B-4599-94D4-0FD4F18F7BCF}" presName="sp" presStyleCnt="0"/>
      <dgm:spPr/>
      <dgm:t>
        <a:bodyPr/>
        <a:lstStyle/>
        <a:p>
          <a:endParaRPr lang="ru-RU"/>
        </a:p>
      </dgm:t>
    </dgm:pt>
    <dgm:pt modelId="{2AAB03D9-39F4-48E4-84AB-7A49481380F6}" type="pres">
      <dgm:prSet presAssocID="{7C406108-6688-4BB7-9861-1636B1DD7A0D}" presName="linNode" presStyleCnt="0"/>
      <dgm:spPr/>
    </dgm:pt>
    <dgm:pt modelId="{50FDE46E-EE6B-4F98-BA04-228F20A08848}" type="pres">
      <dgm:prSet presAssocID="{7C406108-6688-4BB7-9861-1636B1DD7A0D}" presName="parentText" presStyleLbl="node1" presStyleIdx="2" presStyleCnt="3" custScaleX="94682" custScaleY="8169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1D563-E955-4EF0-A9DF-0DCA924C5715}" type="pres">
      <dgm:prSet presAssocID="{7C406108-6688-4BB7-9861-1636B1DD7A0D}" presName="descendantText" presStyleLbl="alignAccFollowNode1" presStyleIdx="1" presStyleCnt="2" custLinFactY="-2646" custLinFactNeighborX="2374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53F73B-2B29-42B9-9CF4-A5440D35CE2D}" type="presOf" srcId="{3D208546-DAA6-4166-8AC5-D989F90DEC60}" destId="{5931D563-E955-4EF0-A9DF-0DCA924C5715}" srcOrd="0" destOrd="0" presId="urn:microsoft.com/office/officeart/2005/8/layout/vList5"/>
    <dgm:cxn modelId="{E7D5176B-B38B-4D3A-A9AB-E4AB3E71FD86}" type="presOf" srcId="{DE86919C-DA38-4571-B819-842BF5A484A3}" destId="{C5B72DB2-9B21-4DE3-AE04-1028D1F6BDEC}" srcOrd="0" destOrd="0" presId="urn:microsoft.com/office/officeart/2005/8/layout/vList5"/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7FFC9DBB-8CB7-4147-910A-AAB562E70CFE}" srcId="{5C1A4FFE-30AA-4CFE-9A45-C45856D3FD78}" destId="{5790D326-58DE-4475-94A6-1E323B1F333A}" srcOrd="1" destOrd="0" parTransId="{E58BB3FC-61FB-43B2-9D42-FE5BA317F552}" sibTransId="{FAD6077C-AB5B-4599-94D4-0FD4F18F7BCF}"/>
    <dgm:cxn modelId="{EB37A521-80A5-4E76-98ED-41088A5BA055}" type="presOf" srcId="{7C406108-6688-4BB7-9861-1636B1DD7A0D}" destId="{50FDE46E-EE6B-4F98-BA04-228F20A08848}" srcOrd="0" destOrd="0" presId="urn:microsoft.com/office/officeart/2005/8/layout/vList5"/>
    <dgm:cxn modelId="{C434FDA1-A545-41CE-9067-B7FF7F324196}" type="presOf" srcId="{0DD0C766-9C07-4A5E-8D6C-7C192D48B2BE}" destId="{F0BBD12C-9D6C-4C31-ABDF-9D8E60AC70C7}" srcOrd="0" destOrd="0" presId="urn:microsoft.com/office/officeart/2005/8/layout/vList5"/>
    <dgm:cxn modelId="{4D16A516-7D4E-4F10-AB66-7822FA89778A}" type="presOf" srcId="{5790D326-58DE-4475-94A6-1E323B1F333A}" destId="{B49A5D37-CEAC-4B62-AD66-3E3956F40615}" srcOrd="0" destOrd="0" presId="urn:microsoft.com/office/officeart/2005/8/layout/vList5"/>
    <dgm:cxn modelId="{5EC1B403-7791-4C9E-B105-44AB4E41D954}" srcId="{DE86919C-DA38-4571-B819-842BF5A484A3}" destId="{0DD0C766-9C07-4A5E-8D6C-7C192D48B2BE}" srcOrd="0" destOrd="0" parTransId="{ADAF6E85-0660-4FBB-9081-0CAC71615B64}" sibTransId="{F86AC4DB-D789-48D4-A247-D7F162CF0568}"/>
    <dgm:cxn modelId="{FE5263D7-E4A3-4006-A7C7-A09971982B95}" srcId="{7C406108-6688-4BB7-9861-1636B1DD7A0D}" destId="{3D208546-DAA6-4166-8AC5-D989F90DEC60}" srcOrd="0" destOrd="0" parTransId="{200BDB72-769D-4B32-B3B1-88A781800EC3}" sibTransId="{E56185E3-6A8D-4040-8723-7FAFCD06E15D}"/>
    <dgm:cxn modelId="{8C524B91-CC58-4982-AF39-9A45CF042B55}" srcId="{5C1A4FFE-30AA-4CFE-9A45-C45856D3FD78}" destId="{7C406108-6688-4BB7-9861-1636B1DD7A0D}" srcOrd="2" destOrd="0" parTransId="{4745C4D4-2A35-4663-B454-53138387C1AE}" sibTransId="{9121AA4D-C1BC-48CC-A17E-C41104679655}"/>
    <dgm:cxn modelId="{AEEC8102-884C-4EA3-81B5-E6E9C1279C77}" type="presOf" srcId="{5C1A4FFE-30AA-4CFE-9A45-C45856D3FD78}" destId="{018232BE-0DC6-4FDA-B4ED-46F1B1940584}" srcOrd="0" destOrd="0" presId="urn:microsoft.com/office/officeart/2005/8/layout/vList5"/>
    <dgm:cxn modelId="{4EAD9488-B13E-427C-B18B-D28509BB7B7C}" type="presParOf" srcId="{018232BE-0DC6-4FDA-B4ED-46F1B1940584}" destId="{B8C29E6D-20E4-4861-9405-26EB12C4A91B}" srcOrd="0" destOrd="0" presId="urn:microsoft.com/office/officeart/2005/8/layout/vList5"/>
    <dgm:cxn modelId="{E94AB503-FF91-43B5-B271-12C796F2F639}" type="presParOf" srcId="{B8C29E6D-20E4-4861-9405-26EB12C4A91B}" destId="{C5B72DB2-9B21-4DE3-AE04-1028D1F6BDEC}" srcOrd="0" destOrd="0" presId="urn:microsoft.com/office/officeart/2005/8/layout/vList5"/>
    <dgm:cxn modelId="{22703E1E-0848-4275-8782-009642DF691F}" type="presParOf" srcId="{B8C29E6D-20E4-4861-9405-26EB12C4A91B}" destId="{F0BBD12C-9D6C-4C31-ABDF-9D8E60AC70C7}" srcOrd="1" destOrd="0" presId="urn:microsoft.com/office/officeart/2005/8/layout/vList5"/>
    <dgm:cxn modelId="{C10D3939-F3BC-4EC4-A0AA-ED820D81FBF3}" type="presParOf" srcId="{018232BE-0DC6-4FDA-B4ED-46F1B1940584}" destId="{3DA4F4EB-672C-49CB-BB28-840C75BB513F}" srcOrd="1" destOrd="0" presId="urn:microsoft.com/office/officeart/2005/8/layout/vList5"/>
    <dgm:cxn modelId="{BC2D4B27-DC2B-496A-A729-C7012D72AE70}" type="presParOf" srcId="{018232BE-0DC6-4FDA-B4ED-46F1B1940584}" destId="{E6EC819D-1B8A-4955-8429-8A836914D8D9}" srcOrd="2" destOrd="0" presId="urn:microsoft.com/office/officeart/2005/8/layout/vList5"/>
    <dgm:cxn modelId="{798A0D6C-9F0E-46F7-A986-345BC3B040F4}" type="presParOf" srcId="{E6EC819D-1B8A-4955-8429-8A836914D8D9}" destId="{B49A5D37-CEAC-4B62-AD66-3E3956F40615}" srcOrd="0" destOrd="0" presId="urn:microsoft.com/office/officeart/2005/8/layout/vList5"/>
    <dgm:cxn modelId="{1122805B-FFAC-4AE5-AB5B-D5ACC046C90E}" type="presParOf" srcId="{018232BE-0DC6-4FDA-B4ED-46F1B1940584}" destId="{46F12C98-BD34-4E3B-BE8C-7436C9E8D702}" srcOrd="3" destOrd="0" presId="urn:microsoft.com/office/officeart/2005/8/layout/vList5"/>
    <dgm:cxn modelId="{1DA2849B-436A-49F2-83B4-7463AE98D3D9}" type="presParOf" srcId="{018232BE-0DC6-4FDA-B4ED-46F1B1940584}" destId="{2AAB03D9-39F4-48E4-84AB-7A49481380F6}" srcOrd="4" destOrd="0" presId="urn:microsoft.com/office/officeart/2005/8/layout/vList5"/>
    <dgm:cxn modelId="{C3A107B1-815B-424D-9672-C5E68796D1FD}" type="presParOf" srcId="{2AAB03D9-39F4-48E4-84AB-7A49481380F6}" destId="{50FDE46E-EE6B-4F98-BA04-228F20A08848}" srcOrd="0" destOrd="0" presId="urn:microsoft.com/office/officeart/2005/8/layout/vList5"/>
    <dgm:cxn modelId="{67E21323-26CA-4BD8-AC16-935F0F7DBCFF}" type="presParOf" srcId="{2AAB03D9-39F4-48E4-84AB-7A49481380F6}" destId="{5931D563-E955-4EF0-A9DF-0DCA924C5715}" srcOrd="1" destOrd="0" presId="urn:microsoft.com/office/officeart/2005/8/layout/vList5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790D326-58DE-4475-94A6-1E323B1F333A}">
      <dgm:prSet phldrT="[Текст]" custT="1"/>
      <dgm:spPr/>
      <dgm:t>
        <a:bodyPr/>
        <a:lstStyle/>
        <a:p>
          <a:r>
            <a:rPr lang="ru-RU" sz="2400" dirty="0" smtClean="0"/>
            <a:t>Средний уровень</a:t>
          </a:r>
          <a:endParaRPr lang="ru-RU" sz="2400" dirty="0"/>
        </a:p>
      </dgm:t>
    </dgm:pt>
    <dgm:pt modelId="{FAD6077C-AB5B-4599-94D4-0FD4F18F7BCF}" type="sibTrans" cxnId="{7FFC9DBB-8CB7-4147-910A-AAB562E70CFE}">
      <dgm:prSet/>
      <dgm:spPr/>
      <dgm:t>
        <a:bodyPr/>
        <a:lstStyle/>
        <a:p>
          <a:endParaRPr lang="ru-RU"/>
        </a:p>
      </dgm:t>
    </dgm:pt>
    <dgm:pt modelId="{E58BB3FC-61FB-43B2-9D42-FE5BA317F552}" type="parTrans" cxnId="{7FFC9DBB-8CB7-4147-910A-AAB562E70CFE}">
      <dgm:prSet/>
      <dgm:spPr/>
      <dgm:t>
        <a:bodyPr/>
        <a:lstStyle/>
        <a:p>
          <a:endParaRPr lang="ru-RU"/>
        </a:p>
      </dgm:t>
    </dgm:pt>
    <dgm:pt modelId="{DE86919C-DA38-4571-B819-842BF5A484A3}">
      <dgm:prSet phldrT="[Текст]" custT="1"/>
      <dgm:spPr/>
      <dgm:t>
        <a:bodyPr/>
        <a:lstStyle/>
        <a:p>
          <a:r>
            <a:rPr lang="ru-RU" sz="2400" dirty="0" smtClean="0"/>
            <a:t>Хороший уровень </a:t>
          </a:r>
          <a:endParaRPr lang="ru-RU" sz="2400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3D208546-DAA6-4166-8AC5-D989F90DEC60}">
      <dgm:prSet phldrT="[Текст]" custT="1"/>
      <dgm:spPr/>
      <dgm:t>
        <a:bodyPr/>
        <a:lstStyle/>
        <a:p>
          <a:r>
            <a:rPr lang="ru-RU" sz="2000" b="1" u="sng" dirty="0" smtClean="0"/>
            <a:t>Частично отвечает на вопросы;</a:t>
          </a:r>
          <a:endParaRPr lang="ru-RU" sz="2000" b="1" dirty="0"/>
        </a:p>
      </dgm:t>
    </dgm:pt>
    <dgm:pt modelId="{E56185E3-6A8D-4040-8723-7FAFCD06E15D}" type="sibTrans" cxnId="{FE5263D7-E4A3-4006-A7C7-A09971982B95}">
      <dgm:prSet/>
      <dgm:spPr/>
      <dgm:t>
        <a:bodyPr/>
        <a:lstStyle/>
        <a:p>
          <a:endParaRPr lang="ru-RU"/>
        </a:p>
      </dgm:t>
    </dgm:pt>
    <dgm:pt modelId="{200BDB72-769D-4B32-B3B1-88A781800EC3}" type="parTrans" cxnId="{FE5263D7-E4A3-4006-A7C7-A09971982B95}">
      <dgm:prSet/>
      <dgm:spPr/>
      <dgm:t>
        <a:bodyPr/>
        <a:lstStyle/>
        <a:p>
          <a:endParaRPr lang="ru-RU"/>
        </a:p>
      </dgm:t>
    </dgm:pt>
    <dgm:pt modelId="{7C406108-6688-4BB7-9861-1636B1DD7A0D}">
      <dgm:prSet phldrT="[Текст]" custT="1"/>
      <dgm:spPr/>
      <dgm:t>
        <a:bodyPr/>
        <a:lstStyle/>
        <a:p>
          <a:r>
            <a:rPr lang="ru-RU" sz="2400" dirty="0" smtClean="0"/>
            <a:t>Слабый, очень слабый </a:t>
          </a:r>
          <a:endParaRPr lang="ru-RU" sz="2400" dirty="0"/>
        </a:p>
      </dgm:t>
    </dgm:pt>
    <dgm:pt modelId="{4745C4D4-2A35-4663-B454-53138387C1AE}" type="parTrans" cxnId="{8C524B91-CC58-4982-AF39-9A45CF042B55}">
      <dgm:prSet/>
      <dgm:spPr/>
      <dgm:t>
        <a:bodyPr/>
        <a:lstStyle/>
        <a:p>
          <a:endParaRPr lang="ru-RU"/>
        </a:p>
      </dgm:t>
    </dgm:pt>
    <dgm:pt modelId="{9121AA4D-C1BC-48CC-A17E-C41104679655}" type="sibTrans" cxnId="{8C524B91-CC58-4982-AF39-9A45CF042B55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r>
            <a:rPr lang="ru-RU" sz="2000" b="1" u="sng" dirty="0" smtClean="0"/>
            <a:t>Отвечает на все вопросы;</a:t>
          </a:r>
          <a:endParaRPr lang="ru-RU" sz="2000" b="1" dirty="0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42DBAD21-8BF5-452F-8893-D1897B28B37A}">
      <dgm:prSet custT="1"/>
      <dgm:spPr/>
      <dgm:t>
        <a:bodyPr/>
        <a:lstStyle/>
        <a:p>
          <a:r>
            <a:rPr lang="ru-RU" sz="2000" b="1" u="sng" dirty="0" smtClean="0"/>
            <a:t>Осознанно стремится к сотрудничеству;</a:t>
          </a:r>
          <a:r>
            <a:rPr lang="ru-RU" sz="2000" b="1" dirty="0" smtClean="0"/>
            <a:t> </a:t>
          </a:r>
          <a:endParaRPr lang="ru-RU" sz="2000" b="1" dirty="0"/>
        </a:p>
      </dgm:t>
    </dgm:pt>
    <dgm:pt modelId="{A43EDA7B-275C-4387-8DE7-917456E23215}" type="parTrans" cxnId="{9A433A93-6F2B-44E5-A365-FDC5E67FDEBD}">
      <dgm:prSet/>
      <dgm:spPr/>
      <dgm:t>
        <a:bodyPr/>
        <a:lstStyle/>
        <a:p>
          <a:endParaRPr lang="ru-RU"/>
        </a:p>
      </dgm:t>
    </dgm:pt>
    <dgm:pt modelId="{D7837E91-47B2-4BDA-8D85-3945287A5877}" type="sibTrans" cxnId="{9A433A93-6F2B-44E5-A365-FDC5E67FDEBD}">
      <dgm:prSet/>
      <dgm:spPr/>
      <dgm:t>
        <a:bodyPr/>
        <a:lstStyle/>
        <a:p>
          <a:endParaRPr lang="ru-RU"/>
        </a:p>
      </dgm:t>
    </dgm:pt>
    <dgm:pt modelId="{DD577DB9-D725-47C4-87EA-A9939657EC7E}">
      <dgm:prSet custT="1"/>
      <dgm:spPr/>
      <dgm:t>
        <a:bodyPr/>
        <a:lstStyle/>
        <a:p>
          <a:r>
            <a:rPr lang="ru-RU" sz="2000" b="1" u="sng" dirty="0" smtClean="0"/>
            <a:t>Проявляет дружелюбие, стремится понравиться</a:t>
          </a:r>
          <a:endParaRPr lang="ru-RU" sz="2000" b="1" dirty="0"/>
        </a:p>
      </dgm:t>
    </dgm:pt>
    <dgm:pt modelId="{8400F698-D1AD-4D14-B184-1C1F608CCD4C}" type="parTrans" cxnId="{59BD5254-1747-426F-AF77-DEB47E990729}">
      <dgm:prSet/>
      <dgm:spPr/>
      <dgm:t>
        <a:bodyPr/>
        <a:lstStyle/>
        <a:p>
          <a:endParaRPr lang="ru-RU"/>
        </a:p>
      </dgm:t>
    </dgm:pt>
    <dgm:pt modelId="{0B2A04BD-1E55-4BB8-BC93-A7FE9F8965C3}" type="sibTrans" cxnId="{59BD5254-1747-426F-AF77-DEB47E990729}">
      <dgm:prSet/>
      <dgm:spPr/>
      <dgm:t>
        <a:bodyPr/>
        <a:lstStyle/>
        <a:p>
          <a:endParaRPr lang="ru-RU"/>
        </a:p>
      </dgm:t>
    </dgm:pt>
    <dgm:pt modelId="{9BEE9A15-F835-4345-B70A-8C2C0FBE3BB5}">
      <dgm:prSet custT="1"/>
      <dgm:spPr/>
      <dgm:t>
        <a:bodyPr/>
        <a:lstStyle/>
        <a:p>
          <a:r>
            <a:rPr lang="ru-RU" sz="2000" b="1" u="sng" dirty="0" smtClean="0"/>
            <a:t>Работает в паре </a:t>
          </a:r>
          <a:r>
            <a:rPr lang="ru-RU" sz="2000" b="1" u="sng" dirty="0" err="1" smtClean="0"/>
            <a:t>ситуативно</a:t>
          </a:r>
          <a:r>
            <a:rPr lang="ru-RU" sz="2000" b="1" u="sng" dirty="0" smtClean="0"/>
            <a:t>; </a:t>
          </a:r>
          <a:endParaRPr lang="ru-RU" sz="2000" b="1" dirty="0"/>
        </a:p>
      </dgm:t>
    </dgm:pt>
    <dgm:pt modelId="{E2CB752D-22EF-44E6-B96F-83DAE89A8B66}" type="parTrans" cxnId="{D8756094-DAE6-4F98-B2BC-FF6C4495FEFF}">
      <dgm:prSet/>
      <dgm:spPr/>
      <dgm:t>
        <a:bodyPr/>
        <a:lstStyle/>
        <a:p>
          <a:endParaRPr lang="ru-RU"/>
        </a:p>
      </dgm:t>
    </dgm:pt>
    <dgm:pt modelId="{B4C6E776-56F0-447F-B426-651C8149E842}" type="sibTrans" cxnId="{D8756094-DAE6-4F98-B2BC-FF6C4495FEFF}">
      <dgm:prSet/>
      <dgm:spPr/>
      <dgm:t>
        <a:bodyPr/>
        <a:lstStyle/>
        <a:p>
          <a:endParaRPr lang="ru-RU"/>
        </a:p>
      </dgm:t>
    </dgm:pt>
    <dgm:pt modelId="{56FEA8E9-21C5-47BA-8994-C14AE8AF3739}">
      <dgm:prSet custT="1"/>
      <dgm:spPr/>
      <dgm:t>
        <a:bodyPr/>
        <a:lstStyle/>
        <a:p>
          <a:r>
            <a:rPr lang="ru-RU" sz="2000" b="1" u="sng" dirty="0" smtClean="0"/>
            <a:t>Не всегда может сохранить доброжелательность</a:t>
          </a:r>
          <a:endParaRPr lang="ru-RU" sz="2000" b="1" dirty="0"/>
        </a:p>
      </dgm:t>
    </dgm:pt>
    <dgm:pt modelId="{CBE8CCF0-58E4-4CA9-A7D8-432286FE3E5C}" type="parTrans" cxnId="{0ECFCF16-83C2-46A5-AFE8-960C9CD39F41}">
      <dgm:prSet/>
      <dgm:spPr/>
      <dgm:t>
        <a:bodyPr/>
        <a:lstStyle/>
        <a:p>
          <a:endParaRPr lang="ru-RU"/>
        </a:p>
      </dgm:t>
    </dgm:pt>
    <dgm:pt modelId="{BDFCAD49-4123-4CDC-85BF-882AB39C1E08}" type="sibTrans" cxnId="{0ECFCF16-83C2-46A5-AFE8-960C9CD39F41}">
      <dgm:prSet/>
      <dgm:spPr/>
      <dgm:t>
        <a:bodyPr/>
        <a:lstStyle/>
        <a:p>
          <a:endParaRPr lang="ru-RU"/>
        </a:p>
      </dgm:t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3" custScaleX="89934" custLinFactNeighborX="-1496" custLinFactNeighborY="172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2" custScaleY="1222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E6EC819D-1B8A-4955-8429-8A836914D8D9}" type="pres">
      <dgm:prSet presAssocID="{5790D326-58DE-4475-94A6-1E323B1F333A}" presName="linNode" presStyleCnt="0"/>
      <dgm:spPr/>
      <dgm:t>
        <a:bodyPr/>
        <a:lstStyle/>
        <a:p>
          <a:endParaRPr lang="ru-RU"/>
        </a:p>
      </dgm:t>
    </dgm:pt>
    <dgm:pt modelId="{B49A5D37-CEAC-4B62-AD66-3E3956F40615}" type="pres">
      <dgm:prSet presAssocID="{5790D326-58DE-4475-94A6-1E323B1F333A}" presName="parentText" presStyleLbl="node1" presStyleIdx="1" presStyleCnt="3" custScaleX="90503" custLinFactNeighborX="-2659" custLinFactNeighborY="-18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F12C98-BD34-4E3B-BE8C-7436C9E8D702}" type="pres">
      <dgm:prSet presAssocID="{FAD6077C-AB5B-4599-94D4-0FD4F18F7BCF}" presName="sp" presStyleCnt="0"/>
      <dgm:spPr/>
      <dgm:t>
        <a:bodyPr/>
        <a:lstStyle/>
        <a:p>
          <a:endParaRPr lang="ru-RU"/>
        </a:p>
      </dgm:t>
    </dgm:pt>
    <dgm:pt modelId="{2AAB03D9-39F4-48E4-84AB-7A49481380F6}" type="pres">
      <dgm:prSet presAssocID="{7C406108-6688-4BB7-9861-1636B1DD7A0D}" presName="linNode" presStyleCnt="0"/>
      <dgm:spPr/>
    </dgm:pt>
    <dgm:pt modelId="{50FDE46E-EE6B-4F98-BA04-228F20A08848}" type="pres">
      <dgm:prSet presAssocID="{7C406108-6688-4BB7-9861-1636B1DD7A0D}" presName="parentText" presStyleLbl="node1" presStyleIdx="2" presStyleCnt="3" custScaleX="89934" custLinFactNeighborX="-1496" custLinFactNeighborY="-124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1D563-E955-4EF0-A9DF-0DCA924C5715}" type="pres">
      <dgm:prSet presAssocID="{7C406108-6688-4BB7-9861-1636B1DD7A0D}" presName="descendantText" presStyleLbl="alignAccFollowNode1" presStyleIdx="1" presStyleCnt="2" custLinFactY="-40812" custLinFactNeighborX="-285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E5B954-492F-40CB-8C9A-C9FC409BF5E8}" type="presOf" srcId="{DE86919C-DA38-4571-B819-842BF5A484A3}" destId="{C5B72DB2-9B21-4DE3-AE04-1028D1F6BDEC}" srcOrd="0" destOrd="0" presId="urn:microsoft.com/office/officeart/2005/8/layout/vList5"/>
    <dgm:cxn modelId="{3CB23FFA-D2D0-4692-BF63-AF774F56F7CA}" type="presOf" srcId="{9BEE9A15-F835-4345-B70A-8C2C0FBE3BB5}" destId="{5931D563-E955-4EF0-A9DF-0DCA924C5715}" srcOrd="0" destOrd="1" presId="urn:microsoft.com/office/officeart/2005/8/layout/vList5"/>
    <dgm:cxn modelId="{7FFC9DBB-8CB7-4147-910A-AAB562E70CFE}" srcId="{5C1A4FFE-30AA-4CFE-9A45-C45856D3FD78}" destId="{5790D326-58DE-4475-94A6-1E323B1F333A}" srcOrd="1" destOrd="0" parTransId="{E58BB3FC-61FB-43B2-9D42-FE5BA317F552}" sibTransId="{FAD6077C-AB5B-4599-94D4-0FD4F18F7BCF}"/>
    <dgm:cxn modelId="{0FD33307-0C7B-40A2-A5AF-A2FD8FEF270F}" type="presOf" srcId="{7C406108-6688-4BB7-9861-1636B1DD7A0D}" destId="{50FDE46E-EE6B-4F98-BA04-228F20A08848}" srcOrd="0" destOrd="0" presId="urn:microsoft.com/office/officeart/2005/8/layout/vList5"/>
    <dgm:cxn modelId="{9A433A93-6F2B-44E5-A365-FDC5E67FDEBD}" srcId="{DE86919C-DA38-4571-B819-842BF5A484A3}" destId="{42DBAD21-8BF5-452F-8893-D1897B28B37A}" srcOrd="1" destOrd="0" parTransId="{A43EDA7B-275C-4387-8DE7-917456E23215}" sibTransId="{D7837E91-47B2-4BDA-8D85-3945287A5877}"/>
    <dgm:cxn modelId="{34F4AF07-FB01-49B6-B963-A87661964270}" type="presOf" srcId="{56FEA8E9-21C5-47BA-8994-C14AE8AF3739}" destId="{5931D563-E955-4EF0-A9DF-0DCA924C5715}" srcOrd="0" destOrd="2" presId="urn:microsoft.com/office/officeart/2005/8/layout/vList5"/>
    <dgm:cxn modelId="{0ECFCF16-83C2-46A5-AFE8-960C9CD39F41}" srcId="{7C406108-6688-4BB7-9861-1636B1DD7A0D}" destId="{56FEA8E9-21C5-47BA-8994-C14AE8AF3739}" srcOrd="2" destOrd="0" parTransId="{CBE8CCF0-58E4-4CA9-A7D8-432286FE3E5C}" sibTransId="{BDFCAD49-4123-4CDC-85BF-882AB39C1E08}"/>
    <dgm:cxn modelId="{6AC15992-783F-49A8-8C53-0C2FA9AE7845}" type="presOf" srcId="{5790D326-58DE-4475-94A6-1E323B1F333A}" destId="{B49A5D37-CEAC-4B62-AD66-3E3956F40615}" srcOrd="0" destOrd="0" presId="urn:microsoft.com/office/officeart/2005/8/layout/vList5"/>
    <dgm:cxn modelId="{5EC1B403-7791-4C9E-B105-44AB4E41D954}" srcId="{DE86919C-DA38-4571-B819-842BF5A484A3}" destId="{0DD0C766-9C07-4A5E-8D6C-7C192D48B2BE}" srcOrd="0" destOrd="0" parTransId="{ADAF6E85-0660-4FBB-9081-0CAC71615B64}" sibTransId="{F86AC4DB-D789-48D4-A247-D7F162CF0568}"/>
    <dgm:cxn modelId="{BAB9B1DF-7B6A-45C7-9528-F4A20E51F990}" type="presOf" srcId="{3D208546-DAA6-4166-8AC5-D989F90DEC60}" destId="{5931D563-E955-4EF0-A9DF-0DCA924C5715}" srcOrd="0" destOrd="0" presId="urn:microsoft.com/office/officeart/2005/8/layout/vList5"/>
    <dgm:cxn modelId="{8C524B91-CC58-4982-AF39-9A45CF042B55}" srcId="{5C1A4FFE-30AA-4CFE-9A45-C45856D3FD78}" destId="{7C406108-6688-4BB7-9861-1636B1DD7A0D}" srcOrd="2" destOrd="0" parTransId="{4745C4D4-2A35-4663-B454-53138387C1AE}" sibTransId="{9121AA4D-C1BC-48CC-A17E-C41104679655}"/>
    <dgm:cxn modelId="{FE5263D7-E4A3-4006-A7C7-A09971982B95}" srcId="{7C406108-6688-4BB7-9861-1636B1DD7A0D}" destId="{3D208546-DAA6-4166-8AC5-D989F90DEC60}" srcOrd="0" destOrd="0" parTransId="{200BDB72-769D-4B32-B3B1-88A781800EC3}" sibTransId="{E56185E3-6A8D-4040-8723-7FAFCD06E15D}"/>
    <dgm:cxn modelId="{1A1C4ACF-9BA8-4C51-96B8-B4E8D21F837C}" type="presOf" srcId="{DD577DB9-D725-47C4-87EA-A9939657EC7E}" destId="{F0BBD12C-9D6C-4C31-ABDF-9D8E60AC70C7}" srcOrd="0" destOrd="2" presId="urn:microsoft.com/office/officeart/2005/8/layout/vList5"/>
    <dgm:cxn modelId="{D8756094-DAE6-4F98-B2BC-FF6C4495FEFF}" srcId="{7C406108-6688-4BB7-9861-1636B1DD7A0D}" destId="{9BEE9A15-F835-4345-B70A-8C2C0FBE3BB5}" srcOrd="1" destOrd="0" parTransId="{E2CB752D-22EF-44E6-B96F-83DAE89A8B66}" sibTransId="{B4C6E776-56F0-447F-B426-651C8149E842}"/>
    <dgm:cxn modelId="{59BD5254-1747-426F-AF77-DEB47E990729}" srcId="{DE86919C-DA38-4571-B819-842BF5A484A3}" destId="{DD577DB9-D725-47C4-87EA-A9939657EC7E}" srcOrd="2" destOrd="0" parTransId="{8400F698-D1AD-4D14-B184-1C1F608CCD4C}" sibTransId="{0B2A04BD-1E55-4BB8-BC93-A7FE9F8965C3}"/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D70C68B0-7E10-4ED8-B4B4-DC7BC20FA95C}" type="presOf" srcId="{0DD0C766-9C07-4A5E-8D6C-7C192D48B2BE}" destId="{F0BBD12C-9D6C-4C31-ABDF-9D8E60AC70C7}" srcOrd="0" destOrd="0" presId="urn:microsoft.com/office/officeart/2005/8/layout/vList5"/>
    <dgm:cxn modelId="{1B4AB82A-C088-4A8F-B28A-F6AFEE5814ED}" type="presOf" srcId="{42DBAD21-8BF5-452F-8893-D1897B28B37A}" destId="{F0BBD12C-9D6C-4C31-ABDF-9D8E60AC70C7}" srcOrd="0" destOrd="1" presId="urn:microsoft.com/office/officeart/2005/8/layout/vList5"/>
    <dgm:cxn modelId="{F33EB11F-CE12-4AAC-8706-353338BD029A}" type="presOf" srcId="{5C1A4FFE-30AA-4CFE-9A45-C45856D3FD78}" destId="{018232BE-0DC6-4FDA-B4ED-46F1B1940584}" srcOrd="0" destOrd="0" presId="urn:microsoft.com/office/officeart/2005/8/layout/vList5"/>
    <dgm:cxn modelId="{2C86A405-6148-40BC-BDA3-767046445103}" type="presParOf" srcId="{018232BE-0DC6-4FDA-B4ED-46F1B1940584}" destId="{B8C29E6D-20E4-4861-9405-26EB12C4A91B}" srcOrd="0" destOrd="0" presId="urn:microsoft.com/office/officeart/2005/8/layout/vList5"/>
    <dgm:cxn modelId="{4E2BA2CF-94FF-4AC7-8885-30B5A158BF12}" type="presParOf" srcId="{B8C29E6D-20E4-4861-9405-26EB12C4A91B}" destId="{C5B72DB2-9B21-4DE3-AE04-1028D1F6BDEC}" srcOrd="0" destOrd="0" presId="urn:microsoft.com/office/officeart/2005/8/layout/vList5"/>
    <dgm:cxn modelId="{478A37B7-FCB9-457C-941A-E68C44946E04}" type="presParOf" srcId="{B8C29E6D-20E4-4861-9405-26EB12C4A91B}" destId="{F0BBD12C-9D6C-4C31-ABDF-9D8E60AC70C7}" srcOrd="1" destOrd="0" presId="urn:microsoft.com/office/officeart/2005/8/layout/vList5"/>
    <dgm:cxn modelId="{4924B578-622C-46A6-A658-B65288FBF480}" type="presParOf" srcId="{018232BE-0DC6-4FDA-B4ED-46F1B1940584}" destId="{3DA4F4EB-672C-49CB-BB28-840C75BB513F}" srcOrd="1" destOrd="0" presId="urn:microsoft.com/office/officeart/2005/8/layout/vList5"/>
    <dgm:cxn modelId="{DD15E1BA-3960-4FA0-A21D-0DBACF9534C3}" type="presParOf" srcId="{018232BE-0DC6-4FDA-B4ED-46F1B1940584}" destId="{E6EC819D-1B8A-4955-8429-8A836914D8D9}" srcOrd="2" destOrd="0" presId="urn:microsoft.com/office/officeart/2005/8/layout/vList5"/>
    <dgm:cxn modelId="{FE23B507-5903-418D-BBFE-EC3CA1605607}" type="presParOf" srcId="{E6EC819D-1B8A-4955-8429-8A836914D8D9}" destId="{B49A5D37-CEAC-4B62-AD66-3E3956F40615}" srcOrd="0" destOrd="0" presId="urn:microsoft.com/office/officeart/2005/8/layout/vList5"/>
    <dgm:cxn modelId="{CC04C6E9-8EFB-4E40-B120-D6B32F876030}" type="presParOf" srcId="{018232BE-0DC6-4FDA-B4ED-46F1B1940584}" destId="{46F12C98-BD34-4E3B-BE8C-7436C9E8D702}" srcOrd="3" destOrd="0" presId="urn:microsoft.com/office/officeart/2005/8/layout/vList5"/>
    <dgm:cxn modelId="{7EC4FD54-2792-4C02-8F08-9DBC9A5F7BFA}" type="presParOf" srcId="{018232BE-0DC6-4FDA-B4ED-46F1B1940584}" destId="{2AAB03D9-39F4-48E4-84AB-7A49481380F6}" srcOrd="4" destOrd="0" presId="urn:microsoft.com/office/officeart/2005/8/layout/vList5"/>
    <dgm:cxn modelId="{76BA521E-9FCF-48F6-A8FA-48E4A490C784}" type="presParOf" srcId="{2AAB03D9-39F4-48E4-84AB-7A49481380F6}" destId="{50FDE46E-EE6B-4F98-BA04-228F20A08848}" srcOrd="0" destOrd="0" presId="urn:microsoft.com/office/officeart/2005/8/layout/vList5"/>
    <dgm:cxn modelId="{920A354F-B3E4-4B35-80F1-AF92069E69AF}" type="presParOf" srcId="{2AAB03D9-39F4-48E4-84AB-7A49481380F6}" destId="{5931D563-E955-4EF0-A9DF-0DCA924C5715}" srcOrd="1" destOrd="0" presId="urn:microsoft.com/office/officeart/2005/8/layout/vList5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790D326-58DE-4475-94A6-1E323B1F333A}">
      <dgm:prSet phldrT="[Текст]" custT="1"/>
      <dgm:spPr/>
      <dgm:t>
        <a:bodyPr/>
        <a:lstStyle/>
        <a:p>
          <a:r>
            <a:rPr lang="ru-RU" sz="2400" dirty="0" smtClean="0"/>
            <a:t>5 группа</a:t>
          </a:r>
          <a:endParaRPr lang="ru-RU" sz="2400" dirty="0"/>
        </a:p>
      </dgm:t>
    </dgm:pt>
    <dgm:pt modelId="{FAD6077C-AB5B-4599-94D4-0FD4F18F7BCF}" type="sibTrans" cxnId="{7FFC9DBB-8CB7-4147-910A-AAB562E70CFE}">
      <dgm:prSet/>
      <dgm:spPr/>
      <dgm:t>
        <a:bodyPr/>
        <a:lstStyle/>
        <a:p>
          <a:endParaRPr lang="ru-RU"/>
        </a:p>
      </dgm:t>
    </dgm:pt>
    <dgm:pt modelId="{E58BB3FC-61FB-43B2-9D42-FE5BA317F552}" type="parTrans" cxnId="{7FFC9DBB-8CB7-4147-910A-AAB562E70CFE}">
      <dgm:prSet/>
      <dgm:spPr/>
      <dgm:t>
        <a:bodyPr/>
        <a:lstStyle/>
        <a:p>
          <a:endParaRPr lang="ru-RU"/>
        </a:p>
      </dgm:t>
    </dgm:pt>
    <dgm:pt modelId="{DE86919C-DA38-4571-B819-842BF5A484A3}">
      <dgm:prSet phldrT="[Текст]" custT="1"/>
      <dgm:spPr/>
      <dgm:t>
        <a:bodyPr/>
        <a:lstStyle/>
        <a:p>
          <a:r>
            <a:rPr lang="ru-RU" sz="2400" dirty="0" smtClean="0"/>
            <a:t>1 группа </a:t>
          </a:r>
          <a:endParaRPr lang="ru-RU" sz="2400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3D208546-DAA6-4166-8AC5-D989F90DEC60}">
      <dgm:prSet phldrT="[Текст]" custT="1"/>
      <dgm:spPr/>
      <dgm:t>
        <a:bodyPr/>
        <a:lstStyle/>
        <a:p>
          <a:r>
            <a:rPr lang="ru-RU" sz="2000" i="1" dirty="0" smtClean="0"/>
            <a:t>Скорость пер. </a:t>
          </a:r>
          <a:r>
            <a:rPr lang="ru-RU" sz="2000" i="1" dirty="0" err="1" smtClean="0"/>
            <a:t>инф</a:t>
          </a:r>
          <a:r>
            <a:rPr lang="ru-RU" sz="2000" i="1" dirty="0" smtClean="0"/>
            <a:t>.  – </a:t>
          </a:r>
          <a:r>
            <a:rPr lang="ru-RU" sz="2000" b="1" i="1" dirty="0" smtClean="0"/>
            <a:t>очень слабый-слабый</a:t>
          </a:r>
          <a:r>
            <a:rPr lang="ru-RU" sz="2000" i="1" dirty="0" smtClean="0"/>
            <a:t> уровень, внимательность – </a:t>
          </a:r>
          <a:r>
            <a:rPr lang="ru-RU" sz="2000" b="1" i="1" dirty="0" smtClean="0"/>
            <a:t>средний</a:t>
          </a:r>
          <a:endParaRPr lang="ru-RU" sz="2000" b="1" dirty="0"/>
        </a:p>
      </dgm:t>
    </dgm:pt>
    <dgm:pt modelId="{E56185E3-6A8D-4040-8723-7FAFCD06E15D}" type="sibTrans" cxnId="{FE5263D7-E4A3-4006-A7C7-A09971982B95}">
      <dgm:prSet/>
      <dgm:spPr/>
      <dgm:t>
        <a:bodyPr/>
        <a:lstStyle/>
        <a:p>
          <a:endParaRPr lang="ru-RU"/>
        </a:p>
      </dgm:t>
    </dgm:pt>
    <dgm:pt modelId="{200BDB72-769D-4B32-B3B1-88A781800EC3}" type="parTrans" cxnId="{FE5263D7-E4A3-4006-A7C7-A09971982B95}">
      <dgm:prSet/>
      <dgm:spPr/>
      <dgm:t>
        <a:bodyPr/>
        <a:lstStyle/>
        <a:p>
          <a:endParaRPr lang="ru-RU"/>
        </a:p>
      </dgm:t>
    </dgm:pt>
    <dgm:pt modelId="{7C406108-6688-4BB7-9861-1636B1DD7A0D}">
      <dgm:prSet phldrT="[Текст]" custT="1"/>
      <dgm:spPr/>
      <dgm:t>
        <a:bodyPr/>
        <a:lstStyle/>
        <a:p>
          <a:r>
            <a:rPr lang="ru-RU" sz="2400" dirty="0" smtClean="0"/>
            <a:t>6 группа</a:t>
          </a:r>
          <a:endParaRPr lang="ru-RU" sz="2400" dirty="0"/>
        </a:p>
      </dgm:t>
    </dgm:pt>
    <dgm:pt modelId="{4745C4D4-2A35-4663-B454-53138387C1AE}" type="parTrans" cxnId="{8C524B91-CC58-4982-AF39-9A45CF042B55}">
      <dgm:prSet/>
      <dgm:spPr/>
      <dgm:t>
        <a:bodyPr/>
        <a:lstStyle/>
        <a:p>
          <a:endParaRPr lang="ru-RU"/>
        </a:p>
      </dgm:t>
    </dgm:pt>
    <dgm:pt modelId="{9121AA4D-C1BC-48CC-A17E-C41104679655}" type="sibTrans" cxnId="{8C524B91-CC58-4982-AF39-9A45CF042B55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r>
            <a:rPr lang="ru-RU" sz="2000" i="1" dirty="0" smtClean="0"/>
            <a:t>Скорость </a:t>
          </a:r>
          <a:r>
            <a:rPr lang="ru-RU" sz="2000" i="1" dirty="0" err="1" smtClean="0"/>
            <a:t>пер.инф</a:t>
          </a:r>
          <a:r>
            <a:rPr lang="ru-RU" sz="2000" i="1" dirty="0" smtClean="0"/>
            <a:t> – </a:t>
          </a:r>
          <a:r>
            <a:rPr lang="ru-RU" sz="2000" b="1" i="1" dirty="0" smtClean="0"/>
            <a:t>слабая</a:t>
          </a:r>
          <a:r>
            <a:rPr lang="ru-RU" sz="2000" i="1" dirty="0" smtClean="0"/>
            <a:t>, внимательность – </a:t>
          </a:r>
          <a:r>
            <a:rPr lang="ru-RU" sz="2000" b="1" i="1" dirty="0" err="1" smtClean="0"/>
            <a:t>хорошая-высокая</a:t>
          </a:r>
          <a:endParaRPr lang="ru-RU" sz="2000" b="1" dirty="0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7A300911-D7B9-4CCE-B0DD-216DFDED5E74}">
      <dgm:prSet custT="1"/>
      <dgm:spPr/>
      <dgm:t>
        <a:bodyPr/>
        <a:lstStyle/>
        <a:p>
          <a:r>
            <a:rPr lang="ru-RU" sz="2000" b="0" u="sng" dirty="0" smtClean="0"/>
            <a:t>Дети работают медленно</a:t>
          </a:r>
          <a:endParaRPr lang="ru-RU" sz="2000" b="0" dirty="0"/>
        </a:p>
      </dgm:t>
    </dgm:pt>
    <dgm:pt modelId="{72C3E25A-B11E-4914-994C-1B4C65738E81}" type="parTrans" cxnId="{5A096330-CF28-4049-A8E3-A44D46791F9A}">
      <dgm:prSet/>
      <dgm:spPr/>
      <dgm:t>
        <a:bodyPr/>
        <a:lstStyle/>
        <a:p>
          <a:endParaRPr lang="ru-RU"/>
        </a:p>
      </dgm:t>
    </dgm:pt>
    <dgm:pt modelId="{33AF2B34-2600-4BF2-9C0C-CB6369B414BB}" type="sibTrans" cxnId="{5A096330-CF28-4049-A8E3-A44D46791F9A}">
      <dgm:prSet/>
      <dgm:spPr/>
      <dgm:t>
        <a:bodyPr/>
        <a:lstStyle/>
        <a:p>
          <a:endParaRPr lang="ru-RU"/>
        </a:p>
      </dgm:t>
    </dgm:pt>
    <dgm:pt modelId="{AD0DFCEF-8274-4D64-9A7D-59E010B86370}">
      <dgm:prSet phldrT="[Текст]" custT="1"/>
      <dgm:spPr/>
      <dgm:t>
        <a:bodyPr/>
        <a:lstStyle/>
        <a:p>
          <a:r>
            <a:rPr lang="ru-RU" sz="2000" b="1" u="sng" dirty="0" smtClean="0"/>
            <a:t>Недопустимы повышенные нагрузки</a:t>
          </a:r>
          <a:r>
            <a:rPr lang="ru-RU" sz="2000" dirty="0" smtClean="0"/>
            <a:t>, дополнительные кружки, секции, занятия с репетиторами. </a:t>
          </a:r>
          <a:endParaRPr lang="ru-RU" sz="2000" b="1" dirty="0"/>
        </a:p>
      </dgm:t>
    </dgm:pt>
    <dgm:pt modelId="{57AB46CF-598F-43B1-B2E8-2C0413A0F6A2}" type="parTrans" cxnId="{C65E150A-1D21-4E7B-A794-F71185D58C95}">
      <dgm:prSet/>
      <dgm:spPr/>
      <dgm:t>
        <a:bodyPr/>
        <a:lstStyle/>
        <a:p>
          <a:endParaRPr lang="ru-RU"/>
        </a:p>
      </dgm:t>
    </dgm:pt>
    <dgm:pt modelId="{F5A856A2-6633-407C-BEC3-499886E0C20B}" type="sibTrans" cxnId="{C65E150A-1D21-4E7B-A794-F71185D58C95}">
      <dgm:prSet/>
      <dgm:spPr/>
      <dgm:t>
        <a:bodyPr/>
        <a:lstStyle/>
        <a:p>
          <a:endParaRPr lang="ru-RU"/>
        </a:p>
      </dgm:t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3" custScaleX="56595" custScaleY="8205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2" custScaleX="122720" custScaleY="74113" custLinFactNeighborX="374" custLinFactNeighborY="-76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E6EC819D-1B8A-4955-8429-8A836914D8D9}" type="pres">
      <dgm:prSet presAssocID="{5790D326-58DE-4475-94A6-1E323B1F333A}" presName="linNode" presStyleCnt="0"/>
      <dgm:spPr/>
      <dgm:t>
        <a:bodyPr/>
        <a:lstStyle/>
        <a:p>
          <a:endParaRPr lang="ru-RU"/>
        </a:p>
      </dgm:t>
    </dgm:pt>
    <dgm:pt modelId="{B49A5D37-CEAC-4B62-AD66-3E3956F40615}" type="pres">
      <dgm:prSet presAssocID="{5790D326-58DE-4475-94A6-1E323B1F333A}" presName="parentText" presStyleLbl="node1" presStyleIdx="1" presStyleCnt="3" custScaleX="57248" custScaleY="8767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F12C98-BD34-4E3B-BE8C-7436C9E8D702}" type="pres">
      <dgm:prSet presAssocID="{FAD6077C-AB5B-4599-94D4-0FD4F18F7BCF}" presName="sp" presStyleCnt="0"/>
      <dgm:spPr/>
      <dgm:t>
        <a:bodyPr/>
        <a:lstStyle/>
        <a:p>
          <a:endParaRPr lang="ru-RU"/>
        </a:p>
      </dgm:t>
    </dgm:pt>
    <dgm:pt modelId="{2AAB03D9-39F4-48E4-84AB-7A49481380F6}" type="pres">
      <dgm:prSet presAssocID="{7C406108-6688-4BB7-9861-1636B1DD7A0D}" presName="linNode" presStyleCnt="0"/>
      <dgm:spPr/>
    </dgm:pt>
    <dgm:pt modelId="{50FDE46E-EE6B-4F98-BA04-228F20A08848}" type="pres">
      <dgm:prSet presAssocID="{7C406108-6688-4BB7-9861-1636B1DD7A0D}" presName="parentText" presStyleLbl="node1" presStyleIdx="2" presStyleCnt="3" custScaleX="61143" custScaleY="8716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1D563-E955-4EF0-A9DF-0DCA924C5715}" type="pres">
      <dgm:prSet presAssocID="{7C406108-6688-4BB7-9861-1636B1DD7A0D}" presName="descendantText" presStyleLbl="alignAccFollowNode1" presStyleIdx="1" presStyleCnt="2" custScaleX="121603" custScaleY="109063" custLinFactY="-36319" custLinFactNeighborX="-1427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4675E64-73EF-4C88-92A4-A1B89516636D}" type="presOf" srcId="{3D208546-DAA6-4166-8AC5-D989F90DEC60}" destId="{5931D563-E955-4EF0-A9DF-0DCA924C5715}" srcOrd="0" destOrd="0" presId="urn:microsoft.com/office/officeart/2005/8/layout/vList5"/>
    <dgm:cxn modelId="{6023DABE-B7F1-4EBD-8671-EB7BF17B0609}" type="presOf" srcId="{5C1A4FFE-30AA-4CFE-9A45-C45856D3FD78}" destId="{018232BE-0DC6-4FDA-B4ED-46F1B1940584}" srcOrd="0" destOrd="0" presId="urn:microsoft.com/office/officeart/2005/8/layout/vList5"/>
    <dgm:cxn modelId="{1C9EA8F2-7EF3-4AD0-BA42-5A7D14B47AF5}" type="presOf" srcId="{0DD0C766-9C07-4A5E-8D6C-7C192D48B2BE}" destId="{F0BBD12C-9D6C-4C31-ABDF-9D8E60AC70C7}" srcOrd="0" destOrd="0" presId="urn:microsoft.com/office/officeart/2005/8/layout/vList5"/>
    <dgm:cxn modelId="{5A096330-CF28-4049-A8E3-A44D46791F9A}" srcId="{DE86919C-DA38-4571-B819-842BF5A484A3}" destId="{7A300911-D7B9-4CCE-B0DD-216DFDED5E74}" srcOrd="1" destOrd="0" parTransId="{72C3E25A-B11E-4914-994C-1B4C65738E81}" sibTransId="{33AF2B34-2600-4BF2-9C0C-CB6369B414BB}"/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B1CEE688-9AD7-48CE-BF3D-36264F0B039A}" type="presOf" srcId="{AD0DFCEF-8274-4D64-9A7D-59E010B86370}" destId="{5931D563-E955-4EF0-A9DF-0DCA924C5715}" srcOrd="0" destOrd="1" presId="urn:microsoft.com/office/officeart/2005/8/layout/vList5"/>
    <dgm:cxn modelId="{7FFC9DBB-8CB7-4147-910A-AAB562E70CFE}" srcId="{5C1A4FFE-30AA-4CFE-9A45-C45856D3FD78}" destId="{5790D326-58DE-4475-94A6-1E323B1F333A}" srcOrd="1" destOrd="0" parTransId="{E58BB3FC-61FB-43B2-9D42-FE5BA317F552}" sibTransId="{FAD6077C-AB5B-4599-94D4-0FD4F18F7BCF}"/>
    <dgm:cxn modelId="{C65E150A-1D21-4E7B-A794-F71185D58C95}" srcId="{7C406108-6688-4BB7-9861-1636B1DD7A0D}" destId="{AD0DFCEF-8274-4D64-9A7D-59E010B86370}" srcOrd="1" destOrd="0" parTransId="{57AB46CF-598F-43B1-B2E8-2C0413A0F6A2}" sibTransId="{F5A856A2-6633-407C-BEC3-499886E0C20B}"/>
    <dgm:cxn modelId="{59F13162-DCFD-459C-9D9A-895AB4778D44}" type="presOf" srcId="{DE86919C-DA38-4571-B819-842BF5A484A3}" destId="{C5B72DB2-9B21-4DE3-AE04-1028D1F6BDEC}" srcOrd="0" destOrd="0" presId="urn:microsoft.com/office/officeart/2005/8/layout/vList5"/>
    <dgm:cxn modelId="{5EC1B403-7791-4C9E-B105-44AB4E41D954}" srcId="{DE86919C-DA38-4571-B819-842BF5A484A3}" destId="{0DD0C766-9C07-4A5E-8D6C-7C192D48B2BE}" srcOrd="0" destOrd="0" parTransId="{ADAF6E85-0660-4FBB-9081-0CAC71615B64}" sibTransId="{F86AC4DB-D789-48D4-A247-D7F162CF0568}"/>
    <dgm:cxn modelId="{FE5263D7-E4A3-4006-A7C7-A09971982B95}" srcId="{7C406108-6688-4BB7-9861-1636B1DD7A0D}" destId="{3D208546-DAA6-4166-8AC5-D989F90DEC60}" srcOrd="0" destOrd="0" parTransId="{200BDB72-769D-4B32-B3B1-88A781800EC3}" sibTransId="{E56185E3-6A8D-4040-8723-7FAFCD06E15D}"/>
    <dgm:cxn modelId="{8C524B91-CC58-4982-AF39-9A45CF042B55}" srcId="{5C1A4FFE-30AA-4CFE-9A45-C45856D3FD78}" destId="{7C406108-6688-4BB7-9861-1636B1DD7A0D}" srcOrd="2" destOrd="0" parTransId="{4745C4D4-2A35-4663-B454-53138387C1AE}" sibTransId="{9121AA4D-C1BC-48CC-A17E-C41104679655}"/>
    <dgm:cxn modelId="{5B118B5E-20F2-4B8F-9762-A785074C6C55}" type="presOf" srcId="{7C406108-6688-4BB7-9861-1636B1DD7A0D}" destId="{50FDE46E-EE6B-4F98-BA04-228F20A08848}" srcOrd="0" destOrd="0" presId="urn:microsoft.com/office/officeart/2005/8/layout/vList5"/>
    <dgm:cxn modelId="{AEC9B8E5-CF83-4FAA-9153-D388DE76E247}" type="presOf" srcId="{7A300911-D7B9-4CCE-B0DD-216DFDED5E74}" destId="{F0BBD12C-9D6C-4C31-ABDF-9D8E60AC70C7}" srcOrd="0" destOrd="1" presId="urn:microsoft.com/office/officeart/2005/8/layout/vList5"/>
    <dgm:cxn modelId="{042657CF-0D7E-468A-B340-2503C5AB317A}" type="presOf" srcId="{5790D326-58DE-4475-94A6-1E323B1F333A}" destId="{B49A5D37-CEAC-4B62-AD66-3E3956F40615}" srcOrd="0" destOrd="0" presId="urn:microsoft.com/office/officeart/2005/8/layout/vList5"/>
    <dgm:cxn modelId="{14E11CDC-212A-4FFF-A9E7-5D5AFC04C8DB}" type="presParOf" srcId="{018232BE-0DC6-4FDA-B4ED-46F1B1940584}" destId="{B8C29E6D-20E4-4861-9405-26EB12C4A91B}" srcOrd="0" destOrd="0" presId="urn:microsoft.com/office/officeart/2005/8/layout/vList5"/>
    <dgm:cxn modelId="{C2538EC2-0B4D-4A10-82A7-8B3E6BB16737}" type="presParOf" srcId="{B8C29E6D-20E4-4861-9405-26EB12C4A91B}" destId="{C5B72DB2-9B21-4DE3-AE04-1028D1F6BDEC}" srcOrd="0" destOrd="0" presId="urn:microsoft.com/office/officeart/2005/8/layout/vList5"/>
    <dgm:cxn modelId="{E191DCEF-CB26-4B2F-9953-EFC76998AD87}" type="presParOf" srcId="{B8C29E6D-20E4-4861-9405-26EB12C4A91B}" destId="{F0BBD12C-9D6C-4C31-ABDF-9D8E60AC70C7}" srcOrd="1" destOrd="0" presId="urn:microsoft.com/office/officeart/2005/8/layout/vList5"/>
    <dgm:cxn modelId="{11141153-23CA-4FD1-BAB8-1598FFCF3410}" type="presParOf" srcId="{018232BE-0DC6-4FDA-B4ED-46F1B1940584}" destId="{3DA4F4EB-672C-49CB-BB28-840C75BB513F}" srcOrd="1" destOrd="0" presId="urn:microsoft.com/office/officeart/2005/8/layout/vList5"/>
    <dgm:cxn modelId="{CD016614-F4BC-415D-B0A5-CF888EAE7CDE}" type="presParOf" srcId="{018232BE-0DC6-4FDA-B4ED-46F1B1940584}" destId="{E6EC819D-1B8A-4955-8429-8A836914D8D9}" srcOrd="2" destOrd="0" presId="urn:microsoft.com/office/officeart/2005/8/layout/vList5"/>
    <dgm:cxn modelId="{D834599F-B940-4486-B236-3E31D452B4AC}" type="presParOf" srcId="{E6EC819D-1B8A-4955-8429-8A836914D8D9}" destId="{B49A5D37-CEAC-4B62-AD66-3E3956F40615}" srcOrd="0" destOrd="0" presId="urn:microsoft.com/office/officeart/2005/8/layout/vList5"/>
    <dgm:cxn modelId="{86F3CC93-41E9-4D7C-AE0A-231AAABBE994}" type="presParOf" srcId="{018232BE-0DC6-4FDA-B4ED-46F1B1940584}" destId="{46F12C98-BD34-4E3B-BE8C-7436C9E8D702}" srcOrd="3" destOrd="0" presId="urn:microsoft.com/office/officeart/2005/8/layout/vList5"/>
    <dgm:cxn modelId="{8F5C9386-FFC5-4FC9-8504-D0C4D3CDA9CD}" type="presParOf" srcId="{018232BE-0DC6-4FDA-B4ED-46F1B1940584}" destId="{2AAB03D9-39F4-48E4-84AB-7A49481380F6}" srcOrd="4" destOrd="0" presId="urn:microsoft.com/office/officeart/2005/8/layout/vList5"/>
    <dgm:cxn modelId="{FF24B0C0-8E33-482D-B096-39908236DEB3}" type="presParOf" srcId="{2AAB03D9-39F4-48E4-84AB-7A49481380F6}" destId="{50FDE46E-EE6B-4F98-BA04-228F20A08848}" srcOrd="0" destOrd="0" presId="urn:microsoft.com/office/officeart/2005/8/layout/vList5"/>
    <dgm:cxn modelId="{2A706C67-0CFD-474B-8A27-0346257F41FE}" type="presParOf" srcId="{2AAB03D9-39F4-48E4-84AB-7A49481380F6}" destId="{5931D563-E955-4EF0-A9DF-0DCA924C5715}" srcOrd="1" destOrd="0" presId="urn:microsoft.com/office/officeart/2005/8/layout/vList5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E86919C-DA38-4571-B819-842BF5A484A3}">
      <dgm:prSet phldrT="[Текст]" custT="1"/>
      <dgm:spPr/>
      <dgm:t>
        <a:bodyPr/>
        <a:lstStyle/>
        <a:p>
          <a:r>
            <a:rPr lang="ru-RU" sz="2400" dirty="0" smtClean="0"/>
            <a:t>Норма</a:t>
          </a:r>
        </a:p>
        <a:p>
          <a:r>
            <a:rPr lang="ru-RU" sz="2400" dirty="0" smtClean="0"/>
            <a:t>Средний  уровень</a:t>
          </a:r>
          <a:endParaRPr lang="ru-RU" sz="2400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r>
            <a:rPr lang="ru-RU" sz="2000" u="sng" dirty="0" smtClean="0"/>
            <a:t>Зрительно-моторная координация развита в соответствии с возрастной нормой.</a:t>
          </a:r>
          <a:endParaRPr lang="ru-RU" sz="2000" b="1" dirty="0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DCADDF52-5259-4E88-B512-4097B2FBBAB9}">
      <dgm:prSet custT="1"/>
      <dgm:spPr/>
      <dgm:t>
        <a:bodyPr/>
        <a:lstStyle/>
        <a:p>
          <a:r>
            <a:rPr lang="ru-RU" sz="2000" u="sng" dirty="0" smtClean="0"/>
            <a:t>Основные геометрические формы, величины не знает или путает</a:t>
          </a:r>
          <a:r>
            <a:rPr lang="ru-RU" sz="2000" dirty="0" smtClean="0"/>
            <a:t>, не соотносит образец </a:t>
          </a:r>
          <a:endParaRPr lang="ru-RU" sz="2000" dirty="0"/>
        </a:p>
      </dgm:t>
    </dgm:pt>
    <dgm:pt modelId="{13D70E39-7D83-4285-B253-6CAF9A0FFAAA}" type="parTrans" cxnId="{29533F45-CBC6-4B49-BCB8-DAC52458B3BF}">
      <dgm:prSet/>
      <dgm:spPr/>
      <dgm:t>
        <a:bodyPr/>
        <a:lstStyle/>
        <a:p>
          <a:endParaRPr lang="ru-RU"/>
        </a:p>
      </dgm:t>
    </dgm:pt>
    <dgm:pt modelId="{43DA5D8F-4A1B-494E-88CF-A1E45E08388E}" type="sibTrans" cxnId="{29533F45-CBC6-4B49-BCB8-DAC52458B3BF}">
      <dgm:prSet/>
      <dgm:spPr/>
      <dgm:t>
        <a:bodyPr/>
        <a:lstStyle/>
        <a:p>
          <a:endParaRPr lang="ru-RU"/>
        </a:p>
      </dgm:t>
    </dgm:pt>
    <dgm:pt modelId="{13E038B3-BB8D-439D-857C-F4518500874F}">
      <dgm:prSet custT="1"/>
      <dgm:spPr/>
      <dgm:t>
        <a:bodyPr/>
        <a:lstStyle/>
        <a:p>
          <a:r>
            <a:rPr lang="ru-RU" sz="2000" u="sng" dirty="0" smtClean="0"/>
            <a:t>Неразвитость графических навыков ребенка. </a:t>
          </a:r>
          <a:endParaRPr lang="ru-RU" sz="2000" dirty="0"/>
        </a:p>
      </dgm:t>
    </dgm:pt>
    <dgm:pt modelId="{7968F924-D85E-460F-AC7C-9763050BE8FE}" type="parTrans" cxnId="{BDAA1B72-FF2F-4A63-A1BB-944A61F32BE6}">
      <dgm:prSet/>
      <dgm:spPr/>
      <dgm:t>
        <a:bodyPr/>
        <a:lstStyle/>
        <a:p>
          <a:endParaRPr lang="ru-RU"/>
        </a:p>
      </dgm:t>
    </dgm:pt>
    <dgm:pt modelId="{75736662-10B4-4B4F-9244-630DFE8A98C0}" type="sibTrans" cxnId="{BDAA1B72-FF2F-4A63-A1BB-944A61F32BE6}">
      <dgm:prSet/>
      <dgm:spPr/>
      <dgm:t>
        <a:bodyPr/>
        <a:lstStyle/>
        <a:p>
          <a:endParaRPr lang="ru-RU"/>
        </a:p>
      </dgm:t>
    </dgm:pt>
    <dgm:pt modelId="{C444FBA2-C05A-4FCB-A3C2-543B2AB7F7C4}">
      <dgm:prSet custT="1"/>
      <dgm:spPr/>
      <dgm:t>
        <a:bodyPr/>
        <a:lstStyle/>
        <a:p>
          <a:r>
            <a:rPr lang="ru-RU" sz="2000" u="sng" dirty="0" smtClean="0"/>
            <a:t>Часто это бывает причиной нелепых ошибок при списывании или срисовывании материала. </a:t>
          </a:r>
          <a:endParaRPr lang="ru-RU" sz="2000" dirty="0"/>
        </a:p>
      </dgm:t>
    </dgm:pt>
    <dgm:pt modelId="{3DBA9DD3-2F87-4037-A4F2-859DD98B4670}" type="parTrans" cxnId="{23E242E8-1064-4436-AACA-600F03E385BA}">
      <dgm:prSet/>
      <dgm:spPr/>
      <dgm:t>
        <a:bodyPr/>
        <a:lstStyle/>
        <a:p>
          <a:endParaRPr lang="ru-RU"/>
        </a:p>
      </dgm:t>
    </dgm:pt>
    <dgm:pt modelId="{62324794-349C-4CEE-A8A7-FD93FA107EB6}" type="sibTrans" cxnId="{23E242E8-1064-4436-AACA-600F03E385BA}">
      <dgm:prSet/>
      <dgm:spPr/>
      <dgm:t>
        <a:bodyPr/>
        <a:lstStyle/>
        <a:p>
          <a:endParaRPr lang="ru-RU"/>
        </a:p>
      </dgm:t>
    </dgm:pt>
    <dgm:pt modelId="{673B18C5-91F7-4A04-B8B3-8F5FE6E24054}">
      <dgm:prSet custT="1"/>
      <dgm:spPr/>
      <dgm:t>
        <a:bodyPr/>
        <a:lstStyle/>
        <a:p>
          <a:r>
            <a:rPr lang="ru-RU" sz="2000" u="sng" dirty="0" smtClean="0"/>
            <a:t>У детей с нарушенной зрительно-моторной координацией обуче­ние письму может осуществляться на основе формирования чисто моторного навыка</a:t>
          </a:r>
          <a:endParaRPr lang="ru-RU" sz="2000" dirty="0"/>
        </a:p>
      </dgm:t>
    </dgm:pt>
    <dgm:pt modelId="{B332EC65-E72A-4C30-AC8E-0AB18BE7EA2B}" type="parTrans" cxnId="{A6EB5666-F80C-4865-ABCB-E174C65571C6}">
      <dgm:prSet/>
      <dgm:spPr/>
      <dgm:t>
        <a:bodyPr/>
        <a:lstStyle/>
        <a:p>
          <a:endParaRPr lang="ru-RU"/>
        </a:p>
      </dgm:t>
    </dgm:pt>
    <dgm:pt modelId="{DB746B3D-DD51-493D-851D-6EF0289041D3}" type="sibTrans" cxnId="{A6EB5666-F80C-4865-ABCB-E174C65571C6}">
      <dgm:prSet/>
      <dgm:spPr/>
      <dgm:t>
        <a:bodyPr/>
        <a:lstStyle/>
        <a:p>
          <a:endParaRPr lang="ru-RU"/>
        </a:p>
      </dgm:t>
    </dgm:pt>
    <dgm:pt modelId="{3D208546-DAA6-4166-8AC5-D989F90DEC60}">
      <dgm:prSet phldrT="[Текст]" custT="1"/>
      <dgm:spPr/>
      <dgm:t>
        <a:bodyPr/>
        <a:lstStyle/>
        <a:p>
          <a:endParaRPr lang="ru-RU" sz="2000" b="1" dirty="0"/>
        </a:p>
      </dgm:t>
    </dgm:pt>
    <dgm:pt modelId="{E56185E3-6A8D-4040-8723-7FAFCD06E15D}" type="sibTrans" cxnId="{FE5263D7-E4A3-4006-A7C7-A09971982B95}">
      <dgm:prSet/>
      <dgm:spPr/>
      <dgm:t>
        <a:bodyPr/>
        <a:lstStyle/>
        <a:p>
          <a:endParaRPr lang="ru-RU"/>
        </a:p>
      </dgm:t>
    </dgm:pt>
    <dgm:pt modelId="{200BDB72-769D-4B32-B3B1-88A781800EC3}" type="parTrans" cxnId="{FE5263D7-E4A3-4006-A7C7-A09971982B95}">
      <dgm:prSet/>
      <dgm:spPr/>
      <dgm:t>
        <a:bodyPr/>
        <a:lstStyle/>
        <a:p>
          <a:endParaRPr lang="ru-RU"/>
        </a:p>
      </dgm:t>
    </dgm:pt>
    <dgm:pt modelId="{7C406108-6688-4BB7-9861-1636B1DD7A0D}">
      <dgm:prSet phldrT="[Текст]" custT="1"/>
      <dgm:spPr/>
      <dgm:t>
        <a:bodyPr/>
        <a:lstStyle/>
        <a:p>
          <a:r>
            <a:rPr lang="ru-RU" sz="2400" dirty="0" smtClean="0"/>
            <a:t>Слабый, очень </a:t>
          </a:r>
          <a:r>
            <a:rPr lang="ru-RU" sz="2400" smtClean="0"/>
            <a:t>слабый уровень</a:t>
          </a:r>
          <a:endParaRPr lang="ru-RU" sz="2400" dirty="0"/>
        </a:p>
      </dgm:t>
    </dgm:pt>
    <dgm:pt modelId="{9121AA4D-C1BC-48CC-A17E-C41104679655}" type="sibTrans" cxnId="{8C524B91-CC58-4982-AF39-9A45CF042B55}">
      <dgm:prSet/>
      <dgm:spPr/>
      <dgm:t>
        <a:bodyPr/>
        <a:lstStyle/>
        <a:p>
          <a:endParaRPr lang="ru-RU"/>
        </a:p>
      </dgm:t>
    </dgm:pt>
    <dgm:pt modelId="{4745C4D4-2A35-4663-B454-53138387C1AE}" type="parTrans" cxnId="{8C524B91-CC58-4982-AF39-9A45CF042B55}">
      <dgm:prSet/>
      <dgm:spPr/>
      <dgm:t>
        <a:bodyPr/>
        <a:lstStyle/>
        <a:p>
          <a:endParaRPr lang="ru-RU"/>
        </a:p>
      </dgm:t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2" custScaleX="62807" custScaleY="8205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2" custScaleX="122720" custScaleY="74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2AAB03D9-39F4-48E4-84AB-7A49481380F6}" type="pres">
      <dgm:prSet presAssocID="{7C406108-6688-4BB7-9861-1636B1DD7A0D}" presName="linNode" presStyleCnt="0"/>
      <dgm:spPr/>
    </dgm:pt>
    <dgm:pt modelId="{50FDE46E-EE6B-4F98-BA04-228F20A08848}" type="pres">
      <dgm:prSet presAssocID="{7C406108-6688-4BB7-9861-1636B1DD7A0D}" presName="parentText" presStyleLbl="node1" presStyleIdx="1" presStyleCnt="2" custScaleX="75850" custScaleY="8716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1D563-E955-4EF0-A9DF-0DCA924C5715}" type="pres">
      <dgm:prSet presAssocID="{7C406108-6688-4BB7-9861-1636B1DD7A0D}" presName="descendantText" presStyleLbl="alignAccFollowNode1" presStyleIdx="1" presStyleCnt="2" custScaleX="148865" custScaleY="166079" custLinFactNeighborX="-208" custLinFactNeighborY="-8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B9D6E8-E577-4D98-AA71-56DEE8A6948B}" type="presOf" srcId="{5C1A4FFE-30AA-4CFE-9A45-C45856D3FD78}" destId="{018232BE-0DC6-4FDA-B4ED-46F1B1940584}" srcOrd="0" destOrd="0" presId="urn:microsoft.com/office/officeart/2005/8/layout/vList5"/>
    <dgm:cxn modelId="{F6D93F1B-5084-4E74-B437-55E40AEE4A99}" type="presOf" srcId="{C444FBA2-C05A-4FCB-A3C2-543B2AB7F7C4}" destId="{5931D563-E955-4EF0-A9DF-0DCA924C5715}" srcOrd="0" destOrd="3" presId="urn:microsoft.com/office/officeart/2005/8/layout/vList5"/>
    <dgm:cxn modelId="{D5CD798E-6918-49D8-B468-8056872BD7E5}" type="presOf" srcId="{13E038B3-BB8D-439D-857C-F4518500874F}" destId="{5931D563-E955-4EF0-A9DF-0DCA924C5715}" srcOrd="0" destOrd="2" presId="urn:microsoft.com/office/officeart/2005/8/layout/vList5"/>
    <dgm:cxn modelId="{23E242E8-1064-4436-AACA-600F03E385BA}" srcId="{7C406108-6688-4BB7-9861-1636B1DD7A0D}" destId="{C444FBA2-C05A-4FCB-A3C2-543B2AB7F7C4}" srcOrd="3" destOrd="0" parTransId="{3DBA9DD3-2F87-4037-A4F2-859DD98B4670}" sibTransId="{62324794-349C-4CEE-A8A7-FD93FA107EB6}"/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0DCF4855-2541-4A17-883F-15C1E8A1E7B8}" type="presOf" srcId="{0DD0C766-9C07-4A5E-8D6C-7C192D48B2BE}" destId="{F0BBD12C-9D6C-4C31-ABDF-9D8E60AC70C7}" srcOrd="0" destOrd="0" presId="urn:microsoft.com/office/officeart/2005/8/layout/vList5"/>
    <dgm:cxn modelId="{5EC1B403-7791-4C9E-B105-44AB4E41D954}" srcId="{DE86919C-DA38-4571-B819-842BF5A484A3}" destId="{0DD0C766-9C07-4A5E-8D6C-7C192D48B2BE}" srcOrd="0" destOrd="0" parTransId="{ADAF6E85-0660-4FBB-9081-0CAC71615B64}" sibTransId="{F86AC4DB-D789-48D4-A247-D7F162CF0568}"/>
    <dgm:cxn modelId="{A6EB5666-F80C-4865-ABCB-E174C65571C6}" srcId="{7C406108-6688-4BB7-9861-1636B1DD7A0D}" destId="{673B18C5-91F7-4A04-B8B3-8F5FE6E24054}" srcOrd="4" destOrd="0" parTransId="{B332EC65-E72A-4C30-AC8E-0AB18BE7EA2B}" sibTransId="{DB746B3D-DD51-493D-851D-6EF0289041D3}"/>
    <dgm:cxn modelId="{95CC494A-7DD1-4004-87BA-1331CB4E8856}" type="presOf" srcId="{DE86919C-DA38-4571-B819-842BF5A484A3}" destId="{C5B72DB2-9B21-4DE3-AE04-1028D1F6BDEC}" srcOrd="0" destOrd="0" presId="urn:microsoft.com/office/officeart/2005/8/layout/vList5"/>
    <dgm:cxn modelId="{8C524B91-CC58-4982-AF39-9A45CF042B55}" srcId="{5C1A4FFE-30AA-4CFE-9A45-C45856D3FD78}" destId="{7C406108-6688-4BB7-9861-1636B1DD7A0D}" srcOrd="1" destOrd="0" parTransId="{4745C4D4-2A35-4663-B454-53138387C1AE}" sibTransId="{9121AA4D-C1BC-48CC-A17E-C41104679655}"/>
    <dgm:cxn modelId="{FE5263D7-E4A3-4006-A7C7-A09971982B95}" srcId="{7C406108-6688-4BB7-9861-1636B1DD7A0D}" destId="{3D208546-DAA6-4166-8AC5-D989F90DEC60}" srcOrd="0" destOrd="0" parTransId="{200BDB72-769D-4B32-B3B1-88A781800EC3}" sibTransId="{E56185E3-6A8D-4040-8723-7FAFCD06E15D}"/>
    <dgm:cxn modelId="{B55DA171-BF11-4227-9E90-0EB21FF05518}" type="presOf" srcId="{DCADDF52-5259-4E88-B512-4097B2FBBAB9}" destId="{5931D563-E955-4EF0-A9DF-0DCA924C5715}" srcOrd="0" destOrd="1" presId="urn:microsoft.com/office/officeart/2005/8/layout/vList5"/>
    <dgm:cxn modelId="{29533F45-CBC6-4B49-BCB8-DAC52458B3BF}" srcId="{7C406108-6688-4BB7-9861-1636B1DD7A0D}" destId="{DCADDF52-5259-4E88-B512-4097B2FBBAB9}" srcOrd="1" destOrd="0" parTransId="{13D70E39-7D83-4285-B253-6CAF9A0FFAAA}" sibTransId="{43DA5D8F-4A1B-494E-88CF-A1E45E08388E}"/>
    <dgm:cxn modelId="{BDAA1B72-FF2F-4A63-A1BB-944A61F32BE6}" srcId="{7C406108-6688-4BB7-9861-1636B1DD7A0D}" destId="{13E038B3-BB8D-439D-857C-F4518500874F}" srcOrd="2" destOrd="0" parTransId="{7968F924-D85E-460F-AC7C-9763050BE8FE}" sibTransId="{75736662-10B4-4B4F-9244-630DFE8A98C0}"/>
    <dgm:cxn modelId="{E4FB8F93-8CC1-4D74-BE27-BD76552AC322}" type="presOf" srcId="{3D208546-DAA6-4166-8AC5-D989F90DEC60}" destId="{5931D563-E955-4EF0-A9DF-0DCA924C5715}" srcOrd="0" destOrd="0" presId="urn:microsoft.com/office/officeart/2005/8/layout/vList5"/>
    <dgm:cxn modelId="{8A21D4D7-E447-4EB3-86A2-DC048D8B2E38}" type="presOf" srcId="{7C406108-6688-4BB7-9861-1636B1DD7A0D}" destId="{50FDE46E-EE6B-4F98-BA04-228F20A08848}" srcOrd="0" destOrd="0" presId="urn:microsoft.com/office/officeart/2005/8/layout/vList5"/>
    <dgm:cxn modelId="{56F01467-D35E-4F01-8CBD-4E2DC3FD51C1}" type="presOf" srcId="{673B18C5-91F7-4A04-B8B3-8F5FE6E24054}" destId="{5931D563-E955-4EF0-A9DF-0DCA924C5715}" srcOrd="0" destOrd="4" presId="urn:microsoft.com/office/officeart/2005/8/layout/vList5"/>
    <dgm:cxn modelId="{6A6D73F4-BB0B-4116-9E79-497B157315E4}" type="presParOf" srcId="{018232BE-0DC6-4FDA-B4ED-46F1B1940584}" destId="{B8C29E6D-20E4-4861-9405-26EB12C4A91B}" srcOrd="0" destOrd="0" presId="urn:microsoft.com/office/officeart/2005/8/layout/vList5"/>
    <dgm:cxn modelId="{9A42AD92-3C75-4EA4-9C7B-6A077866E980}" type="presParOf" srcId="{B8C29E6D-20E4-4861-9405-26EB12C4A91B}" destId="{C5B72DB2-9B21-4DE3-AE04-1028D1F6BDEC}" srcOrd="0" destOrd="0" presId="urn:microsoft.com/office/officeart/2005/8/layout/vList5"/>
    <dgm:cxn modelId="{E7CC2557-758F-4A0D-AB55-311F7F7591FD}" type="presParOf" srcId="{B8C29E6D-20E4-4861-9405-26EB12C4A91B}" destId="{F0BBD12C-9D6C-4C31-ABDF-9D8E60AC70C7}" srcOrd="1" destOrd="0" presId="urn:microsoft.com/office/officeart/2005/8/layout/vList5"/>
    <dgm:cxn modelId="{1FD56D0B-76F9-45A8-A9D2-857BA3629EAC}" type="presParOf" srcId="{018232BE-0DC6-4FDA-B4ED-46F1B1940584}" destId="{3DA4F4EB-672C-49CB-BB28-840C75BB513F}" srcOrd="1" destOrd="0" presId="urn:microsoft.com/office/officeart/2005/8/layout/vList5"/>
    <dgm:cxn modelId="{D88B6238-8765-40C4-AA17-8C263B15723D}" type="presParOf" srcId="{018232BE-0DC6-4FDA-B4ED-46F1B1940584}" destId="{2AAB03D9-39F4-48E4-84AB-7A49481380F6}" srcOrd="2" destOrd="0" presId="urn:microsoft.com/office/officeart/2005/8/layout/vList5"/>
    <dgm:cxn modelId="{F5BC8AF2-A5BA-4A04-BE30-21779EC6073B}" type="presParOf" srcId="{2AAB03D9-39F4-48E4-84AB-7A49481380F6}" destId="{50FDE46E-EE6B-4F98-BA04-228F20A08848}" srcOrd="0" destOrd="0" presId="urn:microsoft.com/office/officeart/2005/8/layout/vList5"/>
    <dgm:cxn modelId="{C56EC807-4ABD-4092-8DC6-F2283A597B3D}" type="presParOf" srcId="{2AAB03D9-39F4-48E4-84AB-7A49481380F6}" destId="{5931D563-E955-4EF0-A9DF-0DCA924C5715}" srcOrd="1" destOrd="0" presId="urn:microsoft.com/office/officeart/2005/8/layout/vList5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E86919C-DA38-4571-B819-842BF5A484A3}">
      <dgm:prSet phldrT="[Текст]" custT="1"/>
      <dgm:spPr/>
      <dgm:t>
        <a:bodyPr/>
        <a:lstStyle/>
        <a:p>
          <a:r>
            <a:rPr lang="ru-RU" sz="2400" dirty="0" smtClean="0"/>
            <a:t>Хороший уровень</a:t>
          </a:r>
          <a:endParaRPr lang="ru-RU" sz="2400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r>
            <a:rPr lang="ru-RU" sz="2000" dirty="0" smtClean="0"/>
            <a:t>Ребенок воспроизводит 5-6 слов из 9-ти предложенных</a:t>
          </a:r>
          <a:endParaRPr lang="ru-RU" sz="2000" b="1" dirty="0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3D208546-DAA6-4166-8AC5-D989F90DEC60}">
      <dgm:prSet phldrT="[Текст]" custT="1"/>
      <dgm:spPr/>
      <dgm:t>
        <a:bodyPr/>
        <a:lstStyle/>
        <a:p>
          <a:endParaRPr lang="ru-RU" sz="2000" b="1" dirty="0"/>
        </a:p>
      </dgm:t>
    </dgm:pt>
    <dgm:pt modelId="{E56185E3-6A8D-4040-8723-7FAFCD06E15D}" type="sibTrans" cxnId="{FE5263D7-E4A3-4006-A7C7-A09971982B95}">
      <dgm:prSet/>
      <dgm:spPr/>
      <dgm:t>
        <a:bodyPr/>
        <a:lstStyle/>
        <a:p>
          <a:endParaRPr lang="ru-RU"/>
        </a:p>
      </dgm:t>
    </dgm:pt>
    <dgm:pt modelId="{200BDB72-769D-4B32-B3B1-88A781800EC3}" type="parTrans" cxnId="{FE5263D7-E4A3-4006-A7C7-A09971982B95}">
      <dgm:prSet/>
      <dgm:spPr/>
      <dgm:t>
        <a:bodyPr/>
        <a:lstStyle/>
        <a:p>
          <a:endParaRPr lang="ru-RU"/>
        </a:p>
      </dgm:t>
    </dgm:pt>
    <dgm:pt modelId="{7C406108-6688-4BB7-9861-1636B1DD7A0D}">
      <dgm:prSet phldrT="[Текст]" custT="1"/>
      <dgm:spPr/>
      <dgm:t>
        <a:bodyPr/>
        <a:lstStyle/>
        <a:p>
          <a:r>
            <a:rPr lang="ru-RU" sz="2400" dirty="0" smtClean="0"/>
            <a:t>Средний уровень</a:t>
          </a:r>
          <a:endParaRPr lang="ru-RU" sz="2400" dirty="0"/>
        </a:p>
      </dgm:t>
    </dgm:pt>
    <dgm:pt modelId="{9121AA4D-C1BC-48CC-A17E-C41104679655}" type="sibTrans" cxnId="{8C524B91-CC58-4982-AF39-9A45CF042B55}">
      <dgm:prSet/>
      <dgm:spPr/>
      <dgm:t>
        <a:bodyPr/>
        <a:lstStyle/>
        <a:p>
          <a:endParaRPr lang="ru-RU"/>
        </a:p>
      </dgm:t>
    </dgm:pt>
    <dgm:pt modelId="{4745C4D4-2A35-4663-B454-53138387C1AE}" type="parTrans" cxnId="{8C524B91-CC58-4982-AF39-9A45CF042B55}">
      <dgm:prSet/>
      <dgm:spPr/>
      <dgm:t>
        <a:bodyPr/>
        <a:lstStyle/>
        <a:p>
          <a:endParaRPr lang="ru-RU"/>
        </a:p>
      </dgm:t>
    </dgm:pt>
    <dgm:pt modelId="{BD9BB94F-B429-430B-B2C8-0FBC35006D3F}">
      <dgm:prSet phldrT="[Текст]" custT="1"/>
      <dgm:spPr/>
      <dgm:t>
        <a:bodyPr/>
        <a:lstStyle/>
        <a:p>
          <a:r>
            <a:rPr lang="ru-RU" sz="2400" dirty="0" smtClean="0"/>
            <a:t>Слабый уровень</a:t>
          </a:r>
          <a:endParaRPr lang="ru-RU" sz="2400" dirty="0"/>
        </a:p>
      </dgm:t>
    </dgm:pt>
    <dgm:pt modelId="{03D1032D-1776-47B8-9703-FD3ADF5C5A70}" type="parTrans" cxnId="{C4A2E1F5-979A-4299-B88D-6F1148890B01}">
      <dgm:prSet/>
      <dgm:spPr/>
      <dgm:t>
        <a:bodyPr/>
        <a:lstStyle/>
        <a:p>
          <a:endParaRPr lang="ru-RU"/>
        </a:p>
      </dgm:t>
    </dgm:pt>
    <dgm:pt modelId="{5F29B2C7-ED21-4CEE-8490-0DB5DEF42FF8}" type="sibTrans" cxnId="{C4A2E1F5-979A-4299-B88D-6F1148890B01}">
      <dgm:prSet/>
      <dgm:spPr/>
      <dgm:t>
        <a:bodyPr/>
        <a:lstStyle/>
        <a:p>
          <a:endParaRPr lang="ru-RU"/>
        </a:p>
      </dgm:t>
    </dgm:pt>
    <dgm:pt modelId="{63442407-6572-4A7B-820B-F0925FC029B1}">
      <dgm:prSet custT="1"/>
      <dgm:spPr/>
      <dgm:t>
        <a:bodyPr/>
        <a:lstStyle/>
        <a:p>
          <a:r>
            <a:rPr lang="ru-RU" sz="2000" dirty="0" smtClean="0"/>
            <a:t>Ребенок </a:t>
          </a:r>
          <a:r>
            <a:rPr lang="ru-RU" sz="2000" u="sng" dirty="0" smtClean="0"/>
            <a:t>воспроизводит 1-2 слова из 9-ти предложенных, не сразу может понимать слова учителя</a:t>
          </a:r>
          <a:r>
            <a:rPr lang="ru-RU" sz="2000" dirty="0" smtClean="0"/>
            <a:t>, ему </a:t>
          </a:r>
          <a:r>
            <a:rPr lang="ru-RU" sz="2000" u="sng" dirty="0" smtClean="0"/>
            <a:t>необходимо повторять фразу несколько раз. </a:t>
          </a:r>
          <a:endParaRPr lang="ru-RU" sz="2000" b="1" dirty="0"/>
        </a:p>
      </dgm:t>
    </dgm:pt>
    <dgm:pt modelId="{F50CE13E-FE04-435E-838D-B4BA0D3E26C2}" type="parTrans" cxnId="{0D8B2D91-F2B5-4FE1-B7C6-DA9352DD761F}">
      <dgm:prSet/>
      <dgm:spPr/>
      <dgm:t>
        <a:bodyPr/>
        <a:lstStyle/>
        <a:p>
          <a:endParaRPr lang="ru-RU"/>
        </a:p>
      </dgm:t>
    </dgm:pt>
    <dgm:pt modelId="{4BB6D976-E540-4800-90CD-F651446B509B}" type="sibTrans" cxnId="{0D8B2D91-F2B5-4FE1-B7C6-DA9352DD761F}">
      <dgm:prSet/>
      <dgm:spPr/>
      <dgm:t>
        <a:bodyPr/>
        <a:lstStyle/>
        <a:p>
          <a:endParaRPr lang="ru-RU"/>
        </a:p>
      </dgm:t>
    </dgm:pt>
    <dgm:pt modelId="{08A59BB3-4B36-46A9-906A-12DF8357683B}">
      <dgm:prSet custT="1"/>
      <dgm:spPr/>
      <dgm:t>
        <a:bodyPr/>
        <a:lstStyle/>
        <a:p>
          <a:r>
            <a:rPr lang="ru-RU" sz="2000" dirty="0" smtClean="0"/>
            <a:t>Ребенок </a:t>
          </a:r>
          <a:r>
            <a:rPr lang="ru-RU" sz="2000" u="sng" dirty="0" smtClean="0"/>
            <a:t>воспроизводит без искажений 3-4 слова из 9-ти предложенных.</a:t>
          </a:r>
          <a:r>
            <a:rPr lang="ru-RU" sz="2000" dirty="0" smtClean="0"/>
            <a:t> </a:t>
          </a:r>
          <a:endParaRPr lang="ru-RU" sz="2000" dirty="0"/>
        </a:p>
      </dgm:t>
    </dgm:pt>
    <dgm:pt modelId="{0DD898BF-EBFF-430E-BFE4-177C1DA5A455}" type="parTrans" cxnId="{67350EAB-45DB-46C0-990C-02D760CE40B5}">
      <dgm:prSet/>
      <dgm:spPr/>
      <dgm:t>
        <a:bodyPr/>
        <a:lstStyle/>
        <a:p>
          <a:endParaRPr lang="ru-RU"/>
        </a:p>
      </dgm:t>
    </dgm:pt>
    <dgm:pt modelId="{C6B39AB5-4C7B-4793-A86D-C158EE009994}" type="sibTrans" cxnId="{67350EAB-45DB-46C0-990C-02D760CE40B5}">
      <dgm:prSet/>
      <dgm:spPr/>
      <dgm:t>
        <a:bodyPr/>
        <a:lstStyle/>
        <a:p>
          <a:endParaRPr lang="ru-RU"/>
        </a:p>
      </dgm:t>
    </dgm:pt>
    <dgm:pt modelId="{B5015747-08BD-4321-8874-C39FA615A5B7}">
      <dgm:prSet custT="1"/>
      <dgm:spPr/>
      <dgm:t>
        <a:bodyPr/>
        <a:lstStyle/>
        <a:p>
          <a:r>
            <a:rPr lang="ru-RU" sz="2000" b="1" i="1" u="sng" dirty="0" smtClean="0"/>
            <a:t>Рекомендуется</a:t>
          </a:r>
          <a:r>
            <a:rPr lang="ru-RU" sz="2000" u="sng" dirty="0" smtClean="0"/>
            <a:t> заниматься развитием речи</a:t>
          </a:r>
          <a:r>
            <a:rPr lang="ru-RU" sz="2000" dirty="0" smtClean="0"/>
            <a:t> ребенка </a:t>
          </a:r>
          <a:r>
            <a:rPr lang="ru-RU" sz="2000" u="sng" dirty="0" smtClean="0"/>
            <a:t>и обогащением словарного запаса.</a:t>
          </a:r>
          <a:endParaRPr lang="ru-RU" sz="2000" dirty="0"/>
        </a:p>
      </dgm:t>
    </dgm:pt>
    <dgm:pt modelId="{6DA0710E-50AF-444E-B666-335530443379}" type="parTrans" cxnId="{9DB31C95-2808-47FA-B162-D20693C32E39}">
      <dgm:prSet/>
      <dgm:spPr/>
      <dgm:t>
        <a:bodyPr/>
        <a:lstStyle/>
        <a:p>
          <a:endParaRPr lang="ru-RU"/>
        </a:p>
      </dgm:t>
    </dgm:pt>
    <dgm:pt modelId="{0B1A86C7-1B08-4524-910B-29A9E1860B62}" type="sibTrans" cxnId="{9DB31C95-2808-47FA-B162-D20693C32E39}">
      <dgm:prSet/>
      <dgm:spPr/>
      <dgm:t>
        <a:bodyPr/>
        <a:lstStyle/>
        <a:p>
          <a:endParaRPr lang="ru-RU"/>
        </a:p>
      </dgm:t>
    </dgm:pt>
    <dgm:pt modelId="{146D9271-7E38-4EC9-94B0-FB6A22A6DA3C}">
      <dgm:prSet custT="1"/>
      <dgm:spPr/>
      <dgm:t>
        <a:bodyPr/>
        <a:lstStyle/>
        <a:p>
          <a:endParaRPr lang="ru-RU" sz="2000" dirty="0"/>
        </a:p>
      </dgm:t>
    </dgm:pt>
    <dgm:pt modelId="{518FC6DC-27ED-4CF8-B339-0B4DC7E3C95E}" type="parTrans" cxnId="{2A3F97DA-819E-4879-9D19-A982BEB4547D}">
      <dgm:prSet/>
      <dgm:spPr/>
    </dgm:pt>
    <dgm:pt modelId="{05321962-B80F-4A42-B31E-565E3435E6F1}" type="sibTrans" cxnId="{2A3F97DA-819E-4879-9D19-A982BEB4547D}">
      <dgm:prSet/>
      <dgm:spPr/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3" custScaleX="62807" custScaleY="8205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3" custScaleX="122720" custScaleY="74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2AAB03D9-39F4-48E4-84AB-7A49481380F6}" type="pres">
      <dgm:prSet presAssocID="{7C406108-6688-4BB7-9861-1636B1DD7A0D}" presName="linNode" presStyleCnt="0"/>
      <dgm:spPr/>
    </dgm:pt>
    <dgm:pt modelId="{50FDE46E-EE6B-4F98-BA04-228F20A08848}" type="pres">
      <dgm:prSet presAssocID="{7C406108-6688-4BB7-9861-1636B1DD7A0D}" presName="parentText" presStyleLbl="node1" presStyleIdx="1" presStyleCnt="3" custScaleX="75850" custScaleY="8716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1D563-E955-4EF0-A9DF-0DCA924C5715}" type="pres">
      <dgm:prSet presAssocID="{7C406108-6688-4BB7-9861-1636B1DD7A0D}" presName="descendantText" presStyleLbl="alignAccFollowNode1" presStyleIdx="1" presStyleCnt="3" custScaleX="148865" custScaleY="57616" custLinFactNeighborX="-208" custLinFactNeighborY="-8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325BFC-90CC-4998-B0C1-386DB9412335}" type="pres">
      <dgm:prSet presAssocID="{9121AA4D-C1BC-48CC-A17E-C41104679655}" presName="sp" presStyleCnt="0"/>
      <dgm:spPr/>
    </dgm:pt>
    <dgm:pt modelId="{C93979A6-57B5-4E81-97DB-619F093D1DEA}" type="pres">
      <dgm:prSet presAssocID="{BD9BB94F-B429-430B-B2C8-0FBC35006D3F}" presName="linNode" presStyleCnt="0"/>
      <dgm:spPr/>
    </dgm:pt>
    <dgm:pt modelId="{59157F08-D14F-4881-A05D-D0C685F4220A}" type="pres">
      <dgm:prSet presAssocID="{BD9BB94F-B429-430B-B2C8-0FBC35006D3F}" presName="parentText" presStyleLbl="node1" presStyleIdx="2" presStyleCnt="3" custScaleX="62807" custScaleY="8205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17C44B-B394-4937-8D2E-5B0E8F837B89}" type="pres">
      <dgm:prSet presAssocID="{BD9BB94F-B429-430B-B2C8-0FBC35006D3F}" presName="descendantText" presStyleLbl="alignAccFollowNode1" presStyleIdx="2" presStyleCnt="3" custScaleX="122720" custScaleY="1294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F3A560-E1DC-4ED0-9AE5-52B6B584F7A1}" type="presOf" srcId="{3D208546-DAA6-4166-8AC5-D989F90DEC60}" destId="{5931D563-E955-4EF0-A9DF-0DCA924C5715}" srcOrd="0" destOrd="0" presId="urn:microsoft.com/office/officeart/2005/8/layout/vList5"/>
    <dgm:cxn modelId="{15B448FF-6635-42E5-B108-E0901E5764C6}" type="presOf" srcId="{63442407-6572-4A7B-820B-F0925FC029B1}" destId="{8A17C44B-B394-4937-8D2E-5B0E8F837B89}" srcOrd="0" destOrd="0" presId="urn:microsoft.com/office/officeart/2005/8/layout/vList5"/>
    <dgm:cxn modelId="{67350EAB-45DB-46C0-990C-02D760CE40B5}" srcId="{7C406108-6688-4BB7-9861-1636B1DD7A0D}" destId="{08A59BB3-4B36-46A9-906A-12DF8357683B}" srcOrd="1" destOrd="0" parTransId="{0DD898BF-EBFF-430E-BFE4-177C1DA5A455}" sibTransId="{C6B39AB5-4C7B-4793-A86D-C158EE009994}"/>
    <dgm:cxn modelId="{2683822C-5668-40FB-99F2-312BF6D1F9C6}" type="presOf" srcId="{BD9BB94F-B429-430B-B2C8-0FBC35006D3F}" destId="{59157F08-D14F-4881-A05D-D0C685F4220A}" srcOrd="0" destOrd="0" presId="urn:microsoft.com/office/officeart/2005/8/layout/vList5"/>
    <dgm:cxn modelId="{F72806EB-76ED-4497-B5FB-28BD62BCC07B}" type="presOf" srcId="{7C406108-6688-4BB7-9861-1636B1DD7A0D}" destId="{50FDE46E-EE6B-4F98-BA04-228F20A08848}" srcOrd="0" destOrd="0" presId="urn:microsoft.com/office/officeart/2005/8/layout/vList5"/>
    <dgm:cxn modelId="{2A3F97DA-819E-4879-9D19-A982BEB4547D}" srcId="{7C406108-6688-4BB7-9861-1636B1DD7A0D}" destId="{146D9271-7E38-4EC9-94B0-FB6A22A6DA3C}" srcOrd="2" destOrd="0" parTransId="{518FC6DC-27ED-4CF8-B339-0B4DC7E3C95E}" sibTransId="{05321962-B80F-4A42-B31E-565E3435E6F1}"/>
    <dgm:cxn modelId="{9DB31C95-2808-47FA-B162-D20693C32E39}" srcId="{BD9BB94F-B429-430B-B2C8-0FBC35006D3F}" destId="{B5015747-08BD-4321-8874-C39FA615A5B7}" srcOrd="1" destOrd="0" parTransId="{6DA0710E-50AF-444E-B666-335530443379}" sibTransId="{0B1A86C7-1B08-4524-910B-29A9E1860B62}"/>
    <dgm:cxn modelId="{5EC1B403-7791-4C9E-B105-44AB4E41D954}" srcId="{DE86919C-DA38-4571-B819-842BF5A484A3}" destId="{0DD0C766-9C07-4A5E-8D6C-7C192D48B2BE}" srcOrd="0" destOrd="0" parTransId="{ADAF6E85-0660-4FBB-9081-0CAC71615B64}" sibTransId="{F86AC4DB-D789-48D4-A247-D7F162CF0568}"/>
    <dgm:cxn modelId="{C4A2E1F5-979A-4299-B88D-6F1148890B01}" srcId="{5C1A4FFE-30AA-4CFE-9A45-C45856D3FD78}" destId="{BD9BB94F-B429-430B-B2C8-0FBC35006D3F}" srcOrd="2" destOrd="0" parTransId="{03D1032D-1776-47B8-9703-FD3ADF5C5A70}" sibTransId="{5F29B2C7-ED21-4CEE-8490-0DB5DEF42FF8}"/>
    <dgm:cxn modelId="{8C524B91-CC58-4982-AF39-9A45CF042B55}" srcId="{5C1A4FFE-30AA-4CFE-9A45-C45856D3FD78}" destId="{7C406108-6688-4BB7-9861-1636B1DD7A0D}" srcOrd="1" destOrd="0" parTransId="{4745C4D4-2A35-4663-B454-53138387C1AE}" sibTransId="{9121AA4D-C1BC-48CC-A17E-C41104679655}"/>
    <dgm:cxn modelId="{FE5263D7-E4A3-4006-A7C7-A09971982B95}" srcId="{7C406108-6688-4BB7-9861-1636B1DD7A0D}" destId="{3D208546-DAA6-4166-8AC5-D989F90DEC60}" srcOrd="0" destOrd="0" parTransId="{200BDB72-769D-4B32-B3B1-88A781800EC3}" sibTransId="{E56185E3-6A8D-4040-8723-7FAFCD06E15D}"/>
    <dgm:cxn modelId="{FA59FDD6-67B2-4810-B048-8386FB1A01C6}" type="presOf" srcId="{08A59BB3-4B36-46A9-906A-12DF8357683B}" destId="{5931D563-E955-4EF0-A9DF-0DCA924C5715}" srcOrd="0" destOrd="1" presId="urn:microsoft.com/office/officeart/2005/8/layout/vList5"/>
    <dgm:cxn modelId="{0D8B2D91-F2B5-4FE1-B7C6-DA9352DD761F}" srcId="{BD9BB94F-B429-430B-B2C8-0FBC35006D3F}" destId="{63442407-6572-4A7B-820B-F0925FC029B1}" srcOrd="0" destOrd="0" parTransId="{F50CE13E-FE04-435E-838D-B4BA0D3E26C2}" sibTransId="{4BB6D976-E540-4800-90CD-F651446B509B}"/>
    <dgm:cxn modelId="{27F507D9-3BB7-46AA-9813-89D56AE38189}" type="presOf" srcId="{0DD0C766-9C07-4A5E-8D6C-7C192D48B2BE}" destId="{F0BBD12C-9D6C-4C31-ABDF-9D8E60AC70C7}" srcOrd="0" destOrd="0" presId="urn:microsoft.com/office/officeart/2005/8/layout/vList5"/>
    <dgm:cxn modelId="{43BB7A4A-E0C6-4146-B429-E720E0D2077D}" type="presOf" srcId="{5C1A4FFE-30AA-4CFE-9A45-C45856D3FD78}" destId="{018232BE-0DC6-4FDA-B4ED-46F1B1940584}" srcOrd="0" destOrd="0" presId="urn:microsoft.com/office/officeart/2005/8/layout/vList5"/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73604670-DC74-4741-9964-07C018E9F9A6}" type="presOf" srcId="{B5015747-08BD-4321-8874-C39FA615A5B7}" destId="{8A17C44B-B394-4937-8D2E-5B0E8F837B89}" srcOrd="0" destOrd="1" presId="urn:microsoft.com/office/officeart/2005/8/layout/vList5"/>
    <dgm:cxn modelId="{E8EE01E4-0FD4-4A66-AD02-3E15DAF474E9}" type="presOf" srcId="{DE86919C-DA38-4571-B819-842BF5A484A3}" destId="{C5B72DB2-9B21-4DE3-AE04-1028D1F6BDEC}" srcOrd="0" destOrd="0" presId="urn:microsoft.com/office/officeart/2005/8/layout/vList5"/>
    <dgm:cxn modelId="{0B503CF0-D258-4DDC-B857-A224B7EAE0A2}" type="presOf" srcId="{146D9271-7E38-4EC9-94B0-FB6A22A6DA3C}" destId="{5931D563-E955-4EF0-A9DF-0DCA924C5715}" srcOrd="0" destOrd="2" presId="urn:microsoft.com/office/officeart/2005/8/layout/vList5"/>
    <dgm:cxn modelId="{BA5E876A-9028-4337-BA31-9A0F3ECEEFE6}" type="presParOf" srcId="{018232BE-0DC6-4FDA-B4ED-46F1B1940584}" destId="{B8C29E6D-20E4-4861-9405-26EB12C4A91B}" srcOrd="0" destOrd="0" presId="urn:microsoft.com/office/officeart/2005/8/layout/vList5"/>
    <dgm:cxn modelId="{56DE904A-0F87-43EC-A892-6D8BEBA6BC99}" type="presParOf" srcId="{B8C29E6D-20E4-4861-9405-26EB12C4A91B}" destId="{C5B72DB2-9B21-4DE3-AE04-1028D1F6BDEC}" srcOrd="0" destOrd="0" presId="urn:microsoft.com/office/officeart/2005/8/layout/vList5"/>
    <dgm:cxn modelId="{AE7CD86D-72E4-4B16-9070-7F0B2C6122C9}" type="presParOf" srcId="{B8C29E6D-20E4-4861-9405-26EB12C4A91B}" destId="{F0BBD12C-9D6C-4C31-ABDF-9D8E60AC70C7}" srcOrd="1" destOrd="0" presId="urn:microsoft.com/office/officeart/2005/8/layout/vList5"/>
    <dgm:cxn modelId="{27EA8411-663E-435D-B9A5-670751019F49}" type="presParOf" srcId="{018232BE-0DC6-4FDA-B4ED-46F1B1940584}" destId="{3DA4F4EB-672C-49CB-BB28-840C75BB513F}" srcOrd="1" destOrd="0" presId="urn:microsoft.com/office/officeart/2005/8/layout/vList5"/>
    <dgm:cxn modelId="{745FCC2B-C702-4751-9094-FE4EAB932959}" type="presParOf" srcId="{018232BE-0DC6-4FDA-B4ED-46F1B1940584}" destId="{2AAB03D9-39F4-48E4-84AB-7A49481380F6}" srcOrd="2" destOrd="0" presId="urn:microsoft.com/office/officeart/2005/8/layout/vList5"/>
    <dgm:cxn modelId="{F5F37D9E-BDEE-457D-BD4E-D0C50BF534BB}" type="presParOf" srcId="{2AAB03D9-39F4-48E4-84AB-7A49481380F6}" destId="{50FDE46E-EE6B-4F98-BA04-228F20A08848}" srcOrd="0" destOrd="0" presId="urn:microsoft.com/office/officeart/2005/8/layout/vList5"/>
    <dgm:cxn modelId="{EB951BAC-06CB-4D46-8DBC-43375B7D19AB}" type="presParOf" srcId="{2AAB03D9-39F4-48E4-84AB-7A49481380F6}" destId="{5931D563-E955-4EF0-A9DF-0DCA924C5715}" srcOrd="1" destOrd="0" presId="urn:microsoft.com/office/officeart/2005/8/layout/vList5"/>
    <dgm:cxn modelId="{A3FA4D2A-6BC2-4C48-9176-9236BBF5B838}" type="presParOf" srcId="{018232BE-0DC6-4FDA-B4ED-46F1B1940584}" destId="{C7325BFC-90CC-4998-B0C1-386DB9412335}" srcOrd="3" destOrd="0" presId="urn:microsoft.com/office/officeart/2005/8/layout/vList5"/>
    <dgm:cxn modelId="{EFF7D813-B030-4727-99D2-49910F7B4692}" type="presParOf" srcId="{018232BE-0DC6-4FDA-B4ED-46F1B1940584}" destId="{C93979A6-57B5-4E81-97DB-619F093D1DEA}" srcOrd="4" destOrd="0" presId="urn:microsoft.com/office/officeart/2005/8/layout/vList5"/>
    <dgm:cxn modelId="{EA87C81D-70AC-4B18-A300-D2E8C9789E2D}" type="presParOf" srcId="{C93979A6-57B5-4E81-97DB-619F093D1DEA}" destId="{59157F08-D14F-4881-A05D-D0C685F4220A}" srcOrd="0" destOrd="0" presId="urn:microsoft.com/office/officeart/2005/8/layout/vList5"/>
    <dgm:cxn modelId="{584D8887-0D59-44BE-B3C8-4E86036B1B29}" type="presParOf" srcId="{C93979A6-57B5-4E81-97DB-619F093D1DEA}" destId="{8A17C44B-B394-4937-8D2E-5B0E8F837B89}" srcOrd="1" destOrd="0" presId="urn:microsoft.com/office/officeart/2005/8/layout/vList5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E86919C-DA38-4571-B819-842BF5A484A3}">
      <dgm:prSet phldrT="[Текст]" custT="1"/>
      <dgm:spPr/>
      <dgm:t>
        <a:bodyPr/>
        <a:lstStyle/>
        <a:p>
          <a:r>
            <a:rPr lang="ru-RU" sz="2400" dirty="0" smtClean="0"/>
            <a:t>Высокий Хороший уровни</a:t>
          </a:r>
          <a:endParaRPr lang="ru-RU" sz="2400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r>
            <a:rPr lang="ru-RU" sz="2000" u="sng" dirty="0" smtClean="0"/>
            <a:t>Можно говорить о наличии уже структурной зрительной памяти</a:t>
          </a:r>
          <a:r>
            <a:rPr lang="ru-RU" sz="2000" dirty="0" smtClean="0"/>
            <a:t>, то есть о ее качественно более высоком уровне развития. </a:t>
          </a:r>
          <a:r>
            <a:rPr lang="ru-RU" sz="2000" u="sng" dirty="0" smtClean="0"/>
            <a:t>При этом слабый уровень речевой памяти может быть легко компенсирован.</a:t>
          </a:r>
          <a:endParaRPr lang="ru-RU" sz="2000" b="1" dirty="0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BD9BB94F-B429-430B-B2C8-0FBC35006D3F}">
      <dgm:prSet phldrT="[Текст]" custT="1"/>
      <dgm:spPr/>
      <dgm:t>
        <a:bodyPr/>
        <a:lstStyle/>
        <a:p>
          <a:r>
            <a:rPr lang="ru-RU" sz="2400" dirty="0" smtClean="0"/>
            <a:t>Слабый уровень</a:t>
          </a:r>
          <a:endParaRPr lang="ru-RU" sz="2400" dirty="0"/>
        </a:p>
      </dgm:t>
    </dgm:pt>
    <dgm:pt modelId="{03D1032D-1776-47B8-9703-FD3ADF5C5A70}" type="parTrans" cxnId="{C4A2E1F5-979A-4299-B88D-6F1148890B01}">
      <dgm:prSet/>
      <dgm:spPr/>
      <dgm:t>
        <a:bodyPr/>
        <a:lstStyle/>
        <a:p>
          <a:endParaRPr lang="ru-RU"/>
        </a:p>
      </dgm:t>
    </dgm:pt>
    <dgm:pt modelId="{5F29B2C7-ED21-4CEE-8490-0DB5DEF42FF8}" type="sibTrans" cxnId="{C4A2E1F5-979A-4299-B88D-6F1148890B01}">
      <dgm:prSet/>
      <dgm:spPr/>
      <dgm:t>
        <a:bodyPr/>
        <a:lstStyle/>
        <a:p>
          <a:endParaRPr lang="ru-RU"/>
        </a:p>
      </dgm:t>
    </dgm:pt>
    <dgm:pt modelId="{63442407-6572-4A7B-820B-F0925FC029B1}">
      <dgm:prSet custT="1"/>
      <dgm:spPr/>
      <dgm:t>
        <a:bodyPr/>
        <a:lstStyle/>
        <a:p>
          <a:r>
            <a:rPr lang="ru-RU" sz="2000" u="sng" dirty="0" smtClean="0"/>
            <a:t>Зрительная память практически не развита.</a:t>
          </a:r>
          <a:endParaRPr lang="ru-RU" sz="2000" b="1" dirty="0"/>
        </a:p>
      </dgm:t>
    </dgm:pt>
    <dgm:pt modelId="{F50CE13E-FE04-435E-838D-B4BA0D3E26C2}" type="parTrans" cxnId="{0D8B2D91-F2B5-4FE1-B7C6-DA9352DD761F}">
      <dgm:prSet/>
      <dgm:spPr/>
      <dgm:t>
        <a:bodyPr/>
        <a:lstStyle/>
        <a:p>
          <a:endParaRPr lang="ru-RU"/>
        </a:p>
      </dgm:t>
    </dgm:pt>
    <dgm:pt modelId="{4BB6D976-E540-4800-90CD-F651446B509B}" type="sibTrans" cxnId="{0D8B2D91-F2B5-4FE1-B7C6-DA9352DD761F}">
      <dgm:prSet/>
      <dgm:spPr/>
      <dgm:t>
        <a:bodyPr/>
        <a:lstStyle/>
        <a:p>
          <a:endParaRPr lang="ru-RU"/>
        </a:p>
      </dgm:t>
    </dgm:pt>
    <dgm:pt modelId="{7C406108-6688-4BB7-9861-1636B1DD7A0D}">
      <dgm:prSet phldrT="[Текст]" custT="1"/>
      <dgm:spPr/>
      <dgm:t>
        <a:bodyPr/>
        <a:lstStyle/>
        <a:p>
          <a:r>
            <a:rPr lang="ru-RU" sz="2400" dirty="0" smtClean="0"/>
            <a:t>Средний уровень</a:t>
          </a:r>
          <a:endParaRPr lang="ru-RU" sz="2400" dirty="0"/>
        </a:p>
      </dgm:t>
    </dgm:pt>
    <dgm:pt modelId="{9121AA4D-C1BC-48CC-A17E-C41104679655}" type="sibTrans" cxnId="{8C524B91-CC58-4982-AF39-9A45CF042B55}">
      <dgm:prSet/>
      <dgm:spPr/>
      <dgm:t>
        <a:bodyPr/>
        <a:lstStyle/>
        <a:p>
          <a:endParaRPr lang="ru-RU"/>
        </a:p>
      </dgm:t>
    </dgm:pt>
    <dgm:pt modelId="{4745C4D4-2A35-4663-B454-53138387C1AE}" type="parTrans" cxnId="{8C524B91-CC58-4982-AF39-9A45CF042B55}">
      <dgm:prSet/>
      <dgm:spPr/>
      <dgm:t>
        <a:bodyPr/>
        <a:lstStyle/>
        <a:p>
          <a:endParaRPr lang="ru-RU"/>
        </a:p>
      </dgm:t>
    </dgm:pt>
    <dgm:pt modelId="{08A59BB3-4B36-46A9-906A-12DF8357683B}">
      <dgm:prSet custT="1"/>
      <dgm:spPr/>
      <dgm:t>
        <a:bodyPr/>
        <a:lstStyle/>
        <a:p>
          <a:r>
            <a:rPr lang="ru-RU" sz="2000" u="sng" dirty="0" smtClean="0"/>
            <a:t>Зрительная память характеризуется как простая, ассоциативная, она не может компенсировать недостатки кратковременной речевой памяти.</a:t>
          </a:r>
          <a:endParaRPr lang="ru-RU" sz="2000" dirty="0"/>
        </a:p>
      </dgm:t>
    </dgm:pt>
    <dgm:pt modelId="{C6B39AB5-4C7B-4793-A86D-C158EE009994}" type="sibTrans" cxnId="{67350EAB-45DB-46C0-990C-02D760CE40B5}">
      <dgm:prSet/>
      <dgm:spPr/>
      <dgm:t>
        <a:bodyPr/>
        <a:lstStyle/>
        <a:p>
          <a:endParaRPr lang="ru-RU"/>
        </a:p>
      </dgm:t>
    </dgm:pt>
    <dgm:pt modelId="{0DD898BF-EBFF-430E-BFE4-177C1DA5A455}" type="parTrans" cxnId="{67350EAB-45DB-46C0-990C-02D760CE40B5}">
      <dgm:prSet/>
      <dgm:spPr/>
      <dgm:t>
        <a:bodyPr/>
        <a:lstStyle/>
        <a:p>
          <a:endParaRPr lang="ru-RU"/>
        </a:p>
      </dgm:t>
    </dgm:pt>
    <dgm:pt modelId="{3D208546-DAA6-4166-8AC5-D989F90DEC60}">
      <dgm:prSet phldrT="[Текст]" custT="1"/>
      <dgm:spPr/>
      <dgm:t>
        <a:bodyPr/>
        <a:lstStyle/>
        <a:p>
          <a:endParaRPr lang="ru-RU" sz="2000" b="1" dirty="0"/>
        </a:p>
      </dgm:t>
    </dgm:pt>
    <dgm:pt modelId="{E56185E3-6A8D-4040-8723-7FAFCD06E15D}" type="sibTrans" cxnId="{FE5263D7-E4A3-4006-A7C7-A09971982B95}">
      <dgm:prSet/>
      <dgm:spPr/>
      <dgm:t>
        <a:bodyPr/>
        <a:lstStyle/>
        <a:p>
          <a:endParaRPr lang="ru-RU"/>
        </a:p>
      </dgm:t>
    </dgm:pt>
    <dgm:pt modelId="{200BDB72-769D-4B32-B3B1-88A781800EC3}" type="parTrans" cxnId="{FE5263D7-E4A3-4006-A7C7-A09971982B95}">
      <dgm:prSet/>
      <dgm:spPr/>
      <dgm:t>
        <a:bodyPr/>
        <a:lstStyle/>
        <a:p>
          <a:endParaRPr lang="ru-RU"/>
        </a:p>
      </dgm:t>
    </dgm:pt>
    <dgm:pt modelId="{146D9271-7E38-4EC9-94B0-FB6A22A6DA3C}">
      <dgm:prSet custT="1"/>
      <dgm:spPr/>
      <dgm:t>
        <a:bodyPr/>
        <a:lstStyle/>
        <a:p>
          <a:endParaRPr lang="ru-RU" sz="2000" dirty="0"/>
        </a:p>
      </dgm:t>
    </dgm:pt>
    <dgm:pt modelId="{05321962-B80F-4A42-B31E-565E3435E6F1}" type="sibTrans" cxnId="{2A3F97DA-819E-4879-9D19-A982BEB4547D}">
      <dgm:prSet/>
      <dgm:spPr/>
      <dgm:t>
        <a:bodyPr/>
        <a:lstStyle/>
        <a:p>
          <a:endParaRPr lang="ru-RU"/>
        </a:p>
      </dgm:t>
    </dgm:pt>
    <dgm:pt modelId="{518FC6DC-27ED-4CF8-B339-0B4DC7E3C95E}" type="parTrans" cxnId="{2A3F97DA-819E-4879-9D19-A982BEB4547D}">
      <dgm:prSet/>
      <dgm:spPr/>
      <dgm:t>
        <a:bodyPr/>
        <a:lstStyle/>
        <a:p>
          <a:endParaRPr lang="ru-RU"/>
        </a:p>
      </dgm:t>
    </dgm:pt>
    <dgm:pt modelId="{D5199F86-AF8D-4A5A-A3F8-4B5DD6611F88}">
      <dgm:prSet custT="1"/>
      <dgm:spPr/>
      <dgm:t>
        <a:bodyPr/>
        <a:lstStyle/>
        <a:p>
          <a:r>
            <a:rPr lang="ru-RU" sz="2000" u="sng" dirty="0" smtClean="0"/>
            <a:t>Наличие наглядной информации не будет улучшать запоминание материала, напротив, ее изобилие без достаточных речевых разъяснений может осложнять процессы восприятие и запоминание информации.</a:t>
          </a:r>
          <a:endParaRPr lang="ru-RU" sz="2000" b="1" dirty="0"/>
        </a:p>
      </dgm:t>
    </dgm:pt>
    <dgm:pt modelId="{9903B580-8CB1-40F9-BCA9-B24A88F37848}" type="parTrans" cxnId="{68869454-C94C-48B5-939E-073C9DEC1197}">
      <dgm:prSet/>
      <dgm:spPr/>
      <dgm:t>
        <a:bodyPr/>
        <a:lstStyle/>
        <a:p>
          <a:endParaRPr lang="ru-RU"/>
        </a:p>
      </dgm:t>
    </dgm:pt>
    <dgm:pt modelId="{2D61A342-F573-4500-AACE-22DEF3A2DF50}" type="sibTrans" cxnId="{68869454-C94C-48B5-939E-073C9DEC1197}">
      <dgm:prSet/>
      <dgm:spPr/>
      <dgm:t>
        <a:bodyPr/>
        <a:lstStyle/>
        <a:p>
          <a:endParaRPr lang="ru-RU"/>
        </a:p>
      </dgm:t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3" custScaleX="62807" custScaleY="8205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3" custScaleX="122720" custScaleY="984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2AAB03D9-39F4-48E4-84AB-7A49481380F6}" type="pres">
      <dgm:prSet presAssocID="{7C406108-6688-4BB7-9861-1636B1DD7A0D}" presName="linNode" presStyleCnt="0"/>
      <dgm:spPr/>
    </dgm:pt>
    <dgm:pt modelId="{50FDE46E-EE6B-4F98-BA04-228F20A08848}" type="pres">
      <dgm:prSet presAssocID="{7C406108-6688-4BB7-9861-1636B1DD7A0D}" presName="parentText" presStyleLbl="node1" presStyleIdx="1" presStyleCnt="3" custScaleX="75850" custScaleY="8716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1D563-E955-4EF0-A9DF-0DCA924C5715}" type="pres">
      <dgm:prSet presAssocID="{7C406108-6688-4BB7-9861-1636B1DD7A0D}" presName="descendantText" presStyleLbl="alignAccFollowNode1" presStyleIdx="1" presStyleCnt="3" custScaleX="148865" custScaleY="88394" custLinFactNeighborX="-208" custLinFactNeighborY="-8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325BFC-90CC-4998-B0C1-386DB9412335}" type="pres">
      <dgm:prSet presAssocID="{9121AA4D-C1BC-48CC-A17E-C41104679655}" presName="sp" presStyleCnt="0"/>
      <dgm:spPr/>
    </dgm:pt>
    <dgm:pt modelId="{C93979A6-57B5-4E81-97DB-619F093D1DEA}" type="pres">
      <dgm:prSet presAssocID="{BD9BB94F-B429-430B-B2C8-0FBC35006D3F}" presName="linNode" presStyleCnt="0"/>
      <dgm:spPr/>
    </dgm:pt>
    <dgm:pt modelId="{59157F08-D14F-4881-A05D-D0C685F4220A}" type="pres">
      <dgm:prSet presAssocID="{BD9BB94F-B429-430B-B2C8-0FBC35006D3F}" presName="parentText" presStyleLbl="node1" presStyleIdx="2" presStyleCnt="3" custScaleX="62807" custScaleY="8205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17C44B-B394-4937-8D2E-5B0E8F837B89}" type="pres">
      <dgm:prSet presAssocID="{BD9BB94F-B429-430B-B2C8-0FBC35006D3F}" presName="descendantText" presStyleLbl="alignAccFollowNode1" presStyleIdx="2" presStyleCnt="3" custScaleX="122720" custScaleY="1294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EF749CF-F337-45A1-8428-B71DAC426DCF}" type="presOf" srcId="{146D9271-7E38-4EC9-94B0-FB6A22A6DA3C}" destId="{5931D563-E955-4EF0-A9DF-0DCA924C5715}" srcOrd="0" destOrd="2" presId="urn:microsoft.com/office/officeart/2005/8/layout/vList5"/>
    <dgm:cxn modelId="{660B85F5-D53C-4154-A14F-9B87600413BD}" type="presOf" srcId="{DE86919C-DA38-4571-B819-842BF5A484A3}" destId="{C5B72DB2-9B21-4DE3-AE04-1028D1F6BDEC}" srcOrd="0" destOrd="0" presId="urn:microsoft.com/office/officeart/2005/8/layout/vList5"/>
    <dgm:cxn modelId="{67350EAB-45DB-46C0-990C-02D760CE40B5}" srcId="{7C406108-6688-4BB7-9861-1636B1DD7A0D}" destId="{08A59BB3-4B36-46A9-906A-12DF8357683B}" srcOrd="1" destOrd="0" parTransId="{0DD898BF-EBFF-430E-BFE4-177C1DA5A455}" sibTransId="{C6B39AB5-4C7B-4793-A86D-C158EE009994}"/>
    <dgm:cxn modelId="{2A3F97DA-819E-4879-9D19-A982BEB4547D}" srcId="{7C406108-6688-4BB7-9861-1636B1DD7A0D}" destId="{146D9271-7E38-4EC9-94B0-FB6A22A6DA3C}" srcOrd="2" destOrd="0" parTransId="{518FC6DC-27ED-4CF8-B339-0B4DC7E3C95E}" sibTransId="{05321962-B80F-4A42-B31E-565E3435E6F1}"/>
    <dgm:cxn modelId="{79D9AAB2-9685-43D0-97AB-36A1EF89CCC2}" type="presOf" srcId="{D5199F86-AF8D-4A5A-A3F8-4B5DD6611F88}" destId="{8A17C44B-B394-4937-8D2E-5B0E8F837B89}" srcOrd="0" destOrd="1" presId="urn:microsoft.com/office/officeart/2005/8/layout/vList5"/>
    <dgm:cxn modelId="{5DBE2639-6E07-46D6-8122-2893B5D86F51}" type="presOf" srcId="{63442407-6572-4A7B-820B-F0925FC029B1}" destId="{8A17C44B-B394-4937-8D2E-5B0E8F837B89}" srcOrd="0" destOrd="0" presId="urn:microsoft.com/office/officeart/2005/8/layout/vList5"/>
    <dgm:cxn modelId="{5EC1B403-7791-4C9E-B105-44AB4E41D954}" srcId="{DE86919C-DA38-4571-B819-842BF5A484A3}" destId="{0DD0C766-9C07-4A5E-8D6C-7C192D48B2BE}" srcOrd="0" destOrd="0" parTransId="{ADAF6E85-0660-4FBB-9081-0CAC71615B64}" sibTransId="{F86AC4DB-D789-48D4-A247-D7F162CF0568}"/>
    <dgm:cxn modelId="{DB337E74-74B2-43A0-B9DE-251086F8F90B}" type="presOf" srcId="{0DD0C766-9C07-4A5E-8D6C-7C192D48B2BE}" destId="{F0BBD12C-9D6C-4C31-ABDF-9D8E60AC70C7}" srcOrd="0" destOrd="0" presId="urn:microsoft.com/office/officeart/2005/8/layout/vList5"/>
    <dgm:cxn modelId="{C4A2E1F5-979A-4299-B88D-6F1148890B01}" srcId="{5C1A4FFE-30AA-4CFE-9A45-C45856D3FD78}" destId="{BD9BB94F-B429-430B-B2C8-0FBC35006D3F}" srcOrd="2" destOrd="0" parTransId="{03D1032D-1776-47B8-9703-FD3ADF5C5A70}" sibTransId="{5F29B2C7-ED21-4CEE-8490-0DB5DEF42FF8}"/>
    <dgm:cxn modelId="{8C524B91-CC58-4982-AF39-9A45CF042B55}" srcId="{5C1A4FFE-30AA-4CFE-9A45-C45856D3FD78}" destId="{7C406108-6688-4BB7-9861-1636B1DD7A0D}" srcOrd="1" destOrd="0" parTransId="{4745C4D4-2A35-4663-B454-53138387C1AE}" sibTransId="{9121AA4D-C1BC-48CC-A17E-C41104679655}"/>
    <dgm:cxn modelId="{FE5263D7-E4A3-4006-A7C7-A09971982B95}" srcId="{7C406108-6688-4BB7-9861-1636B1DD7A0D}" destId="{3D208546-DAA6-4166-8AC5-D989F90DEC60}" srcOrd="0" destOrd="0" parTransId="{200BDB72-769D-4B32-B3B1-88A781800EC3}" sibTransId="{E56185E3-6A8D-4040-8723-7FAFCD06E15D}"/>
    <dgm:cxn modelId="{68869454-C94C-48B5-939E-073C9DEC1197}" srcId="{BD9BB94F-B429-430B-B2C8-0FBC35006D3F}" destId="{D5199F86-AF8D-4A5A-A3F8-4B5DD6611F88}" srcOrd="1" destOrd="0" parTransId="{9903B580-8CB1-40F9-BCA9-B24A88F37848}" sibTransId="{2D61A342-F573-4500-AACE-22DEF3A2DF50}"/>
    <dgm:cxn modelId="{0D8B2D91-F2B5-4FE1-B7C6-DA9352DD761F}" srcId="{BD9BB94F-B429-430B-B2C8-0FBC35006D3F}" destId="{63442407-6572-4A7B-820B-F0925FC029B1}" srcOrd="0" destOrd="0" parTransId="{F50CE13E-FE04-435E-838D-B4BA0D3E26C2}" sibTransId="{4BB6D976-E540-4800-90CD-F651446B509B}"/>
    <dgm:cxn modelId="{B40BF5F2-AE0C-454D-A4C8-1E0EC5EFB391}" type="presOf" srcId="{7C406108-6688-4BB7-9861-1636B1DD7A0D}" destId="{50FDE46E-EE6B-4F98-BA04-228F20A08848}" srcOrd="0" destOrd="0" presId="urn:microsoft.com/office/officeart/2005/8/layout/vList5"/>
    <dgm:cxn modelId="{EFBE04F9-049F-4FFA-AA6A-9780CA4E38AF}" type="presOf" srcId="{3D208546-DAA6-4166-8AC5-D989F90DEC60}" destId="{5931D563-E955-4EF0-A9DF-0DCA924C5715}" srcOrd="0" destOrd="0" presId="urn:microsoft.com/office/officeart/2005/8/layout/vList5"/>
    <dgm:cxn modelId="{4BB74C6D-CFC3-453E-B7A2-0737B9A07AB0}" type="presOf" srcId="{BD9BB94F-B429-430B-B2C8-0FBC35006D3F}" destId="{59157F08-D14F-4881-A05D-D0C685F4220A}" srcOrd="0" destOrd="0" presId="urn:microsoft.com/office/officeart/2005/8/layout/vList5"/>
    <dgm:cxn modelId="{355FC7F1-38D1-4FF7-B5E3-1CAFCB89892A}" type="presOf" srcId="{08A59BB3-4B36-46A9-906A-12DF8357683B}" destId="{5931D563-E955-4EF0-A9DF-0DCA924C5715}" srcOrd="0" destOrd="1" presId="urn:microsoft.com/office/officeart/2005/8/layout/vList5"/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E0506EE6-D715-46F5-82F3-8D25190B8D09}" type="presOf" srcId="{5C1A4FFE-30AA-4CFE-9A45-C45856D3FD78}" destId="{018232BE-0DC6-4FDA-B4ED-46F1B1940584}" srcOrd="0" destOrd="0" presId="urn:microsoft.com/office/officeart/2005/8/layout/vList5"/>
    <dgm:cxn modelId="{113F819D-7593-44EC-A55C-ABF481EC734B}" type="presParOf" srcId="{018232BE-0DC6-4FDA-B4ED-46F1B1940584}" destId="{B8C29E6D-20E4-4861-9405-26EB12C4A91B}" srcOrd="0" destOrd="0" presId="urn:microsoft.com/office/officeart/2005/8/layout/vList5"/>
    <dgm:cxn modelId="{B9F4871E-E290-4906-BCCA-9BA31EFD71D0}" type="presParOf" srcId="{B8C29E6D-20E4-4861-9405-26EB12C4A91B}" destId="{C5B72DB2-9B21-4DE3-AE04-1028D1F6BDEC}" srcOrd="0" destOrd="0" presId="urn:microsoft.com/office/officeart/2005/8/layout/vList5"/>
    <dgm:cxn modelId="{680C440E-C821-48F9-B8FC-221BDFA0A917}" type="presParOf" srcId="{B8C29E6D-20E4-4861-9405-26EB12C4A91B}" destId="{F0BBD12C-9D6C-4C31-ABDF-9D8E60AC70C7}" srcOrd="1" destOrd="0" presId="urn:microsoft.com/office/officeart/2005/8/layout/vList5"/>
    <dgm:cxn modelId="{BEC04D86-7DFB-4174-AF5C-301B95E3F407}" type="presParOf" srcId="{018232BE-0DC6-4FDA-B4ED-46F1B1940584}" destId="{3DA4F4EB-672C-49CB-BB28-840C75BB513F}" srcOrd="1" destOrd="0" presId="urn:microsoft.com/office/officeart/2005/8/layout/vList5"/>
    <dgm:cxn modelId="{9B0F4F6E-F52A-4F4A-83C4-A781F75D6A8E}" type="presParOf" srcId="{018232BE-0DC6-4FDA-B4ED-46F1B1940584}" destId="{2AAB03D9-39F4-48E4-84AB-7A49481380F6}" srcOrd="2" destOrd="0" presId="urn:microsoft.com/office/officeart/2005/8/layout/vList5"/>
    <dgm:cxn modelId="{2CDE8EB9-E538-479E-A8A3-4E0CF05EA063}" type="presParOf" srcId="{2AAB03D9-39F4-48E4-84AB-7A49481380F6}" destId="{50FDE46E-EE6B-4F98-BA04-228F20A08848}" srcOrd="0" destOrd="0" presId="urn:microsoft.com/office/officeart/2005/8/layout/vList5"/>
    <dgm:cxn modelId="{B94AB789-663E-4B94-AAD1-0672D05827CD}" type="presParOf" srcId="{2AAB03D9-39F4-48E4-84AB-7A49481380F6}" destId="{5931D563-E955-4EF0-A9DF-0DCA924C5715}" srcOrd="1" destOrd="0" presId="urn:microsoft.com/office/officeart/2005/8/layout/vList5"/>
    <dgm:cxn modelId="{09844422-D488-4A33-922F-20B1BB3DF694}" type="presParOf" srcId="{018232BE-0DC6-4FDA-B4ED-46F1B1940584}" destId="{C7325BFC-90CC-4998-B0C1-386DB9412335}" srcOrd="3" destOrd="0" presId="urn:microsoft.com/office/officeart/2005/8/layout/vList5"/>
    <dgm:cxn modelId="{078F9EC6-BCB7-417A-A144-A5489FA4036A}" type="presParOf" srcId="{018232BE-0DC6-4FDA-B4ED-46F1B1940584}" destId="{C93979A6-57B5-4E81-97DB-619F093D1DEA}" srcOrd="4" destOrd="0" presId="urn:microsoft.com/office/officeart/2005/8/layout/vList5"/>
    <dgm:cxn modelId="{8BA8EDC7-0E2A-4ABF-8117-7180320FCCD2}" type="presParOf" srcId="{C93979A6-57B5-4E81-97DB-619F093D1DEA}" destId="{59157F08-D14F-4881-A05D-D0C685F4220A}" srcOrd="0" destOrd="0" presId="urn:microsoft.com/office/officeart/2005/8/layout/vList5"/>
    <dgm:cxn modelId="{EF7C79BA-8E44-4B75-8184-5673561BBCBC}" type="presParOf" srcId="{C93979A6-57B5-4E81-97DB-619F093D1DEA}" destId="{8A17C44B-B394-4937-8D2E-5B0E8F837B89}" srcOrd="1" destOrd="0" presId="urn:microsoft.com/office/officeart/2005/8/layout/vList5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E86919C-DA38-4571-B819-842BF5A484A3}">
      <dgm:prSet phldrT="[Текст]" custT="1"/>
      <dgm:spPr/>
      <dgm:t>
        <a:bodyPr/>
        <a:lstStyle/>
        <a:p>
          <a:r>
            <a:rPr lang="ru-RU" sz="2400" dirty="0" smtClean="0"/>
            <a:t>Высокий Хороший уровни</a:t>
          </a:r>
          <a:endParaRPr lang="ru-RU" sz="2400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r>
            <a:rPr lang="ru-RU" sz="2000" dirty="0" smtClean="0"/>
            <a:t>Дети свободно пользуются речью, легко говорят своими словами, речь их достаточно богата.</a:t>
          </a:r>
          <a:endParaRPr lang="ru-RU" sz="2000" b="1" dirty="0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BD9BB94F-B429-430B-B2C8-0FBC35006D3F}">
      <dgm:prSet phldrT="[Текст]" custT="1"/>
      <dgm:spPr/>
      <dgm:t>
        <a:bodyPr/>
        <a:lstStyle/>
        <a:p>
          <a:r>
            <a:rPr lang="ru-RU" sz="2400" dirty="0" smtClean="0"/>
            <a:t>Слабый уровень</a:t>
          </a:r>
          <a:endParaRPr lang="ru-RU" sz="2400" dirty="0"/>
        </a:p>
      </dgm:t>
    </dgm:pt>
    <dgm:pt modelId="{03D1032D-1776-47B8-9703-FD3ADF5C5A70}" type="parTrans" cxnId="{C4A2E1F5-979A-4299-B88D-6F1148890B01}">
      <dgm:prSet/>
      <dgm:spPr/>
      <dgm:t>
        <a:bodyPr/>
        <a:lstStyle/>
        <a:p>
          <a:endParaRPr lang="ru-RU"/>
        </a:p>
      </dgm:t>
    </dgm:pt>
    <dgm:pt modelId="{5F29B2C7-ED21-4CEE-8490-0DB5DEF42FF8}" type="sibTrans" cxnId="{C4A2E1F5-979A-4299-B88D-6F1148890B01}">
      <dgm:prSet/>
      <dgm:spPr/>
      <dgm:t>
        <a:bodyPr/>
        <a:lstStyle/>
        <a:p>
          <a:endParaRPr lang="ru-RU"/>
        </a:p>
      </dgm:t>
    </dgm:pt>
    <dgm:pt modelId="{7C406108-6688-4BB7-9861-1636B1DD7A0D}">
      <dgm:prSet phldrT="[Текст]" custT="1"/>
      <dgm:spPr/>
      <dgm:t>
        <a:bodyPr/>
        <a:lstStyle/>
        <a:p>
          <a:r>
            <a:rPr lang="ru-RU" sz="2400" dirty="0" smtClean="0"/>
            <a:t>Средний уровень</a:t>
          </a:r>
          <a:endParaRPr lang="ru-RU" sz="2400" dirty="0"/>
        </a:p>
      </dgm:t>
    </dgm:pt>
    <dgm:pt modelId="{9121AA4D-C1BC-48CC-A17E-C41104679655}" type="sibTrans" cxnId="{8C524B91-CC58-4982-AF39-9A45CF042B55}">
      <dgm:prSet/>
      <dgm:spPr/>
      <dgm:t>
        <a:bodyPr/>
        <a:lstStyle/>
        <a:p>
          <a:endParaRPr lang="ru-RU"/>
        </a:p>
      </dgm:t>
    </dgm:pt>
    <dgm:pt modelId="{4745C4D4-2A35-4663-B454-53138387C1AE}" type="parTrans" cxnId="{8C524B91-CC58-4982-AF39-9A45CF042B55}">
      <dgm:prSet/>
      <dgm:spPr/>
      <dgm:t>
        <a:bodyPr/>
        <a:lstStyle/>
        <a:p>
          <a:endParaRPr lang="ru-RU"/>
        </a:p>
      </dgm:t>
    </dgm:pt>
    <dgm:pt modelId="{3D208546-DAA6-4166-8AC5-D989F90DEC60}">
      <dgm:prSet phldrT="[Текст]" custT="1"/>
      <dgm:spPr/>
      <dgm:t>
        <a:bodyPr/>
        <a:lstStyle/>
        <a:p>
          <a:endParaRPr lang="ru-RU" sz="2000" b="1" dirty="0"/>
        </a:p>
      </dgm:t>
    </dgm:pt>
    <dgm:pt modelId="{E56185E3-6A8D-4040-8723-7FAFCD06E15D}" type="sibTrans" cxnId="{FE5263D7-E4A3-4006-A7C7-A09971982B95}">
      <dgm:prSet/>
      <dgm:spPr/>
      <dgm:t>
        <a:bodyPr/>
        <a:lstStyle/>
        <a:p>
          <a:endParaRPr lang="ru-RU"/>
        </a:p>
      </dgm:t>
    </dgm:pt>
    <dgm:pt modelId="{200BDB72-769D-4B32-B3B1-88A781800EC3}" type="parTrans" cxnId="{FE5263D7-E4A3-4006-A7C7-A09971982B95}">
      <dgm:prSet/>
      <dgm:spPr/>
      <dgm:t>
        <a:bodyPr/>
        <a:lstStyle/>
        <a:p>
          <a:endParaRPr lang="ru-RU"/>
        </a:p>
      </dgm:t>
    </dgm:pt>
    <dgm:pt modelId="{146D9271-7E38-4EC9-94B0-FB6A22A6DA3C}">
      <dgm:prSet custT="1"/>
      <dgm:spPr/>
      <dgm:t>
        <a:bodyPr/>
        <a:lstStyle/>
        <a:p>
          <a:endParaRPr lang="ru-RU" sz="2000" dirty="0"/>
        </a:p>
      </dgm:t>
    </dgm:pt>
    <dgm:pt modelId="{05321962-B80F-4A42-B31E-565E3435E6F1}" type="sibTrans" cxnId="{2A3F97DA-819E-4879-9D19-A982BEB4547D}">
      <dgm:prSet/>
      <dgm:spPr/>
      <dgm:t>
        <a:bodyPr/>
        <a:lstStyle/>
        <a:p>
          <a:endParaRPr lang="ru-RU"/>
        </a:p>
      </dgm:t>
    </dgm:pt>
    <dgm:pt modelId="{518FC6DC-27ED-4CF8-B339-0B4DC7E3C95E}" type="parTrans" cxnId="{2A3F97DA-819E-4879-9D19-A982BEB4547D}">
      <dgm:prSet/>
      <dgm:spPr/>
      <dgm:t>
        <a:bodyPr/>
        <a:lstStyle/>
        <a:p>
          <a:endParaRPr lang="ru-RU"/>
        </a:p>
      </dgm:t>
    </dgm:pt>
    <dgm:pt modelId="{B05D8559-5B1C-4D9E-BDF6-7A4F294A58D5}">
      <dgm:prSet custT="1"/>
      <dgm:spPr/>
      <dgm:t>
        <a:bodyPr/>
        <a:lstStyle/>
        <a:p>
          <a:r>
            <a:rPr lang="ru-RU" sz="2400" dirty="0" smtClean="0"/>
            <a:t>Очень слабый уровень</a:t>
          </a:r>
          <a:endParaRPr lang="ru-RU" sz="2400" dirty="0"/>
        </a:p>
      </dgm:t>
    </dgm:pt>
    <dgm:pt modelId="{9E141020-1181-4643-8805-783D14AF7B01}" type="parTrans" cxnId="{E16BFBE5-39BB-4138-AB7D-F3EEF1F1A828}">
      <dgm:prSet/>
      <dgm:spPr/>
      <dgm:t>
        <a:bodyPr/>
        <a:lstStyle/>
        <a:p>
          <a:endParaRPr lang="ru-RU"/>
        </a:p>
      </dgm:t>
    </dgm:pt>
    <dgm:pt modelId="{789A5552-5BC1-430A-BB5A-1C707686674A}" type="sibTrans" cxnId="{E16BFBE5-39BB-4138-AB7D-F3EEF1F1A828}">
      <dgm:prSet/>
      <dgm:spPr/>
      <dgm:t>
        <a:bodyPr/>
        <a:lstStyle/>
        <a:p>
          <a:endParaRPr lang="ru-RU"/>
        </a:p>
      </dgm:t>
    </dgm:pt>
    <dgm:pt modelId="{63442407-6572-4A7B-820B-F0925FC029B1}">
      <dgm:prSet custT="1"/>
      <dgm:spPr/>
      <dgm:t>
        <a:bodyPr/>
        <a:lstStyle/>
        <a:p>
          <a:pPr marL="228600" indent="-228600">
            <a:lnSpc>
              <a:spcPct val="90000"/>
            </a:lnSpc>
            <a:spcAft>
              <a:spcPct val="15000"/>
            </a:spcAft>
          </a:pPr>
          <a:r>
            <a:rPr lang="ru-RU" sz="2000" u="sng" dirty="0" smtClean="0"/>
            <a:t>Свидетельствует о наличии проблем в речевом развитии.</a:t>
          </a:r>
          <a:r>
            <a:rPr lang="ru-RU" sz="2000" dirty="0" smtClean="0"/>
            <a:t> </a:t>
          </a:r>
          <a:r>
            <a:rPr lang="ru-RU" sz="2000" b="1" dirty="0" smtClean="0"/>
            <a:t>Возможные причины:</a:t>
          </a:r>
          <a:endParaRPr lang="ru-RU" sz="2000" b="1" dirty="0"/>
        </a:p>
      </dgm:t>
    </dgm:pt>
    <dgm:pt modelId="{4BB6D976-E540-4800-90CD-F651446B509B}" type="sibTrans" cxnId="{0D8B2D91-F2B5-4FE1-B7C6-DA9352DD761F}">
      <dgm:prSet/>
      <dgm:spPr/>
      <dgm:t>
        <a:bodyPr/>
        <a:lstStyle/>
        <a:p>
          <a:endParaRPr lang="ru-RU"/>
        </a:p>
      </dgm:t>
    </dgm:pt>
    <dgm:pt modelId="{F50CE13E-FE04-435E-838D-B4BA0D3E26C2}" type="parTrans" cxnId="{0D8B2D91-F2B5-4FE1-B7C6-DA9352DD761F}">
      <dgm:prSet/>
      <dgm:spPr/>
      <dgm:t>
        <a:bodyPr/>
        <a:lstStyle/>
        <a:p>
          <a:endParaRPr lang="ru-RU"/>
        </a:p>
      </dgm:t>
    </dgm:pt>
    <dgm:pt modelId="{D57EB1C0-8BA9-494D-8168-0A3A6DDA5A29}">
      <dgm:prSet custT="1"/>
      <dgm:spPr/>
      <dgm:t>
        <a:bodyPr/>
        <a:lstStyle/>
        <a:p>
          <a:r>
            <a:rPr lang="ru-RU" sz="2000" dirty="0" smtClean="0"/>
            <a:t>Достаточно для обучения по общеобразовательной программе.</a:t>
          </a:r>
          <a:endParaRPr lang="ru-RU" sz="2000" dirty="0"/>
        </a:p>
      </dgm:t>
    </dgm:pt>
    <dgm:pt modelId="{E674238C-49A7-45D8-BD5B-AFE369081950}" type="parTrans" cxnId="{64BECC20-F8D9-43D2-A6D4-ADBACDBF03C8}">
      <dgm:prSet/>
      <dgm:spPr/>
      <dgm:t>
        <a:bodyPr/>
        <a:lstStyle/>
        <a:p>
          <a:endParaRPr lang="ru-RU"/>
        </a:p>
      </dgm:t>
    </dgm:pt>
    <dgm:pt modelId="{77B32658-4920-4B64-96F6-C42C0755B916}" type="sibTrans" cxnId="{64BECC20-F8D9-43D2-A6D4-ADBACDBF03C8}">
      <dgm:prSet/>
      <dgm:spPr/>
      <dgm:t>
        <a:bodyPr/>
        <a:lstStyle/>
        <a:p>
          <a:endParaRPr lang="ru-RU"/>
        </a:p>
      </dgm:t>
    </dgm:pt>
    <dgm:pt modelId="{09A93C62-D458-4F32-93D6-2B5D85EBE02E}">
      <dgm:prSet custT="1"/>
      <dgm:spPr/>
      <dgm:t>
        <a:bodyPr/>
        <a:lstStyle/>
        <a:p>
          <a:pPr marL="268288" indent="-268288">
            <a:lnSpc>
              <a:spcPct val="90000"/>
            </a:lnSpc>
            <a:spcAft>
              <a:spcPts val="0"/>
            </a:spcAft>
          </a:pPr>
          <a:r>
            <a:rPr lang="ru-RU" sz="2000" u="sng" dirty="0" smtClean="0"/>
            <a:t>Социально-педагогическая запущенность (с ребенком мало общаются)</a:t>
          </a:r>
          <a:r>
            <a:rPr lang="ru-RU" sz="2000" dirty="0" smtClean="0"/>
            <a:t> – </a:t>
          </a:r>
          <a:r>
            <a:rPr lang="ru-RU" sz="2000" u="sng" dirty="0" smtClean="0"/>
            <a:t>Высокий уровень тревожности</a:t>
          </a:r>
          <a:r>
            <a:rPr lang="ru-RU" sz="2000" dirty="0" smtClean="0"/>
            <a:t> – </a:t>
          </a:r>
          <a:r>
            <a:rPr lang="ru-RU" sz="2000" u="sng" dirty="0" smtClean="0"/>
            <a:t>Медленная врабатываемость</a:t>
          </a:r>
          <a:r>
            <a:rPr lang="ru-RU" sz="2000" dirty="0" smtClean="0"/>
            <a:t> – </a:t>
          </a:r>
          <a:r>
            <a:rPr lang="ru-RU" sz="2000" u="sng" dirty="0" smtClean="0"/>
            <a:t>Слабая речевая память</a:t>
          </a:r>
          <a:r>
            <a:rPr lang="ru-RU" sz="2000" dirty="0" smtClean="0"/>
            <a:t> – </a:t>
          </a:r>
          <a:r>
            <a:rPr lang="ru-RU" sz="2000" u="sng" dirty="0" smtClean="0"/>
            <a:t>Нарушение в работе мозга – консультация специалиста, не переутомлять ребенка, расширять кругозор, больше беседовать </a:t>
          </a:r>
          <a:r>
            <a:rPr lang="ru-RU" sz="2000" dirty="0" smtClean="0"/>
            <a:t>– </a:t>
          </a:r>
          <a:r>
            <a:rPr lang="ru-RU" sz="2000" u="sng" dirty="0" smtClean="0"/>
            <a:t>Ребенок необщительный замкнутый</a:t>
          </a:r>
          <a:r>
            <a:rPr lang="ru-RU" sz="2000" dirty="0" smtClean="0"/>
            <a:t> </a:t>
          </a:r>
          <a:endParaRPr lang="ru-RU" sz="2000" dirty="0"/>
        </a:p>
      </dgm:t>
    </dgm:pt>
    <dgm:pt modelId="{875BBA93-E9BC-4D54-A164-3A7589FAEA2B}" type="parTrans" cxnId="{01AABC06-5B9F-490E-A71D-124371098E56}">
      <dgm:prSet/>
      <dgm:spPr/>
      <dgm:t>
        <a:bodyPr/>
        <a:lstStyle/>
        <a:p>
          <a:endParaRPr lang="ru-RU"/>
        </a:p>
      </dgm:t>
    </dgm:pt>
    <dgm:pt modelId="{5C4CFB08-04CC-4C1F-8531-2470C32BF0E2}" type="sibTrans" cxnId="{01AABC06-5B9F-490E-A71D-124371098E56}">
      <dgm:prSet/>
      <dgm:spPr/>
      <dgm:t>
        <a:bodyPr/>
        <a:lstStyle/>
        <a:p>
          <a:endParaRPr lang="ru-RU"/>
        </a:p>
      </dgm:t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4" custScaleX="56543" custScaleY="9530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3" custScaleX="135716" custScaleY="81456" custLinFactNeighborX="-553" custLinFactNeighborY="-99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2AAB03D9-39F4-48E4-84AB-7A49481380F6}" type="pres">
      <dgm:prSet presAssocID="{7C406108-6688-4BB7-9861-1636B1DD7A0D}" presName="linNode" presStyleCnt="0"/>
      <dgm:spPr/>
      <dgm:t>
        <a:bodyPr/>
        <a:lstStyle/>
        <a:p>
          <a:endParaRPr lang="ru-RU"/>
        </a:p>
      </dgm:t>
    </dgm:pt>
    <dgm:pt modelId="{50FDE46E-EE6B-4F98-BA04-228F20A08848}" type="pres">
      <dgm:prSet presAssocID="{7C406108-6688-4BB7-9861-1636B1DD7A0D}" presName="parentText" presStyleLbl="node1" presStyleIdx="1" presStyleCnt="4" custScaleX="61088" custScaleY="87164" custLinFactNeighborX="-10" custLinFactNeighborY="786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1D563-E955-4EF0-A9DF-0DCA924C5715}" type="pres">
      <dgm:prSet presAssocID="{7C406108-6688-4BB7-9861-1636B1DD7A0D}" presName="descendantText" presStyleLbl="alignAccFollowNode1" presStyleIdx="1" presStyleCnt="3" custScaleX="148865" custScaleY="81356" custLinFactNeighborX="161" custLinFactNeighborY="-313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325BFC-90CC-4998-B0C1-386DB9412335}" type="pres">
      <dgm:prSet presAssocID="{9121AA4D-C1BC-48CC-A17E-C41104679655}" presName="sp" presStyleCnt="0"/>
      <dgm:spPr/>
      <dgm:t>
        <a:bodyPr/>
        <a:lstStyle/>
        <a:p>
          <a:endParaRPr lang="ru-RU"/>
        </a:p>
      </dgm:t>
    </dgm:pt>
    <dgm:pt modelId="{C93979A6-57B5-4E81-97DB-619F093D1DEA}" type="pres">
      <dgm:prSet presAssocID="{BD9BB94F-B429-430B-B2C8-0FBC35006D3F}" presName="linNode" presStyleCnt="0"/>
      <dgm:spPr/>
      <dgm:t>
        <a:bodyPr/>
        <a:lstStyle/>
        <a:p>
          <a:endParaRPr lang="ru-RU"/>
        </a:p>
      </dgm:t>
    </dgm:pt>
    <dgm:pt modelId="{59157F08-D14F-4881-A05D-D0C685F4220A}" type="pres">
      <dgm:prSet presAssocID="{BD9BB94F-B429-430B-B2C8-0FBC35006D3F}" presName="parentText" presStyleLbl="node1" presStyleIdx="2" presStyleCnt="4" custScaleX="51153" custScaleY="126949" custLinFactNeighborX="-8" custLinFactNeighborY="-288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17C44B-B394-4937-8D2E-5B0E8F837B89}" type="pres">
      <dgm:prSet presAssocID="{BD9BB94F-B429-430B-B2C8-0FBC35006D3F}" presName="descendantText" presStyleLbl="alignAccFollowNode1" presStyleIdx="2" presStyleCnt="3" custScaleX="126635" custScaleY="366496" custLinFactNeighborX="5868" custLinFactNeighborY="-510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C5AFB4-E3F0-4FD5-83DC-6D31109B279A}" type="pres">
      <dgm:prSet presAssocID="{5F29B2C7-ED21-4CEE-8490-0DB5DEF42FF8}" presName="sp" presStyleCnt="0"/>
      <dgm:spPr/>
    </dgm:pt>
    <dgm:pt modelId="{7C08DE11-42C1-48EF-AC91-565C4A714625}" type="pres">
      <dgm:prSet presAssocID="{B05D8559-5B1C-4D9E-BDF6-7A4F294A58D5}" presName="linNode" presStyleCnt="0"/>
      <dgm:spPr/>
    </dgm:pt>
    <dgm:pt modelId="{43DD0F4F-1BD7-4064-A20E-A8810F84C0A9}" type="pres">
      <dgm:prSet presAssocID="{B05D8559-5B1C-4D9E-BDF6-7A4F294A58D5}" presName="parentText" presStyleLbl="node1" presStyleIdx="3" presStyleCnt="4" custScaleX="52517" custLinFactNeighborX="-15" custLinFactNeighborY="-2240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AABC06-5B9F-490E-A71D-124371098E56}" srcId="{63442407-6572-4A7B-820B-F0925FC029B1}" destId="{09A93C62-D458-4F32-93D6-2B5D85EBE02E}" srcOrd="0" destOrd="0" parTransId="{875BBA93-E9BC-4D54-A164-3A7589FAEA2B}" sibTransId="{5C4CFB08-04CC-4C1F-8531-2470C32BF0E2}"/>
    <dgm:cxn modelId="{B0B05FA4-D4A8-4B38-BB0E-636D0C17785D}" type="presOf" srcId="{63442407-6572-4A7B-820B-F0925FC029B1}" destId="{8A17C44B-B394-4937-8D2E-5B0E8F837B89}" srcOrd="0" destOrd="0" presId="urn:microsoft.com/office/officeart/2005/8/layout/vList5"/>
    <dgm:cxn modelId="{2A3F97DA-819E-4879-9D19-A982BEB4547D}" srcId="{7C406108-6688-4BB7-9861-1636B1DD7A0D}" destId="{146D9271-7E38-4EC9-94B0-FB6A22A6DA3C}" srcOrd="2" destOrd="0" parTransId="{518FC6DC-27ED-4CF8-B339-0B4DC7E3C95E}" sibTransId="{05321962-B80F-4A42-B31E-565E3435E6F1}"/>
    <dgm:cxn modelId="{5EC1B403-7791-4C9E-B105-44AB4E41D954}" srcId="{DE86919C-DA38-4571-B819-842BF5A484A3}" destId="{0DD0C766-9C07-4A5E-8D6C-7C192D48B2BE}" srcOrd="0" destOrd="0" parTransId="{ADAF6E85-0660-4FBB-9081-0CAC71615B64}" sibTransId="{F86AC4DB-D789-48D4-A247-D7F162CF0568}"/>
    <dgm:cxn modelId="{FC9ED0CC-F2F3-4EF0-BE8E-139E8B2D68AE}" type="presOf" srcId="{09A93C62-D458-4F32-93D6-2B5D85EBE02E}" destId="{8A17C44B-B394-4937-8D2E-5B0E8F837B89}" srcOrd="0" destOrd="1" presId="urn:microsoft.com/office/officeart/2005/8/layout/vList5"/>
    <dgm:cxn modelId="{C4A2E1F5-979A-4299-B88D-6F1148890B01}" srcId="{5C1A4FFE-30AA-4CFE-9A45-C45856D3FD78}" destId="{BD9BB94F-B429-430B-B2C8-0FBC35006D3F}" srcOrd="2" destOrd="0" parTransId="{03D1032D-1776-47B8-9703-FD3ADF5C5A70}" sibTransId="{5F29B2C7-ED21-4CEE-8490-0DB5DEF42FF8}"/>
    <dgm:cxn modelId="{8C524B91-CC58-4982-AF39-9A45CF042B55}" srcId="{5C1A4FFE-30AA-4CFE-9A45-C45856D3FD78}" destId="{7C406108-6688-4BB7-9861-1636B1DD7A0D}" srcOrd="1" destOrd="0" parTransId="{4745C4D4-2A35-4663-B454-53138387C1AE}" sibTransId="{9121AA4D-C1BC-48CC-A17E-C41104679655}"/>
    <dgm:cxn modelId="{FE5263D7-E4A3-4006-A7C7-A09971982B95}" srcId="{7C406108-6688-4BB7-9861-1636B1DD7A0D}" destId="{3D208546-DAA6-4166-8AC5-D989F90DEC60}" srcOrd="0" destOrd="0" parTransId="{200BDB72-769D-4B32-B3B1-88A781800EC3}" sibTransId="{E56185E3-6A8D-4040-8723-7FAFCD06E15D}"/>
    <dgm:cxn modelId="{4102000B-3BFB-448A-90B5-C31BC54C2215}" type="presOf" srcId="{B05D8559-5B1C-4D9E-BDF6-7A4F294A58D5}" destId="{43DD0F4F-1BD7-4064-A20E-A8810F84C0A9}" srcOrd="0" destOrd="0" presId="urn:microsoft.com/office/officeart/2005/8/layout/vList5"/>
    <dgm:cxn modelId="{4A99A7EC-2D32-4A41-9368-AAD4143D4BD1}" type="presOf" srcId="{0DD0C766-9C07-4A5E-8D6C-7C192D48B2BE}" destId="{F0BBD12C-9D6C-4C31-ABDF-9D8E60AC70C7}" srcOrd="0" destOrd="0" presId="urn:microsoft.com/office/officeart/2005/8/layout/vList5"/>
    <dgm:cxn modelId="{E16BFBE5-39BB-4138-AB7D-F3EEF1F1A828}" srcId="{5C1A4FFE-30AA-4CFE-9A45-C45856D3FD78}" destId="{B05D8559-5B1C-4D9E-BDF6-7A4F294A58D5}" srcOrd="3" destOrd="0" parTransId="{9E141020-1181-4643-8805-783D14AF7B01}" sibTransId="{789A5552-5BC1-430A-BB5A-1C707686674A}"/>
    <dgm:cxn modelId="{0D8B2D91-F2B5-4FE1-B7C6-DA9352DD761F}" srcId="{BD9BB94F-B429-430B-B2C8-0FBC35006D3F}" destId="{63442407-6572-4A7B-820B-F0925FC029B1}" srcOrd="0" destOrd="0" parTransId="{F50CE13E-FE04-435E-838D-B4BA0D3E26C2}" sibTransId="{4BB6D976-E540-4800-90CD-F651446B509B}"/>
    <dgm:cxn modelId="{0BA33761-A9D2-436B-A714-FF97272C0AC3}" type="presOf" srcId="{5C1A4FFE-30AA-4CFE-9A45-C45856D3FD78}" destId="{018232BE-0DC6-4FDA-B4ED-46F1B1940584}" srcOrd="0" destOrd="0" presId="urn:microsoft.com/office/officeart/2005/8/layout/vList5"/>
    <dgm:cxn modelId="{A8FB2294-3D30-47B5-B2C4-3BCE19E067FF}" type="presOf" srcId="{7C406108-6688-4BB7-9861-1636B1DD7A0D}" destId="{50FDE46E-EE6B-4F98-BA04-228F20A08848}" srcOrd="0" destOrd="0" presId="urn:microsoft.com/office/officeart/2005/8/layout/vList5"/>
    <dgm:cxn modelId="{000318BD-BBC1-433A-B46C-1B6E33E7AFF6}" type="presOf" srcId="{3D208546-DAA6-4166-8AC5-D989F90DEC60}" destId="{5931D563-E955-4EF0-A9DF-0DCA924C5715}" srcOrd="0" destOrd="0" presId="urn:microsoft.com/office/officeart/2005/8/layout/vList5"/>
    <dgm:cxn modelId="{3565BE3B-D3BF-46DA-8B9B-98E82269257C}" type="presOf" srcId="{D57EB1C0-8BA9-494D-8168-0A3A6DDA5A29}" destId="{5931D563-E955-4EF0-A9DF-0DCA924C5715}" srcOrd="0" destOrd="1" presId="urn:microsoft.com/office/officeart/2005/8/layout/vList5"/>
    <dgm:cxn modelId="{E91D0125-1878-40AF-867C-0A81103C28E7}" type="presOf" srcId="{146D9271-7E38-4EC9-94B0-FB6A22A6DA3C}" destId="{5931D563-E955-4EF0-A9DF-0DCA924C5715}" srcOrd="0" destOrd="2" presId="urn:microsoft.com/office/officeart/2005/8/layout/vList5"/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59E39B46-523A-4FDF-86C2-3C75218A0E6C}" type="presOf" srcId="{BD9BB94F-B429-430B-B2C8-0FBC35006D3F}" destId="{59157F08-D14F-4881-A05D-D0C685F4220A}" srcOrd="0" destOrd="0" presId="urn:microsoft.com/office/officeart/2005/8/layout/vList5"/>
    <dgm:cxn modelId="{51A570BD-5CF5-4C22-8E6F-722CEDC06C10}" type="presOf" srcId="{DE86919C-DA38-4571-B819-842BF5A484A3}" destId="{C5B72DB2-9B21-4DE3-AE04-1028D1F6BDEC}" srcOrd="0" destOrd="0" presId="urn:microsoft.com/office/officeart/2005/8/layout/vList5"/>
    <dgm:cxn modelId="{64BECC20-F8D9-43D2-A6D4-ADBACDBF03C8}" srcId="{7C406108-6688-4BB7-9861-1636B1DD7A0D}" destId="{D57EB1C0-8BA9-494D-8168-0A3A6DDA5A29}" srcOrd="1" destOrd="0" parTransId="{E674238C-49A7-45D8-BD5B-AFE369081950}" sibTransId="{77B32658-4920-4B64-96F6-C42C0755B916}"/>
    <dgm:cxn modelId="{FBC225D1-9175-462E-8867-FF8A538D0889}" type="presParOf" srcId="{018232BE-0DC6-4FDA-B4ED-46F1B1940584}" destId="{B8C29E6D-20E4-4861-9405-26EB12C4A91B}" srcOrd="0" destOrd="0" presId="urn:microsoft.com/office/officeart/2005/8/layout/vList5"/>
    <dgm:cxn modelId="{0A9C6CF8-3AAF-49E3-8318-2173F1197008}" type="presParOf" srcId="{B8C29E6D-20E4-4861-9405-26EB12C4A91B}" destId="{C5B72DB2-9B21-4DE3-AE04-1028D1F6BDEC}" srcOrd="0" destOrd="0" presId="urn:microsoft.com/office/officeart/2005/8/layout/vList5"/>
    <dgm:cxn modelId="{A5D459F9-8640-4392-8BE5-4DF36468F188}" type="presParOf" srcId="{B8C29E6D-20E4-4861-9405-26EB12C4A91B}" destId="{F0BBD12C-9D6C-4C31-ABDF-9D8E60AC70C7}" srcOrd="1" destOrd="0" presId="urn:microsoft.com/office/officeart/2005/8/layout/vList5"/>
    <dgm:cxn modelId="{9CA05FBF-DA39-4A43-BD43-6FF78FE288C3}" type="presParOf" srcId="{018232BE-0DC6-4FDA-B4ED-46F1B1940584}" destId="{3DA4F4EB-672C-49CB-BB28-840C75BB513F}" srcOrd="1" destOrd="0" presId="urn:microsoft.com/office/officeart/2005/8/layout/vList5"/>
    <dgm:cxn modelId="{D5D89AF7-DDCE-4E47-8805-FAB86C7523F1}" type="presParOf" srcId="{018232BE-0DC6-4FDA-B4ED-46F1B1940584}" destId="{2AAB03D9-39F4-48E4-84AB-7A49481380F6}" srcOrd="2" destOrd="0" presId="urn:microsoft.com/office/officeart/2005/8/layout/vList5"/>
    <dgm:cxn modelId="{6476E0B4-EDC1-4092-8260-ADD7541D6D24}" type="presParOf" srcId="{2AAB03D9-39F4-48E4-84AB-7A49481380F6}" destId="{50FDE46E-EE6B-4F98-BA04-228F20A08848}" srcOrd="0" destOrd="0" presId="urn:microsoft.com/office/officeart/2005/8/layout/vList5"/>
    <dgm:cxn modelId="{71AB99CF-5200-49A7-93EC-5C7E7B15940F}" type="presParOf" srcId="{2AAB03D9-39F4-48E4-84AB-7A49481380F6}" destId="{5931D563-E955-4EF0-A9DF-0DCA924C5715}" srcOrd="1" destOrd="0" presId="urn:microsoft.com/office/officeart/2005/8/layout/vList5"/>
    <dgm:cxn modelId="{C65C2EC7-DE40-4FF6-B352-2838E7866ADC}" type="presParOf" srcId="{018232BE-0DC6-4FDA-B4ED-46F1B1940584}" destId="{C7325BFC-90CC-4998-B0C1-386DB9412335}" srcOrd="3" destOrd="0" presId="urn:microsoft.com/office/officeart/2005/8/layout/vList5"/>
    <dgm:cxn modelId="{2E150F18-FC0F-48A8-B06A-A9EB40E2C91E}" type="presParOf" srcId="{018232BE-0DC6-4FDA-B4ED-46F1B1940584}" destId="{C93979A6-57B5-4E81-97DB-619F093D1DEA}" srcOrd="4" destOrd="0" presId="urn:microsoft.com/office/officeart/2005/8/layout/vList5"/>
    <dgm:cxn modelId="{C2D6CB3B-D6A7-4707-AB96-A6DCAA4BEF0E}" type="presParOf" srcId="{C93979A6-57B5-4E81-97DB-619F093D1DEA}" destId="{59157F08-D14F-4881-A05D-D0C685F4220A}" srcOrd="0" destOrd="0" presId="urn:microsoft.com/office/officeart/2005/8/layout/vList5"/>
    <dgm:cxn modelId="{56CCF44C-7714-4F34-B0A0-9313F4227DE7}" type="presParOf" srcId="{C93979A6-57B5-4E81-97DB-619F093D1DEA}" destId="{8A17C44B-B394-4937-8D2E-5B0E8F837B89}" srcOrd="1" destOrd="0" presId="urn:microsoft.com/office/officeart/2005/8/layout/vList5"/>
    <dgm:cxn modelId="{780FA882-FC34-4F79-BADC-435A4D2F0A16}" type="presParOf" srcId="{018232BE-0DC6-4FDA-B4ED-46F1B1940584}" destId="{0DC5AFB4-E3F0-4FD5-83DC-6D31109B279A}" srcOrd="5" destOrd="0" presId="urn:microsoft.com/office/officeart/2005/8/layout/vList5"/>
    <dgm:cxn modelId="{26FC433B-8674-4DF6-A400-7959D92976E1}" type="presParOf" srcId="{018232BE-0DC6-4FDA-B4ED-46F1B1940584}" destId="{7C08DE11-42C1-48EF-AC91-565C4A714625}" srcOrd="6" destOrd="0" presId="urn:microsoft.com/office/officeart/2005/8/layout/vList5"/>
    <dgm:cxn modelId="{4FA0DC5E-5D90-4ED1-BE4A-DD8A9B55780A}" type="presParOf" srcId="{7C08DE11-42C1-48EF-AC91-565C4A714625}" destId="{43DD0F4F-1BD7-4064-A20E-A8810F84C0A9}" srcOrd="0" destOrd="0" presId="urn:microsoft.com/office/officeart/2005/8/layout/vList5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E86919C-DA38-4571-B819-842BF5A484A3}">
      <dgm:prSet phldrT="[Текст]"/>
      <dgm:spPr/>
      <dgm:t>
        <a:bodyPr/>
        <a:lstStyle/>
        <a:p>
          <a:r>
            <a:rPr lang="ru-RU" dirty="0" smtClean="0"/>
            <a:t>Высокий Хороший уровни</a:t>
          </a:r>
          <a:endParaRPr lang="ru-RU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r>
            <a:rPr lang="ru-RU" sz="2000" dirty="0" smtClean="0"/>
            <a:t>Ребенок способен понимать и использовать свой личный опыт в школьных знаниях. </a:t>
          </a:r>
          <a:endParaRPr lang="ru-RU" sz="2000" dirty="0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BD9BB94F-B429-430B-B2C8-0FBC35006D3F}">
      <dgm:prSet phldrT="[Текст]"/>
      <dgm:spPr/>
      <dgm:t>
        <a:bodyPr/>
        <a:lstStyle/>
        <a:p>
          <a:r>
            <a:rPr lang="ru-RU" dirty="0" smtClean="0"/>
            <a:t>Средний уровень</a:t>
          </a:r>
          <a:endParaRPr lang="ru-RU" dirty="0"/>
        </a:p>
      </dgm:t>
    </dgm:pt>
    <dgm:pt modelId="{03D1032D-1776-47B8-9703-FD3ADF5C5A70}" type="parTrans" cxnId="{C4A2E1F5-979A-4299-B88D-6F1148890B01}">
      <dgm:prSet/>
      <dgm:spPr/>
      <dgm:t>
        <a:bodyPr/>
        <a:lstStyle/>
        <a:p>
          <a:endParaRPr lang="ru-RU"/>
        </a:p>
      </dgm:t>
    </dgm:pt>
    <dgm:pt modelId="{5F29B2C7-ED21-4CEE-8490-0DB5DEF42FF8}" type="sibTrans" cxnId="{C4A2E1F5-979A-4299-B88D-6F1148890B01}">
      <dgm:prSet/>
      <dgm:spPr/>
      <dgm:t>
        <a:bodyPr/>
        <a:lstStyle/>
        <a:p>
          <a:endParaRPr lang="ru-RU"/>
        </a:p>
      </dgm:t>
    </dgm:pt>
    <dgm:pt modelId="{B05D8559-5B1C-4D9E-BDF6-7A4F294A58D5}">
      <dgm:prSet/>
      <dgm:spPr/>
      <dgm:t>
        <a:bodyPr/>
        <a:lstStyle/>
        <a:p>
          <a:r>
            <a:rPr lang="ru-RU" dirty="0" smtClean="0"/>
            <a:t>Очень слабый уровень</a:t>
          </a:r>
          <a:endParaRPr lang="ru-RU" dirty="0"/>
        </a:p>
      </dgm:t>
    </dgm:pt>
    <dgm:pt modelId="{9E141020-1181-4643-8805-783D14AF7B01}" type="parTrans" cxnId="{E16BFBE5-39BB-4138-AB7D-F3EEF1F1A828}">
      <dgm:prSet/>
      <dgm:spPr/>
      <dgm:t>
        <a:bodyPr/>
        <a:lstStyle/>
        <a:p>
          <a:endParaRPr lang="ru-RU"/>
        </a:p>
      </dgm:t>
    </dgm:pt>
    <dgm:pt modelId="{789A5552-5BC1-430A-BB5A-1C707686674A}" type="sibTrans" cxnId="{E16BFBE5-39BB-4138-AB7D-F3EEF1F1A828}">
      <dgm:prSet/>
      <dgm:spPr/>
      <dgm:t>
        <a:bodyPr/>
        <a:lstStyle/>
        <a:p>
          <a:endParaRPr lang="ru-RU"/>
        </a:p>
      </dgm:t>
    </dgm:pt>
    <dgm:pt modelId="{63442407-6572-4A7B-820B-F0925FC029B1}">
      <dgm:prSet custT="1"/>
      <dgm:spPr/>
      <dgm:t>
        <a:bodyPr/>
        <a:lstStyle/>
        <a:p>
          <a:r>
            <a:rPr lang="ru-RU" sz="2000" dirty="0" smtClean="0"/>
            <a:t>Есть необходимые зачатки для развития полноценного понятийного мышления, но необходима помощь взрослых</a:t>
          </a:r>
          <a:endParaRPr lang="ru-RU" sz="2000" dirty="0"/>
        </a:p>
      </dgm:t>
    </dgm:pt>
    <dgm:pt modelId="{4BB6D976-E540-4800-90CD-F651446B509B}" type="sibTrans" cxnId="{0D8B2D91-F2B5-4FE1-B7C6-DA9352DD761F}">
      <dgm:prSet/>
      <dgm:spPr/>
      <dgm:t>
        <a:bodyPr/>
        <a:lstStyle/>
        <a:p>
          <a:endParaRPr lang="ru-RU"/>
        </a:p>
      </dgm:t>
    </dgm:pt>
    <dgm:pt modelId="{F50CE13E-FE04-435E-838D-B4BA0D3E26C2}" type="parTrans" cxnId="{0D8B2D91-F2B5-4FE1-B7C6-DA9352DD761F}">
      <dgm:prSet/>
      <dgm:spPr/>
      <dgm:t>
        <a:bodyPr/>
        <a:lstStyle/>
        <a:p>
          <a:endParaRPr lang="ru-RU"/>
        </a:p>
      </dgm:t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2" custScaleY="115559" custLinFactNeighborX="-285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C93979A6-57B5-4E81-97DB-619F093D1DEA}" type="pres">
      <dgm:prSet presAssocID="{BD9BB94F-B429-430B-B2C8-0FBC35006D3F}" presName="linNode" presStyleCnt="0"/>
      <dgm:spPr/>
      <dgm:t>
        <a:bodyPr/>
        <a:lstStyle/>
        <a:p>
          <a:endParaRPr lang="ru-RU"/>
        </a:p>
      </dgm:t>
    </dgm:pt>
    <dgm:pt modelId="{59157F08-D14F-4881-A05D-D0C685F4220A}" type="pres">
      <dgm:prSet presAssocID="{BD9BB94F-B429-430B-B2C8-0FBC35006D3F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17C44B-B394-4937-8D2E-5B0E8F837B89}" type="pres">
      <dgm:prSet presAssocID="{BD9BB94F-B429-430B-B2C8-0FBC35006D3F}" presName="descendantText" presStyleLbl="alignAccFollowNode1" presStyleIdx="1" presStyleCnt="2" custLinFactNeighborX="-285" custLinFactNeighborY="-162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C5AFB4-E3F0-4FD5-83DC-6D31109B279A}" type="pres">
      <dgm:prSet presAssocID="{5F29B2C7-ED21-4CEE-8490-0DB5DEF42FF8}" presName="sp" presStyleCnt="0"/>
      <dgm:spPr/>
      <dgm:t>
        <a:bodyPr/>
        <a:lstStyle/>
        <a:p>
          <a:endParaRPr lang="ru-RU"/>
        </a:p>
      </dgm:t>
    </dgm:pt>
    <dgm:pt modelId="{7C08DE11-42C1-48EF-AC91-565C4A714625}" type="pres">
      <dgm:prSet presAssocID="{B05D8559-5B1C-4D9E-BDF6-7A4F294A58D5}" presName="linNode" presStyleCnt="0"/>
      <dgm:spPr/>
      <dgm:t>
        <a:bodyPr/>
        <a:lstStyle/>
        <a:p>
          <a:endParaRPr lang="ru-RU"/>
        </a:p>
      </dgm:t>
    </dgm:pt>
    <dgm:pt modelId="{43DD0F4F-1BD7-4064-A20E-A8810F84C0A9}" type="pres">
      <dgm:prSet presAssocID="{B05D8559-5B1C-4D9E-BDF6-7A4F294A58D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8614F6-E336-41EB-8008-016ABAB00630}" type="presOf" srcId="{5C1A4FFE-30AA-4CFE-9A45-C45856D3FD78}" destId="{018232BE-0DC6-4FDA-B4ED-46F1B1940584}" srcOrd="0" destOrd="0" presId="urn:microsoft.com/office/officeart/2005/8/layout/vList5"/>
    <dgm:cxn modelId="{CE81FB77-03EC-4A70-AD61-0387212F34A4}" type="presOf" srcId="{0DD0C766-9C07-4A5E-8D6C-7C192D48B2BE}" destId="{F0BBD12C-9D6C-4C31-ABDF-9D8E60AC70C7}" srcOrd="0" destOrd="0" presId="urn:microsoft.com/office/officeart/2005/8/layout/vList5"/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6BD04DA7-20C6-4F8A-8368-C60DA6BBDAA5}" type="presOf" srcId="{63442407-6572-4A7B-820B-F0925FC029B1}" destId="{8A17C44B-B394-4937-8D2E-5B0E8F837B89}" srcOrd="0" destOrd="0" presId="urn:microsoft.com/office/officeart/2005/8/layout/vList5"/>
    <dgm:cxn modelId="{5EC1B403-7791-4C9E-B105-44AB4E41D954}" srcId="{DE86919C-DA38-4571-B819-842BF5A484A3}" destId="{0DD0C766-9C07-4A5E-8D6C-7C192D48B2BE}" srcOrd="0" destOrd="0" parTransId="{ADAF6E85-0660-4FBB-9081-0CAC71615B64}" sibTransId="{F86AC4DB-D789-48D4-A247-D7F162CF0568}"/>
    <dgm:cxn modelId="{C4A2E1F5-979A-4299-B88D-6F1148890B01}" srcId="{5C1A4FFE-30AA-4CFE-9A45-C45856D3FD78}" destId="{BD9BB94F-B429-430B-B2C8-0FBC35006D3F}" srcOrd="1" destOrd="0" parTransId="{03D1032D-1776-47B8-9703-FD3ADF5C5A70}" sibTransId="{5F29B2C7-ED21-4CEE-8490-0DB5DEF42FF8}"/>
    <dgm:cxn modelId="{E16BFBE5-39BB-4138-AB7D-F3EEF1F1A828}" srcId="{5C1A4FFE-30AA-4CFE-9A45-C45856D3FD78}" destId="{B05D8559-5B1C-4D9E-BDF6-7A4F294A58D5}" srcOrd="2" destOrd="0" parTransId="{9E141020-1181-4643-8805-783D14AF7B01}" sibTransId="{789A5552-5BC1-430A-BB5A-1C707686674A}"/>
    <dgm:cxn modelId="{0D8B2D91-F2B5-4FE1-B7C6-DA9352DD761F}" srcId="{BD9BB94F-B429-430B-B2C8-0FBC35006D3F}" destId="{63442407-6572-4A7B-820B-F0925FC029B1}" srcOrd="0" destOrd="0" parTransId="{F50CE13E-FE04-435E-838D-B4BA0D3E26C2}" sibTransId="{4BB6D976-E540-4800-90CD-F651446B509B}"/>
    <dgm:cxn modelId="{B4DB4EC7-B73F-4DB2-8CAA-B7DDFC9A7E7B}" type="presOf" srcId="{BD9BB94F-B429-430B-B2C8-0FBC35006D3F}" destId="{59157F08-D14F-4881-A05D-D0C685F4220A}" srcOrd="0" destOrd="0" presId="urn:microsoft.com/office/officeart/2005/8/layout/vList5"/>
    <dgm:cxn modelId="{FD8CB498-D9B9-4320-A93E-4CCFD8F70811}" type="presOf" srcId="{DE86919C-DA38-4571-B819-842BF5A484A3}" destId="{C5B72DB2-9B21-4DE3-AE04-1028D1F6BDEC}" srcOrd="0" destOrd="0" presId="urn:microsoft.com/office/officeart/2005/8/layout/vList5"/>
    <dgm:cxn modelId="{42B7E5FB-C707-43CF-8F5E-A40D07455636}" type="presOf" srcId="{B05D8559-5B1C-4D9E-BDF6-7A4F294A58D5}" destId="{43DD0F4F-1BD7-4064-A20E-A8810F84C0A9}" srcOrd="0" destOrd="0" presId="urn:microsoft.com/office/officeart/2005/8/layout/vList5"/>
    <dgm:cxn modelId="{A1EF6972-085A-4CBB-98BD-CFB0E08C423D}" type="presParOf" srcId="{018232BE-0DC6-4FDA-B4ED-46F1B1940584}" destId="{B8C29E6D-20E4-4861-9405-26EB12C4A91B}" srcOrd="0" destOrd="0" presId="urn:microsoft.com/office/officeart/2005/8/layout/vList5"/>
    <dgm:cxn modelId="{0760724C-1522-42A8-BCEB-32BD973D4E04}" type="presParOf" srcId="{B8C29E6D-20E4-4861-9405-26EB12C4A91B}" destId="{C5B72DB2-9B21-4DE3-AE04-1028D1F6BDEC}" srcOrd="0" destOrd="0" presId="urn:microsoft.com/office/officeart/2005/8/layout/vList5"/>
    <dgm:cxn modelId="{A2A86251-8D18-4943-B031-89A970606787}" type="presParOf" srcId="{B8C29E6D-20E4-4861-9405-26EB12C4A91B}" destId="{F0BBD12C-9D6C-4C31-ABDF-9D8E60AC70C7}" srcOrd="1" destOrd="0" presId="urn:microsoft.com/office/officeart/2005/8/layout/vList5"/>
    <dgm:cxn modelId="{C8934A93-E14D-4772-8E0B-320DB5F86644}" type="presParOf" srcId="{018232BE-0DC6-4FDA-B4ED-46F1B1940584}" destId="{3DA4F4EB-672C-49CB-BB28-840C75BB513F}" srcOrd="1" destOrd="0" presId="urn:microsoft.com/office/officeart/2005/8/layout/vList5"/>
    <dgm:cxn modelId="{E63932E3-C5FD-4080-9293-4226B7654F3D}" type="presParOf" srcId="{018232BE-0DC6-4FDA-B4ED-46F1B1940584}" destId="{C93979A6-57B5-4E81-97DB-619F093D1DEA}" srcOrd="2" destOrd="0" presId="urn:microsoft.com/office/officeart/2005/8/layout/vList5"/>
    <dgm:cxn modelId="{D797477B-408B-432E-849A-85D9630823B4}" type="presParOf" srcId="{C93979A6-57B5-4E81-97DB-619F093D1DEA}" destId="{59157F08-D14F-4881-A05D-D0C685F4220A}" srcOrd="0" destOrd="0" presId="urn:microsoft.com/office/officeart/2005/8/layout/vList5"/>
    <dgm:cxn modelId="{4E00A338-D8A0-472C-A2B7-BF259F68F427}" type="presParOf" srcId="{C93979A6-57B5-4E81-97DB-619F093D1DEA}" destId="{8A17C44B-B394-4937-8D2E-5B0E8F837B89}" srcOrd="1" destOrd="0" presId="urn:microsoft.com/office/officeart/2005/8/layout/vList5"/>
    <dgm:cxn modelId="{E3A075CF-AFB0-45E6-8A6C-4EB04B8A3B77}" type="presParOf" srcId="{018232BE-0DC6-4FDA-B4ED-46F1B1940584}" destId="{0DC5AFB4-E3F0-4FD5-83DC-6D31109B279A}" srcOrd="3" destOrd="0" presId="urn:microsoft.com/office/officeart/2005/8/layout/vList5"/>
    <dgm:cxn modelId="{9F771348-D07F-46DA-A1EC-CECDDB763EE7}" type="presParOf" srcId="{018232BE-0DC6-4FDA-B4ED-46F1B1940584}" destId="{7C08DE11-42C1-48EF-AC91-565C4A714625}" srcOrd="4" destOrd="0" presId="urn:microsoft.com/office/officeart/2005/8/layout/vList5"/>
    <dgm:cxn modelId="{478D514B-B83B-4D6E-BE79-B56998777C01}" type="presParOf" srcId="{7C08DE11-42C1-48EF-AC91-565C4A714625}" destId="{43DD0F4F-1BD7-4064-A20E-A8810F84C0A9}" srcOrd="0" destOrd="0" presId="urn:microsoft.com/office/officeart/2005/8/layout/vList5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E86919C-DA38-4571-B819-842BF5A484A3}">
      <dgm:prSet phldrT="[Текст]"/>
      <dgm:spPr/>
      <dgm:t>
        <a:bodyPr/>
        <a:lstStyle/>
        <a:p>
          <a:r>
            <a:rPr lang="ru-RU" dirty="0" smtClean="0"/>
            <a:t>Высокий, Хороший, Средний уровни</a:t>
          </a:r>
          <a:endParaRPr lang="ru-RU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r>
            <a:rPr lang="ru-RU" sz="2000" dirty="0" smtClean="0"/>
            <a:t>Ребенок </a:t>
          </a:r>
          <a:r>
            <a:rPr lang="ru-RU" sz="2000" u="sng" dirty="0" smtClean="0"/>
            <a:t>способен понимать, осознавать смысл, суть закономерностей и правильно применять их на практике.</a:t>
          </a:r>
          <a:endParaRPr lang="ru-RU" sz="2000" dirty="0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3D208546-DAA6-4166-8AC5-D989F90DEC60}">
      <dgm:prSet phldrT="[Текст]"/>
      <dgm:spPr/>
      <dgm:t>
        <a:bodyPr/>
        <a:lstStyle/>
        <a:p>
          <a:endParaRPr lang="ru-RU" sz="1200" dirty="0"/>
        </a:p>
      </dgm:t>
    </dgm:pt>
    <dgm:pt modelId="{E56185E3-6A8D-4040-8723-7FAFCD06E15D}" type="sibTrans" cxnId="{FE5263D7-E4A3-4006-A7C7-A09971982B95}">
      <dgm:prSet/>
      <dgm:spPr/>
      <dgm:t>
        <a:bodyPr/>
        <a:lstStyle/>
        <a:p>
          <a:endParaRPr lang="ru-RU"/>
        </a:p>
      </dgm:t>
    </dgm:pt>
    <dgm:pt modelId="{200BDB72-769D-4B32-B3B1-88A781800EC3}" type="parTrans" cxnId="{FE5263D7-E4A3-4006-A7C7-A09971982B95}">
      <dgm:prSet/>
      <dgm:spPr/>
      <dgm:t>
        <a:bodyPr/>
        <a:lstStyle/>
        <a:p>
          <a:endParaRPr lang="ru-RU"/>
        </a:p>
      </dgm:t>
    </dgm:pt>
    <dgm:pt modelId="{7C406108-6688-4BB7-9861-1636B1DD7A0D}">
      <dgm:prSet phldrT="[Текст]"/>
      <dgm:spPr/>
      <dgm:t>
        <a:bodyPr/>
        <a:lstStyle/>
        <a:p>
          <a:r>
            <a:rPr lang="ru-RU" dirty="0" smtClean="0"/>
            <a:t>Слабый уровень</a:t>
          </a:r>
          <a:endParaRPr lang="ru-RU" dirty="0"/>
        </a:p>
      </dgm:t>
    </dgm:pt>
    <dgm:pt modelId="{9121AA4D-C1BC-48CC-A17E-C41104679655}" type="sibTrans" cxnId="{8C524B91-CC58-4982-AF39-9A45CF042B55}">
      <dgm:prSet/>
      <dgm:spPr/>
      <dgm:t>
        <a:bodyPr/>
        <a:lstStyle/>
        <a:p>
          <a:endParaRPr lang="ru-RU"/>
        </a:p>
      </dgm:t>
    </dgm:pt>
    <dgm:pt modelId="{4745C4D4-2A35-4663-B454-53138387C1AE}" type="parTrans" cxnId="{8C524B91-CC58-4982-AF39-9A45CF042B55}">
      <dgm:prSet/>
      <dgm:spPr/>
      <dgm:t>
        <a:bodyPr/>
        <a:lstStyle/>
        <a:p>
          <a:endParaRPr lang="ru-RU"/>
        </a:p>
      </dgm:t>
    </dgm:pt>
    <dgm:pt modelId="{08A59BB3-4B36-46A9-906A-12DF8357683B}">
      <dgm:prSet custT="1"/>
      <dgm:spPr/>
      <dgm:t>
        <a:bodyPr/>
        <a:lstStyle/>
        <a:p>
          <a:r>
            <a:rPr lang="ru-RU" sz="2000" dirty="0" smtClean="0"/>
            <a:t>Ребенок фактически не умеет работать по правилу. Он может его вызубрить, но не умеет применять и делает ошибки. </a:t>
          </a:r>
          <a:endParaRPr lang="ru-RU" sz="2000" dirty="0"/>
        </a:p>
      </dgm:t>
    </dgm:pt>
    <dgm:pt modelId="{0DD898BF-EBFF-430E-BFE4-177C1DA5A455}" type="parTrans" cxnId="{67350EAB-45DB-46C0-990C-02D760CE40B5}">
      <dgm:prSet/>
      <dgm:spPr/>
      <dgm:t>
        <a:bodyPr/>
        <a:lstStyle/>
        <a:p>
          <a:endParaRPr lang="ru-RU"/>
        </a:p>
      </dgm:t>
    </dgm:pt>
    <dgm:pt modelId="{C6B39AB5-4C7B-4793-A86D-C158EE009994}" type="sibTrans" cxnId="{67350EAB-45DB-46C0-990C-02D760CE40B5}">
      <dgm:prSet/>
      <dgm:spPr/>
      <dgm:t>
        <a:bodyPr/>
        <a:lstStyle/>
        <a:p>
          <a:endParaRPr lang="ru-RU"/>
        </a:p>
      </dgm:t>
    </dgm:pt>
    <dgm:pt modelId="{146D9271-7E38-4EC9-94B0-FB6A22A6DA3C}">
      <dgm:prSet/>
      <dgm:spPr/>
      <dgm:t>
        <a:bodyPr/>
        <a:lstStyle/>
        <a:p>
          <a:endParaRPr lang="ru-RU" sz="1200" dirty="0"/>
        </a:p>
      </dgm:t>
    </dgm:pt>
    <dgm:pt modelId="{518FC6DC-27ED-4CF8-B339-0B4DC7E3C95E}" type="parTrans" cxnId="{2A3F97DA-819E-4879-9D19-A982BEB4547D}">
      <dgm:prSet/>
      <dgm:spPr/>
      <dgm:t>
        <a:bodyPr/>
        <a:lstStyle/>
        <a:p>
          <a:endParaRPr lang="ru-RU"/>
        </a:p>
      </dgm:t>
    </dgm:pt>
    <dgm:pt modelId="{05321962-B80F-4A42-B31E-565E3435E6F1}" type="sibTrans" cxnId="{2A3F97DA-819E-4879-9D19-A982BEB4547D}">
      <dgm:prSet/>
      <dgm:spPr/>
      <dgm:t>
        <a:bodyPr/>
        <a:lstStyle/>
        <a:p>
          <a:endParaRPr lang="ru-RU"/>
        </a:p>
      </dgm:t>
    </dgm:pt>
    <dgm:pt modelId="{0ACDA249-237F-4555-80E4-8BC4A2629485}">
      <dgm:prSet/>
      <dgm:spPr/>
      <dgm:t>
        <a:bodyPr/>
        <a:lstStyle/>
        <a:p>
          <a:endParaRPr lang="ru-RU" sz="1200" dirty="0"/>
        </a:p>
      </dgm:t>
    </dgm:pt>
    <dgm:pt modelId="{3D022432-30C8-4339-992F-24234CE91098}" type="parTrans" cxnId="{85358A96-4767-484E-84BE-20AA4D9B53D1}">
      <dgm:prSet/>
      <dgm:spPr/>
      <dgm:t>
        <a:bodyPr/>
        <a:lstStyle/>
        <a:p>
          <a:endParaRPr lang="ru-RU"/>
        </a:p>
      </dgm:t>
    </dgm:pt>
    <dgm:pt modelId="{1AD7B80A-7B6E-4953-9517-1F982E17798B}" type="sibTrans" cxnId="{85358A96-4767-484E-84BE-20AA4D9B53D1}">
      <dgm:prSet/>
      <dgm:spPr/>
      <dgm:t>
        <a:bodyPr/>
        <a:lstStyle/>
        <a:p>
          <a:endParaRPr lang="ru-RU"/>
        </a:p>
      </dgm:t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2AAB03D9-39F4-48E4-84AB-7A49481380F6}" type="pres">
      <dgm:prSet presAssocID="{7C406108-6688-4BB7-9861-1636B1DD7A0D}" presName="linNode" presStyleCnt="0"/>
      <dgm:spPr/>
      <dgm:t>
        <a:bodyPr/>
        <a:lstStyle/>
        <a:p>
          <a:endParaRPr lang="ru-RU"/>
        </a:p>
      </dgm:t>
    </dgm:pt>
    <dgm:pt modelId="{50FDE46E-EE6B-4F98-BA04-228F20A08848}" type="pres">
      <dgm:prSet presAssocID="{7C406108-6688-4BB7-9861-1636B1DD7A0D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1D563-E955-4EF0-A9DF-0DCA924C5715}" type="pres">
      <dgm:prSet presAssocID="{7C406108-6688-4BB7-9861-1636B1DD7A0D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FFA3A45-FED3-4B6D-8C0A-1AC36D27FC66}" type="presOf" srcId="{DE86919C-DA38-4571-B819-842BF5A484A3}" destId="{C5B72DB2-9B21-4DE3-AE04-1028D1F6BDEC}" srcOrd="0" destOrd="0" presId="urn:microsoft.com/office/officeart/2005/8/layout/vList5"/>
    <dgm:cxn modelId="{2A3F97DA-819E-4879-9D19-A982BEB4547D}" srcId="{7C406108-6688-4BB7-9861-1636B1DD7A0D}" destId="{146D9271-7E38-4EC9-94B0-FB6A22A6DA3C}" srcOrd="2" destOrd="0" parTransId="{518FC6DC-27ED-4CF8-B339-0B4DC7E3C95E}" sibTransId="{05321962-B80F-4A42-B31E-565E3435E6F1}"/>
    <dgm:cxn modelId="{4F41C6BB-36FE-4C85-A7C1-5750FBA7A995}" type="presOf" srcId="{7C406108-6688-4BB7-9861-1636B1DD7A0D}" destId="{50FDE46E-EE6B-4F98-BA04-228F20A08848}" srcOrd="0" destOrd="0" presId="urn:microsoft.com/office/officeart/2005/8/layout/vList5"/>
    <dgm:cxn modelId="{E70C7F9B-A180-40EE-9F9F-7C434D230593}" type="presOf" srcId="{5C1A4FFE-30AA-4CFE-9A45-C45856D3FD78}" destId="{018232BE-0DC6-4FDA-B4ED-46F1B1940584}" srcOrd="0" destOrd="0" presId="urn:microsoft.com/office/officeart/2005/8/layout/vList5"/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85358A96-4767-484E-84BE-20AA4D9B53D1}" srcId="{7C406108-6688-4BB7-9861-1636B1DD7A0D}" destId="{0ACDA249-237F-4555-80E4-8BC4A2629485}" srcOrd="3" destOrd="0" parTransId="{3D022432-30C8-4339-992F-24234CE91098}" sibTransId="{1AD7B80A-7B6E-4953-9517-1F982E17798B}"/>
    <dgm:cxn modelId="{5EC1B403-7791-4C9E-B105-44AB4E41D954}" srcId="{DE86919C-DA38-4571-B819-842BF5A484A3}" destId="{0DD0C766-9C07-4A5E-8D6C-7C192D48B2BE}" srcOrd="0" destOrd="0" parTransId="{ADAF6E85-0660-4FBB-9081-0CAC71615B64}" sibTransId="{F86AC4DB-D789-48D4-A247-D7F162CF0568}"/>
    <dgm:cxn modelId="{FE5263D7-E4A3-4006-A7C7-A09971982B95}" srcId="{7C406108-6688-4BB7-9861-1636B1DD7A0D}" destId="{3D208546-DAA6-4166-8AC5-D989F90DEC60}" srcOrd="0" destOrd="0" parTransId="{200BDB72-769D-4B32-B3B1-88A781800EC3}" sibTransId="{E56185E3-6A8D-4040-8723-7FAFCD06E15D}"/>
    <dgm:cxn modelId="{8C524B91-CC58-4982-AF39-9A45CF042B55}" srcId="{5C1A4FFE-30AA-4CFE-9A45-C45856D3FD78}" destId="{7C406108-6688-4BB7-9861-1636B1DD7A0D}" srcOrd="1" destOrd="0" parTransId="{4745C4D4-2A35-4663-B454-53138387C1AE}" sibTransId="{9121AA4D-C1BC-48CC-A17E-C41104679655}"/>
    <dgm:cxn modelId="{97B8BE3A-AFA7-4E35-A9D0-BE354781C63F}" type="presOf" srcId="{146D9271-7E38-4EC9-94B0-FB6A22A6DA3C}" destId="{5931D563-E955-4EF0-A9DF-0DCA924C5715}" srcOrd="0" destOrd="2" presId="urn:microsoft.com/office/officeart/2005/8/layout/vList5"/>
    <dgm:cxn modelId="{930F5B92-9697-448D-A157-5FFC916F1BE3}" type="presOf" srcId="{08A59BB3-4B36-46A9-906A-12DF8357683B}" destId="{5931D563-E955-4EF0-A9DF-0DCA924C5715}" srcOrd="0" destOrd="1" presId="urn:microsoft.com/office/officeart/2005/8/layout/vList5"/>
    <dgm:cxn modelId="{9D789EFC-7D81-4666-BAE8-F36F436B7FA0}" type="presOf" srcId="{0ACDA249-237F-4555-80E4-8BC4A2629485}" destId="{5931D563-E955-4EF0-A9DF-0DCA924C5715}" srcOrd="0" destOrd="3" presId="urn:microsoft.com/office/officeart/2005/8/layout/vList5"/>
    <dgm:cxn modelId="{6A80A039-9C22-459D-9E1F-A6A25B2BD489}" type="presOf" srcId="{0DD0C766-9C07-4A5E-8D6C-7C192D48B2BE}" destId="{F0BBD12C-9D6C-4C31-ABDF-9D8E60AC70C7}" srcOrd="0" destOrd="0" presId="urn:microsoft.com/office/officeart/2005/8/layout/vList5"/>
    <dgm:cxn modelId="{67350EAB-45DB-46C0-990C-02D760CE40B5}" srcId="{7C406108-6688-4BB7-9861-1636B1DD7A0D}" destId="{08A59BB3-4B36-46A9-906A-12DF8357683B}" srcOrd="1" destOrd="0" parTransId="{0DD898BF-EBFF-430E-BFE4-177C1DA5A455}" sibTransId="{C6B39AB5-4C7B-4793-A86D-C158EE009994}"/>
    <dgm:cxn modelId="{396A0A4A-A692-4BE8-9378-B48702CCF56B}" type="presOf" srcId="{3D208546-DAA6-4166-8AC5-D989F90DEC60}" destId="{5931D563-E955-4EF0-A9DF-0DCA924C5715}" srcOrd="0" destOrd="0" presId="urn:microsoft.com/office/officeart/2005/8/layout/vList5"/>
    <dgm:cxn modelId="{49CF991C-3FC7-41F0-A67C-329E45E196AB}" type="presParOf" srcId="{018232BE-0DC6-4FDA-B4ED-46F1B1940584}" destId="{B8C29E6D-20E4-4861-9405-26EB12C4A91B}" srcOrd="0" destOrd="0" presId="urn:microsoft.com/office/officeart/2005/8/layout/vList5"/>
    <dgm:cxn modelId="{47097CAD-8019-4011-A6CE-C588F072DFA5}" type="presParOf" srcId="{B8C29E6D-20E4-4861-9405-26EB12C4A91B}" destId="{C5B72DB2-9B21-4DE3-AE04-1028D1F6BDEC}" srcOrd="0" destOrd="0" presId="urn:microsoft.com/office/officeart/2005/8/layout/vList5"/>
    <dgm:cxn modelId="{FCEADF73-F780-4E01-BE92-40DDC6632AC6}" type="presParOf" srcId="{B8C29E6D-20E4-4861-9405-26EB12C4A91B}" destId="{F0BBD12C-9D6C-4C31-ABDF-9D8E60AC70C7}" srcOrd="1" destOrd="0" presId="urn:microsoft.com/office/officeart/2005/8/layout/vList5"/>
    <dgm:cxn modelId="{8B72A325-4688-4A66-968F-474C7913D747}" type="presParOf" srcId="{018232BE-0DC6-4FDA-B4ED-46F1B1940584}" destId="{3DA4F4EB-672C-49CB-BB28-840C75BB513F}" srcOrd="1" destOrd="0" presId="urn:microsoft.com/office/officeart/2005/8/layout/vList5"/>
    <dgm:cxn modelId="{7E0B443F-F05A-4CC3-919C-9BC88DCA51F0}" type="presParOf" srcId="{018232BE-0DC6-4FDA-B4ED-46F1B1940584}" destId="{2AAB03D9-39F4-48E4-84AB-7A49481380F6}" srcOrd="2" destOrd="0" presId="urn:microsoft.com/office/officeart/2005/8/layout/vList5"/>
    <dgm:cxn modelId="{67F37919-6574-4983-A20F-264FC0C9C0FD}" type="presParOf" srcId="{2AAB03D9-39F4-48E4-84AB-7A49481380F6}" destId="{50FDE46E-EE6B-4F98-BA04-228F20A08848}" srcOrd="0" destOrd="0" presId="urn:microsoft.com/office/officeart/2005/8/layout/vList5"/>
    <dgm:cxn modelId="{087885EE-43F4-487F-82A8-6AAD28C36D8C}" type="presParOf" srcId="{2AAB03D9-39F4-48E4-84AB-7A49481380F6}" destId="{5931D563-E955-4EF0-A9DF-0DCA924C5715}" srcOrd="1" destOrd="0" presId="urn:microsoft.com/office/officeart/2005/8/layout/vList5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E86919C-DA38-4571-B819-842BF5A484A3}">
      <dgm:prSet phldrT="[Текст]"/>
      <dgm:spPr/>
      <dgm:t>
        <a:bodyPr/>
        <a:lstStyle/>
        <a:p>
          <a:r>
            <a:rPr lang="ru-RU" dirty="0" smtClean="0"/>
            <a:t>Высокий, Хороший уровни</a:t>
          </a:r>
          <a:endParaRPr lang="ru-RU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r>
            <a:rPr lang="ru-RU" sz="2000" u="sng" dirty="0" smtClean="0"/>
            <a:t>Ребенок может самостоятельно использовать наглядный вспомогательный материал</a:t>
          </a:r>
          <a:r>
            <a:rPr lang="ru-RU" sz="2000" dirty="0" smtClean="0"/>
            <a:t> и сознательно прибегает к этому при возникновении каких-либо трудностей.</a:t>
          </a:r>
          <a:endParaRPr lang="ru-RU" sz="2000" dirty="0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3D208546-DAA6-4166-8AC5-D989F90DEC60}">
      <dgm:prSet phldrT="[Текст]"/>
      <dgm:spPr/>
      <dgm:t>
        <a:bodyPr/>
        <a:lstStyle/>
        <a:p>
          <a:endParaRPr lang="ru-RU" sz="1200" dirty="0"/>
        </a:p>
      </dgm:t>
    </dgm:pt>
    <dgm:pt modelId="{E56185E3-6A8D-4040-8723-7FAFCD06E15D}" type="sibTrans" cxnId="{FE5263D7-E4A3-4006-A7C7-A09971982B95}">
      <dgm:prSet/>
      <dgm:spPr/>
      <dgm:t>
        <a:bodyPr/>
        <a:lstStyle/>
        <a:p>
          <a:endParaRPr lang="ru-RU"/>
        </a:p>
      </dgm:t>
    </dgm:pt>
    <dgm:pt modelId="{200BDB72-769D-4B32-B3B1-88A781800EC3}" type="parTrans" cxnId="{FE5263D7-E4A3-4006-A7C7-A09971982B95}">
      <dgm:prSet/>
      <dgm:spPr/>
      <dgm:t>
        <a:bodyPr/>
        <a:lstStyle/>
        <a:p>
          <a:endParaRPr lang="ru-RU"/>
        </a:p>
      </dgm:t>
    </dgm:pt>
    <dgm:pt modelId="{7C406108-6688-4BB7-9861-1636B1DD7A0D}">
      <dgm:prSet phldrT="[Текст]"/>
      <dgm:spPr/>
      <dgm:t>
        <a:bodyPr/>
        <a:lstStyle/>
        <a:p>
          <a:r>
            <a:rPr lang="ru-RU" dirty="0" smtClean="0"/>
            <a:t>Средний уровень</a:t>
          </a:r>
          <a:endParaRPr lang="ru-RU" dirty="0"/>
        </a:p>
      </dgm:t>
    </dgm:pt>
    <dgm:pt modelId="{9121AA4D-C1BC-48CC-A17E-C41104679655}" type="sibTrans" cxnId="{8C524B91-CC58-4982-AF39-9A45CF042B55}">
      <dgm:prSet/>
      <dgm:spPr/>
      <dgm:t>
        <a:bodyPr/>
        <a:lstStyle/>
        <a:p>
          <a:endParaRPr lang="ru-RU"/>
        </a:p>
      </dgm:t>
    </dgm:pt>
    <dgm:pt modelId="{4745C4D4-2A35-4663-B454-53138387C1AE}" type="parTrans" cxnId="{8C524B91-CC58-4982-AF39-9A45CF042B55}">
      <dgm:prSet/>
      <dgm:spPr/>
      <dgm:t>
        <a:bodyPr/>
        <a:lstStyle/>
        <a:p>
          <a:endParaRPr lang="ru-RU"/>
        </a:p>
      </dgm:t>
    </dgm:pt>
    <dgm:pt modelId="{BD9BB94F-B429-430B-B2C8-0FBC35006D3F}">
      <dgm:prSet phldrT="[Текст]"/>
      <dgm:spPr/>
      <dgm:t>
        <a:bodyPr/>
        <a:lstStyle/>
        <a:p>
          <a:r>
            <a:rPr lang="ru-RU" dirty="0" smtClean="0"/>
            <a:t>Слабый уровень</a:t>
          </a:r>
          <a:endParaRPr lang="ru-RU" dirty="0"/>
        </a:p>
      </dgm:t>
    </dgm:pt>
    <dgm:pt modelId="{03D1032D-1776-47B8-9703-FD3ADF5C5A70}" type="parTrans" cxnId="{C4A2E1F5-979A-4299-B88D-6F1148890B01}">
      <dgm:prSet/>
      <dgm:spPr/>
      <dgm:t>
        <a:bodyPr/>
        <a:lstStyle/>
        <a:p>
          <a:endParaRPr lang="ru-RU"/>
        </a:p>
      </dgm:t>
    </dgm:pt>
    <dgm:pt modelId="{5F29B2C7-ED21-4CEE-8490-0DB5DEF42FF8}" type="sibTrans" cxnId="{C4A2E1F5-979A-4299-B88D-6F1148890B01}">
      <dgm:prSet/>
      <dgm:spPr/>
      <dgm:t>
        <a:bodyPr/>
        <a:lstStyle/>
        <a:p>
          <a:endParaRPr lang="ru-RU"/>
        </a:p>
      </dgm:t>
    </dgm:pt>
    <dgm:pt modelId="{146D9271-7E38-4EC9-94B0-FB6A22A6DA3C}">
      <dgm:prSet custT="1"/>
      <dgm:spPr/>
      <dgm:t>
        <a:bodyPr/>
        <a:lstStyle/>
        <a:p>
          <a:endParaRPr lang="ru-RU" sz="2000" dirty="0"/>
        </a:p>
      </dgm:t>
    </dgm:pt>
    <dgm:pt modelId="{518FC6DC-27ED-4CF8-B339-0B4DC7E3C95E}" type="parTrans" cxnId="{2A3F97DA-819E-4879-9D19-A982BEB4547D}">
      <dgm:prSet/>
      <dgm:spPr/>
      <dgm:t>
        <a:bodyPr/>
        <a:lstStyle/>
        <a:p>
          <a:endParaRPr lang="ru-RU"/>
        </a:p>
      </dgm:t>
    </dgm:pt>
    <dgm:pt modelId="{05321962-B80F-4A42-B31E-565E3435E6F1}" type="sibTrans" cxnId="{2A3F97DA-819E-4879-9D19-A982BEB4547D}">
      <dgm:prSet/>
      <dgm:spPr/>
      <dgm:t>
        <a:bodyPr/>
        <a:lstStyle/>
        <a:p>
          <a:endParaRPr lang="ru-RU"/>
        </a:p>
      </dgm:t>
    </dgm:pt>
    <dgm:pt modelId="{0ACDA249-237F-4555-80E4-8BC4A2629485}">
      <dgm:prSet/>
      <dgm:spPr/>
      <dgm:t>
        <a:bodyPr/>
        <a:lstStyle/>
        <a:p>
          <a:endParaRPr lang="ru-RU" sz="1200" dirty="0"/>
        </a:p>
      </dgm:t>
    </dgm:pt>
    <dgm:pt modelId="{3D022432-30C8-4339-992F-24234CE91098}" type="parTrans" cxnId="{85358A96-4767-484E-84BE-20AA4D9B53D1}">
      <dgm:prSet/>
      <dgm:spPr/>
      <dgm:t>
        <a:bodyPr/>
        <a:lstStyle/>
        <a:p>
          <a:endParaRPr lang="ru-RU"/>
        </a:p>
      </dgm:t>
    </dgm:pt>
    <dgm:pt modelId="{1AD7B80A-7B6E-4953-9517-1F982E17798B}" type="sibTrans" cxnId="{85358A96-4767-484E-84BE-20AA4D9B53D1}">
      <dgm:prSet/>
      <dgm:spPr/>
      <dgm:t>
        <a:bodyPr/>
        <a:lstStyle/>
        <a:p>
          <a:endParaRPr lang="ru-RU"/>
        </a:p>
      </dgm:t>
    </dgm:pt>
    <dgm:pt modelId="{1A36AA92-C319-4DF7-8737-EE6B0A8AB933}">
      <dgm:prSet custT="1"/>
      <dgm:spPr/>
      <dgm:t>
        <a:bodyPr/>
        <a:lstStyle/>
        <a:p>
          <a:r>
            <a:rPr lang="ru-RU" sz="2000" u="sng" dirty="0" smtClean="0"/>
            <a:t>Не видит закономерности, взаимосвязи между элементами изображения, не умеет мыслить по аналогии.</a:t>
          </a:r>
          <a:endParaRPr lang="ru-RU" sz="2000" u="sng" dirty="0"/>
        </a:p>
      </dgm:t>
    </dgm:pt>
    <dgm:pt modelId="{FAD30EF7-F8C2-4F51-8AF7-CBB6E26A9D35}" type="parTrans" cxnId="{E591290E-85E0-470A-98D0-D8090143A978}">
      <dgm:prSet/>
      <dgm:spPr/>
      <dgm:t>
        <a:bodyPr/>
        <a:lstStyle/>
        <a:p>
          <a:endParaRPr lang="ru-RU"/>
        </a:p>
      </dgm:t>
    </dgm:pt>
    <dgm:pt modelId="{D52B9017-A20F-45B3-96E4-703D5F0E3F54}" type="sibTrans" cxnId="{E591290E-85E0-470A-98D0-D8090143A978}">
      <dgm:prSet/>
      <dgm:spPr/>
      <dgm:t>
        <a:bodyPr/>
        <a:lstStyle/>
        <a:p>
          <a:endParaRPr lang="ru-RU"/>
        </a:p>
      </dgm:t>
    </dgm:pt>
    <dgm:pt modelId="{BB383EB2-B7D4-405E-957F-9095307A6A5C}">
      <dgm:prSet custT="1"/>
      <dgm:spPr/>
      <dgm:t>
        <a:bodyPr/>
        <a:lstStyle/>
        <a:p>
          <a:r>
            <a:rPr lang="ru-RU" sz="2000" u="sng" dirty="0" smtClean="0"/>
            <a:t>Ребенок лучше понимает и усваивает материал, когда имеется наглядность, но самостоятельно рисунками и схемами пользоваться еще не умеет</a:t>
          </a:r>
          <a:r>
            <a:rPr lang="ru-RU" sz="2000" i="1" u="sng" dirty="0" smtClean="0"/>
            <a:t>.</a:t>
          </a:r>
          <a:endParaRPr lang="ru-RU" sz="2000" dirty="0"/>
        </a:p>
      </dgm:t>
    </dgm:pt>
    <dgm:pt modelId="{4C947934-72E0-4CF4-BED9-869DC156464D}" type="parTrans" cxnId="{01CEA57E-3DFE-4828-9A63-60BA3BC7C21B}">
      <dgm:prSet/>
      <dgm:spPr/>
      <dgm:t>
        <a:bodyPr/>
        <a:lstStyle/>
        <a:p>
          <a:endParaRPr lang="ru-RU"/>
        </a:p>
      </dgm:t>
    </dgm:pt>
    <dgm:pt modelId="{DD14F134-1A6C-428D-9139-BA222B30EAA7}" type="sibTrans" cxnId="{01CEA57E-3DFE-4828-9A63-60BA3BC7C21B}">
      <dgm:prSet/>
      <dgm:spPr/>
      <dgm:t>
        <a:bodyPr/>
        <a:lstStyle/>
        <a:p>
          <a:endParaRPr lang="ru-RU"/>
        </a:p>
      </dgm:t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3" custScaleY="1241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2AAB03D9-39F4-48E4-84AB-7A49481380F6}" type="pres">
      <dgm:prSet presAssocID="{7C406108-6688-4BB7-9861-1636B1DD7A0D}" presName="linNode" presStyleCnt="0"/>
      <dgm:spPr/>
      <dgm:t>
        <a:bodyPr/>
        <a:lstStyle/>
        <a:p>
          <a:endParaRPr lang="ru-RU"/>
        </a:p>
      </dgm:t>
    </dgm:pt>
    <dgm:pt modelId="{50FDE46E-EE6B-4F98-BA04-228F20A08848}" type="pres">
      <dgm:prSet presAssocID="{7C406108-6688-4BB7-9861-1636B1DD7A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1D563-E955-4EF0-A9DF-0DCA924C5715}" type="pres">
      <dgm:prSet presAssocID="{7C406108-6688-4BB7-9861-1636B1DD7A0D}" presName="descendantText" presStyleLbl="alignAccFollowNode1" presStyleIdx="1" presStyleCnt="3" custScaleY="1156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325BFC-90CC-4998-B0C1-386DB9412335}" type="pres">
      <dgm:prSet presAssocID="{9121AA4D-C1BC-48CC-A17E-C41104679655}" presName="sp" presStyleCnt="0"/>
      <dgm:spPr/>
      <dgm:t>
        <a:bodyPr/>
        <a:lstStyle/>
        <a:p>
          <a:endParaRPr lang="ru-RU"/>
        </a:p>
      </dgm:t>
    </dgm:pt>
    <dgm:pt modelId="{C93979A6-57B5-4E81-97DB-619F093D1DEA}" type="pres">
      <dgm:prSet presAssocID="{BD9BB94F-B429-430B-B2C8-0FBC35006D3F}" presName="linNode" presStyleCnt="0"/>
      <dgm:spPr/>
      <dgm:t>
        <a:bodyPr/>
        <a:lstStyle/>
        <a:p>
          <a:endParaRPr lang="ru-RU"/>
        </a:p>
      </dgm:t>
    </dgm:pt>
    <dgm:pt modelId="{59157F08-D14F-4881-A05D-D0C685F4220A}" type="pres">
      <dgm:prSet presAssocID="{BD9BB94F-B429-430B-B2C8-0FBC35006D3F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6567E4-4EC4-471F-B4A5-BD25EED8EA2A}" type="pres">
      <dgm:prSet presAssocID="{BD9BB94F-B429-430B-B2C8-0FBC35006D3F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1ADE1C9-7466-4BA7-A13C-34F322E6E3C7}" type="presOf" srcId="{3D208546-DAA6-4166-8AC5-D989F90DEC60}" destId="{5931D563-E955-4EF0-A9DF-0DCA924C5715}" srcOrd="0" destOrd="0" presId="urn:microsoft.com/office/officeart/2005/8/layout/vList5"/>
    <dgm:cxn modelId="{01CEA57E-3DFE-4828-9A63-60BA3BC7C21B}" srcId="{7C406108-6688-4BB7-9861-1636B1DD7A0D}" destId="{BB383EB2-B7D4-405E-957F-9095307A6A5C}" srcOrd="1" destOrd="0" parTransId="{4C947934-72E0-4CF4-BED9-869DC156464D}" sibTransId="{DD14F134-1A6C-428D-9139-BA222B30EAA7}"/>
    <dgm:cxn modelId="{8F3CEBEA-FE12-42D0-A656-CC9C2F14E0D9}" type="presOf" srcId="{146D9271-7E38-4EC9-94B0-FB6A22A6DA3C}" destId="{5931D563-E955-4EF0-A9DF-0DCA924C5715}" srcOrd="0" destOrd="2" presId="urn:microsoft.com/office/officeart/2005/8/layout/vList5"/>
    <dgm:cxn modelId="{2A3F97DA-819E-4879-9D19-A982BEB4547D}" srcId="{7C406108-6688-4BB7-9861-1636B1DD7A0D}" destId="{146D9271-7E38-4EC9-94B0-FB6A22A6DA3C}" srcOrd="2" destOrd="0" parTransId="{518FC6DC-27ED-4CF8-B339-0B4DC7E3C95E}" sibTransId="{05321962-B80F-4A42-B31E-565E3435E6F1}"/>
    <dgm:cxn modelId="{399D25A5-864D-4F7D-8AFC-4F05D1698377}" type="presOf" srcId="{5C1A4FFE-30AA-4CFE-9A45-C45856D3FD78}" destId="{018232BE-0DC6-4FDA-B4ED-46F1B1940584}" srcOrd="0" destOrd="0" presId="urn:microsoft.com/office/officeart/2005/8/layout/vList5"/>
    <dgm:cxn modelId="{4D7FBA2E-18A8-403A-B1D3-26F757E0B131}" type="presOf" srcId="{DE86919C-DA38-4571-B819-842BF5A484A3}" destId="{C5B72DB2-9B21-4DE3-AE04-1028D1F6BDEC}" srcOrd="0" destOrd="0" presId="urn:microsoft.com/office/officeart/2005/8/layout/vList5"/>
    <dgm:cxn modelId="{DAD657F9-766B-49BB-8D73-764061ABA127}" type="presOf" srcId="{0DD0C766-9C07-4A5E-8D6C-7C192D48B2BE}" destId="{F0BBD12C-9D6C-4C31-ABDF-9D8E60AC70C7}" srcOrd="0" destOrd="0" presId="urn:microsoft.com/office/officeart/2005/8/layout/vList5"/>
    <dgm:cxn modelId="{E591290E-85E0-470A-98D0-D8090143A978}" srcId="{BD9BB94F-B429-430B-B2C8-0FBC35006D3F}" destId="{1A36AA92-C319-4DF7-8737-EE6B0A8AB933}" srcOrd="0" destOrd="0" parTransId="{FAD30EF7-F8C2-4F51-8AF7-CBB6E26A9D35}" sibTransId="{D52B9017-A20F-45B3-96E4-703D5F0E3F54}"/>
    <dgm:cxn modelId="{5EC1B403-7791-4C9E-B105-44AB4E41D954}" srcId="{DE86919C-DA38-4571-B819-842BF5A484A3}" destId="{0DD0C766-9C07-4A5E-8D6C-7C192D48B2BE}" srcOrd="0" destOrd="0" parTransId="{ADAF6E85-0660-4FBB-9081-0CAC71615B64}" sibTransId="{F86AC4DB-D789-48D4-A247-D7F162CF0568}"/>
    <dgm:cxn modelId="{9BC86167-5138-4B30-A95D-B25D1277135A}" type="presOf" srcId="{7C406108-6688-4BB7-9861-1636B1DD7A0D}" destId="{50FDE46E-EE6B-4F98-BA04-228F20A08848}" srcOrd="0" destOrd="0" presId="urn:microsoft.com/office/officeart/2005/8/layout/vList5"/>
    <dgm:cxn modelId="{8C524B91-CC58-4982-AF39-9A45CF042B55}" srcId="{5C1A4FFE-30AA-4CFE-9A45-C45856D3FD78}" destId="{7C406108-6688-4BB7-9861-1636B1DD7A0D}" srcOrd="1" destOrd="0" parTransId="{4745C4D4-2A35-4663-B454-53138387C1AE}" sibTransId="{9121AA4D-C1BC-48CC-A17E-C41104679655}"/>
    <dgm:cxn modelId="{C4A2E1F5-979A-4299-B88D-6F1148890B01}" srcId="{5C1A4FFE-30AA-4CFE-9A45-C45856D3FD78}" destId="{BD9BB94F-B429-430B-B2C8-0FBC35006D3F}" srcOrd="2" destOrd="0" parTransId="{03D1032D-1776-47B8-9703-FD3ADF5C5A70}" sibTransId="{5F29B2C7-ED21-4CEE-8490-0DB5DEF42FF8}"/>
    <dgm:cxn modelId="{85358A96-4767-484E-84BE-20AA4D9B53D1}" srcId="{7C406108-6688-4BB7-9861-1636B1DD7A0D}" destId="{0ACDA249-237F-4555-80E4-8BC4A2629485}" srcOrd="3" destOrd="0" parTransId="{3D022432-30C8-4339-992F-24234CE91098}" sibTransId="{1AD7B80A-7B6E-4953-9517-1F982E17798B}"/>
    <dgm:cxn modelId="{FE5263D7-E4A3-4006-A7C7-A09971982B95}" srcId="{7C406108-6688-4BB7-9861-1636B1DD7A0D}" destId="{3D208546-DAA6-4166-8AC5-D989F90DEC60}" srcOrd="0" destOrd="0" parTransId="{200BDB72-769D-4B32-B3B1-88A781800EC3}" sibTransId="{E56185E3-6A8D-4040-8723-7FAFCD06E15D}"/>
    <dgm:cxn modelId="{DFB7A698-786B-4D8C-A7AB-F6F932CECFB2}" type="presOf" srcId="{0ACDA249-237F-4555-80E4-8BC4A2629485}" destId="{5931D563-E955-4EF0-A9DF-0DCA924C5715}" srcOrd="0" destOrd="3" presId="urn:microsoft.com/office/officeart/2005/8/layout/vList5"/>
    <dgm:cxn modelId="{01E98870-29EE-46E4-A42C-394C7C554631}" type="presOf" srcId="{BB383EB2-B7D4-405E-957F-9095307A6A5C}" destId="{5931D563-E955-4EF0-A9DF-0DCA924C5715}" srcOrd="0" destOrd="1" presId="urn:microsoft.com/office/officeart/2005/8/layout/vList5"/>
    <dgm:cxn modelId="{021185A5-76E9-4892-B676-AE2246DE1D18}" type="presOf" srcId="{BD9BB94F-B429-430B-B2C8-0FBC35006D3F}" destId="{59157F08-D14F-4881-A05D-D0C685F4220A}" srcOrd="0" destOrd="0" presId="urn:microsoft.com/office/officeart/2005/8/layout/vList5"/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1448A4E2-9C8E-464D-B42F-5B0415E33805}" type="presOf" srcId="{1A36AA92-C319-4DF7-8737-EE6B0A8AB933}" destId="{AA6567E4-4EC4-471F-B4A5-BD25EED8EA2A}" srcOrd="0" destOrd="0" presId="urn:microsoft.com/office/officeart/2005/8/layout/vList5"/>
    <dgm:cxn modelId="{468E4E41-BA19-4178-B063-4468ED2FD483}" type="presParOf" srcId="{018232BE-0DC6-4FDA-B4ED-46F1B1940584}" destId="{B8C29E6D-20E4-4861-9405-26EB12C4A91B}" srcOrd="0" destOrd="0" presId="urn:microsoft.com/office/officeart/2005/8/layout/vList5"/>
    <dgm:cxn modelId="{B037E7AF-B718-442C-A472-52F82B3ABC98}" type="presParOf" srcId="{B8C29E6D-20E4-4861-9405-26EB12C4A91B}" destId="{C5B72DB2-9B21-4DE3-AE04-1028D1F6BDEC}" srcOrd="0" destOrd="0" presId="urn:microsoft.com/office/officeart/2005/8/layout/vList5"/>
    <dgm:cxn modelId="{68915144-9F52-4F64-A8E1-A401B2E57ABC}" type="presParOf" srcId="{B8C29E6D-20E4-4861-9405-26EB12C4A91B}" destId="{F0BBD12C-9D6C-4C31-ABDF-9D8E60AC70C7}" srcOrd="1" destOrd="0" presId="urn:microsoft.com/office/officeart/2005/8/layout/vList5"/>
    <dgm:cxn modelId="{55D18F51-90AB-4ECB-9F4E-42B488474212}" type="presParOf" srcId="{018232BE-0DC6-4FDA-B4ED-46F1B1940584}" destId="{3DA4F4EB-672C-49CB-BB28-840C75BB513F}" srcOrd="1" destOrd="0" presId="urn:microsoft.com/office/officeart/2005/8/layout/vList5"/>
    <dgm:cxn modelId="{6E39E8F1-266F-495D-A25D-867B696F7F79}" type="presParOf" srcId="{018232BE-0DC6-4FDA-B4ED-46F1B1940584}" destId="{2AAB03D9-39F4-48E4-84AB-7A49481380F6}" srcOrd="2" destOrd="0" presId="urn:microsoft.com/office/officeart/2005/8/layout/vList5"/>
    <dgm:cxn modelId="{29AE4846-B9F3-470F-B66C-E0D5420F9B1D}" type="presParOf" srcId="{2AAB03D9-39F4-48E4-84AB-7A49481380F6}" destId="{50FDE46E-EE6B-4F98-BA04-228F20A08848}" srcOrd="0" destOrd="0" presId="urn:microsoft.com/office/officeart/2005/8/layout/vList5"/>
    <dgm:cxn modelId="{FA3AABEE-6EC1-4E0A-BA49-24F0CB8106C2}" type="presParOf" srcId="{2AAB03D9-39F4-48E4-84AB-7A49481380F6}" destId="{5931D563-E955-4EF0-A9DF-0DCA924C5715}" srcOrd="1" destOrd="0" presId="urn:microsoft.com/office/officeart/2005/8/layout/vList5"/>
    <dgm:cxn modelId="{C9414768-9299-42E5-AC70-F687F45AA9EC}" type="presParOf" srcId="{018232BE-0DC6-4FDA-B4ED-46F1B1940584}" destId="{C7325BFC-90CC-4998-B0C1-386DB9412335}" srcOrd="3" destOrd="0" presId="urn:microsoft.com/office/officeart/2005/8/layout/vList5"/>
    <dgm:cxn modelId="{8516402E-69C1-452A-B861-BF3277C78BE4}" type="presParOf" srcId="{018232BE-0DC6-4FDA-B4ED-46F1B1940584}" destId="{C93979A6-57B5-4E81-97DB-619F093D1DEA}" srcOrd="4" destOrd="0" presId="urn:microsoft.com/office/officeart/2005/8/layout/vList5"/>
    <dgm:cxn modelId="{AF250F57-4721-4973-B2E8-BC19F258A171}" type="presParOf" srcId="{C93979A6-57B5-4E81-97DB-619F093D1DEA}" destId="{59157F08-D14F-4881-A05D-D0C685F4220A}" srcOrd="0" destOrd="0" presId="urn:microsoft.com/office/officeart/2005/8/layout/vList5"/>
    <dgm:cxn modelId="{5A655779-1BAB-44A8-A682-48D5E2F9216A}" type="presParOf" srcId="{C93979A6-57B5-4E81-97DB-619F093D1DEA}" destId="{AA6567E4-4EC4-471F-B4A5-BD25EED8EA2A}" srcOrd="1" destOrd="0" presId="urn:microsoft.com/office/officeart/2005/8/layout/vList5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E86919C-DA38-4571-B819-842BF5A484A3}">
      <dgm:prSet phldrT="[Текст]"/>
      <dgm:spPr/>
      <dgm:t>
        <a:bodyPr/>
        <a:lstStyle/>
        <a:p>
          <a:r>
            <a:rPr lang="ru-RU" dirty="0" smtClean="0"/>
            <a:t>Норма </a:t>
          </a:r>
          <a:endParaRPr lang="ru-RU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pPr algn="just"/>
          <a:r>
            <a:rPr lang="ru-RU" sz="2000" b="0" dirty="0" smtClean="0"/>
            <a:t>П</a:t>
          </a:r>
          <a:r>
            <a:rPr lang="ru-RU" sz="2000" b="0" u="sng" dirty="0" smtClean="0"/>
            <a:t>ричин для беспокойства нет.</a:t>
          </a:r>
          <a:r>
            <a:rPr lang="ru-RU" sz="2000" b="0" dirty="0" smtClean="0"/>
            <a:t> </a:t>
          </a:r>
          <a:endParaRPr lang="ru-RU" sz="2000" dirty="0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3D208546-DAA6-4166-8AC5-D989F90DEC60}">
      <dgm:prSet phldrT="[Текст]"/>
      <dgm:spPr/>
      <dgm:t>
        <a:bodyPr/>
        <a:lstStyle/>
        <a:p>
          <a:pPr algn="l"/>
          <a:endParaRPr lang="ru-RU" sz="1200" dirty="0"/>
        </a:p>
      </dgm:t>
    </dgm:pt>
    <dgm:pt modelId="{E56185E3-6A8D-4040-8723-7FAFCD06E15D}" type="sibTrans" cxnId="{FE5263D7-E4A3-4006-A7C7-A09971982B95}">
      <dgm:prSet/>
      <dgm:spPr/>
      <dgm:t>
        <a:bodyPr/>
        <a:lstStyle/>
        <a:p>
          <a:endParaRPr lang="ru-RU"/>
        </a:p>
      </dgm:t>
    </dgm:pt>
    <dgm:pt modelId="{200BDB72-769D-4B32-B3B1-88A781800EC3}" type="parTrans" cxnId="{FE5263D7-E4A3-4006-A7C7-A09971982B95}">
      <dgm:prSet/>
      <dgm:spPr/>
      <dgm:t>
        <a:bodyPr/>
        <a:lstStyle/>
        <a:p>
          <a:endParaRPr lang="ru-RU"/>
        </a:p>
      </dgm:t>
    </dgm:pt>
    <dgm:pt modelId="{7C406108-6688-4BB7-9861-1636B1DD7A0D}">
      <dgm:prSet phldrT="[Текст]"/>
      <dgm:spPr/>
      <dgm:t>
        <a:bodyPr/>
        <a:lstStyle/>
        <a:p>
          <a:r>
            <a:rPr lang="ru-RU" dirty="0" smtClean="0"/>
            <a:t>Повышенная </a:t>
          </a:r>
          <a:endParaRPr lang="ru-RU" dirty="0"/>
        </a:p>
      </dgm:t>
    </dgm:pt>
    <dgm:pt modelId="{9121AA4D-C1BC-48CC-A17E-C41104679655}" type="sibTrans" cxnId="{8C524B91-CC58-4982-AF39-9A45CF042B55}">
      <dgm:prSet/>
      <dgm:spPr/>
      <dgm:t>
        <a:bodyPr/>
        <a:lstStyle/>
        <a:p>
          <a:endParaRPr lang="ru-RU"/>
        </a:p>
      </dgm:t>
    </dgm:pt>
    <dgm:pt modelId="{4745C4D4-2A35-4663-B454-53138387C1AE}" type="parTrans" cxnId="{8C524B91-CC58-4982-AF39-9A45CF042B55}">
      <dgm:prSet/>
      <dgm:spPr/>
      <dgm:t>
        <a:bodyPr/>
        <a:lstStyle/>
        <a:p>
          <a:endParaRPr lang="ru-RU"/>
        </a:p>
      </dgm:t>
    </dgm:pt>
    <dgm:pt modelId="{BD9BB94F-B429-430B-B2C8-0FBC35006D3F}">
      <dgm:prSet phldrT="[Текст]"/>
      <dgm:spPr/>
      <dgm:t>
        <a:bodyPr/>
        <a:lstStyle/>
        <a:p>
          <a:r>
            <a:rPr lang="ru-RU" dirty="0" smtClean="0"/>
            <a:t>Высокая </a:t>
          </a:r>
          <a:endParaRPr lang="ru-RU" dirty="0"/>
        </a:p>
      </dgm:t>
    </dgm:pt>
    <dgm:pt modelId="{03D1032D-1776-47B8-9703-FD3ADF5C5A70}" type="parTrans" cxnId="{C4A2E1F5-979A-4299-B88D-6F1148890B01}">
      <dgm:prSet/>
      <dgm:spPr/>
      <dgm:t>
        <a:bodyPr/>
        <a:lstStyle/>
        <a:p>
          <a:endParaRPr lang="ru-RU"/>
        </a:p>
      </dgm:t>
    </dgm:pt>
    <dgm:pt modelId="{5F29B2C7-ED21-4CEE-8490-0DB5DEF42FF8}" type="sibTrans" cxnId="{C4A2E1F5-979A-4299-B88D-6F1148890B01}">
      <dgm:prSet/>
      <dgm:spPr/>
      <dgm:t>
        <a:bodyPr/>
        <a:lstStyle/>
        <a:p>
          <a:endParaRPr lang="ru-RU"/>
        </a:p>
      </dgm:t>
    </dgm:pt>
    <dgm:pt modelId="{0ACDA249-237F-4555-80E4-8BC4A2629485}">
      <dgm:prSet/>
      <dgm:spPr/>
      <dgm:t>
        <a:bodyPr/>
        <a:lstStyle/>
        <a:p>
          <a:pPr algn="l"/>
          <a:endParaRPr lang="ru-RU" sz="1200" dirty="0"/>
        </a:p>
      </dgm:t>
    </dgm:pt>
    <dgm:pt modelId="{3D022432-30C8-4339-992F-24234CE91098}" type="parTrans" cxnId="{85358A96-4767-484E-84BE-20AA4D9B53D1}">
      <dgm:prSet/>
      <dgm:spPr/>
      <dgm:t>
        <a:bodyPr/>
        <a:lstStyle/>
        <a:p>
          <a:endParaRPr lang="ru-RU"/>
        </a:p>
      </dgm:t>
    </dgm:pt>
    <dgm:pt modelId="{1AD7B80A-7B6E-4953-9517-1F982E17798B}" type="sibTrans" cxnId="{85358A96-4767-484E-84BE-20AA4D9B53D1}">
      <dgm:prSet/>
      <dgm:spPr/>
      <dgm:t>
        <a:bodyPr/>
        <a:lstStyle/>
        <a:p>
          <a:endParaRPr lang="ru-RU"/>
        </a:p>
      </dgm:t>
    </dgm:pt>
    <dgm:pt modelId="{1A36AA92-C319-4DF7-8737-EE6B0A8AB933}">
      <dgm:prSet custT="1"/>
      <dgm:spPr/>
      <dgm:t>
        <a:bodyPr/>
        <a:lstStyle/>
        <a:p>
          <a:pPr algn="just"/>
          <a:r>
            <a:rPr lang="ru-RU" sz="2000" u="sng" dirty="0" smtClean="0"/>
            <a:t>Не может адекватно справляться с возникающими жизненными трудностями и находится в состоянии эмоциональной дестабилизации.</a:t>
          </a:r>
          <a:endParaRPr lang="ru-RU" sz="2000" dirty="0"/>
        </a:p>
      </dgm:t>
    </dgm:pt>
    <dgm:pt modelId="{FAD30EF7-F8C2-4F51-8AF7-CBB6E26A9D35}" type="parTrans" cxnId="{E591290E-85E0-470A-98D0-D8090143A978}">
      <dgm:prSet/>
      <dgm:spPr/>
      <dgm:t>
        <a:bodyPr/>
        <a:lstStyle/>
        <a:p>
          <a:endParaRPr lang="ru-RU"/>
        </a:p>
      </dgm:t>
    </dgm:pt>
    <dgm:pt modelId="{D52B9017-A20F-45B3-96E4-703D5F0E3F54}" type="sibTrans" cxnId="{E591290E-85E0-470A-98D0-D8090143A978}">
      <dgm:prSet/>
      <dgm:spPr/>
      <dgm:t>
        <a:bodyPr/>
        <a:lstStyle/>
        <a:p>
          <a:endParaRPr lang="ru-RU"/>
        </a:p>
      </dgm:t>
    </dgm:pt>
    <dgm:pt modelId="{796C3751-988D-498B-9400-7743E1386974}">
      <dgm:prSet custT="1"/>
      <dgm:spPr/>
      <dgm:t>
        <a:bodyPr/>
        <a:lstStyle/>
        <a:p>
          <a:pPr algn="just"/>
          <a:r>
            <a:rPr lang="ru-RU" sz="2000" u="sng" dirty="0" smtClean="0"/>
            <a:t>Свидетельствует о постоянном присутствии какого-то беспокоящего фактора</a:t>
          </a:r>
          <a:endParaRPr lang="ru-RU" sz="2000" dirty="0"/>
        </a:p>
      </dgm:t>
    </dgm:pt>
    <dgm:pt modelId="{BFF8999F-E273-48FC-85F4-BFF8190FB95D}" type="parTrans" cxnId="{5D13740F-C826-4337-97B4-530B21EA4D14}">
      <dgm:prSet/>
      <dgm:spPr/>
      <dgm:t>
        <a:bodyPr/>
        <a:lstStyle/>
        <a:p>
          <a:endParaRPr lang="ru-RU"/>
        </a:p>
      </dgm:t>
    </dgm:pt>
    <dgm:pt modelId="{8F8AF4AA-B660-450E-8EFA-36C47139A8D4}" type="sibTrans" cxnId="{5D13740F-C826-4337-97B4-530B21EA4D14}">
      <dgm:prSet/>
      <dgm:spPr/>
      <dgm:t>
        <a:bodyPr/>
        <a:lstStyle/>
        <a:p>
          <a:endParaRPr lang="ru-RU"/>
        </a:p>
      </dgm:t>
    </dgm:pt>
    <dgm:pt modelId="{C8D4CC71-7D06-4D89-9584-B23DE67076F6}">
      <dgm:prSet custT="1"/>
      <dgm:spPr/>
      <dgm:t>
        <a:bodyPr/>
        <a:lstStyle/>
        <a:p>
          <a:pPr algn="just"/>
          <a:r>
            <a:rPr lang="ru-RU" sz="2000" u="sng" dirty="0" smtClean="0"/>
            <a:t>Необходима поддержка взрослых, повышение самооценки.</a:t>
          </a:r>
          <a:endParaRPr lang="ru-RU" sz="2000" dirty="0"/>
        </a:p>
      </dgm:t>
    </dgm:pt>
    <dgm:pt modelId="{32CB3134-7B68-437F-BEA3-15AB7A5C3D00}" type="parTrans" cxnId="{3153C1A2-0DE9-48FA-A8F5-E47E7CE7FE17}">
      <dgm:prSet/>
      <dgm:spPr/>
      <dgm:t>
        <a:bodyPr/>
        <a:lstStyle/>
        <a:p>
          <a:endParaRPr lang="ru-RU"/>
        </a:p>
      </dgm:t>
    </dgm:pt>
    <dgm:pt modelId="{09278EE1-7D45-41A3-A9E7-8F24C974A535}" type="sibTrans" cxnId="{3153C1A2-0DE9-48FA-A8F5-E47E7CE7FE17}">
      <dgm:prSet/>
      <dgm:spPr/>
      <dgm:t>
        <a:bodyPr/>
        <a:lstStyle/>
        <a:p>
          <a:endParaRPr lang="ru-RU"/>
        </a:p>
      </dgm:t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3" custScaleY="62210" custLinFactNeighborX="902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2AAB03D9-39F4-48E4-84AB-7A49481380F6}" type="pres">
      <dgm:prSet presAssocID="{7C406108-6688-4BB7-9861-1636B1DD7A0D}" presName="linNode" presStyleCnt="0"/>
      <dgm:spPr/>
      <dgm:t>
        <a:bodyPr/>
        <a:lstStyle/>
        <a:p>
          <a:endParaRPr lang="ru-RU"/>
        </a:p>
      </dgm:t>
    </dgm:pt>
    <dgm:pt modelId="{50FDE46E-EE6B-4F98-BA04-228F20A08848}" type="pres">
      <dgm:prSet presAssocID="{7C406108-6688-4BB7-9861-1636B1DD7A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1D563-E955-4EF0-A9DF-0DCA924C5715}" type="pres">
      <dgm:prSet presAssocID="{7C406108-6688-4BB7-9861-1636B1DD7A0D}" presName="descendantText" presStyleLbl="alignAccFollowNode1" presStyleIdx="1" presStyleCnt="3" custScaleY="1335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325BFC-90CC-4998-B0C1-386DB9412335}" type="pres">
      <dgm:prSet presAssocID="{9121AA4D-C1BC-48CC-A17E-C41104679655}" presName="sp" presStyleCnt="0"/>
      <dgm:spPr/>
      <dgm:t>
        <a:bodyPr/>
        <a:lstStyle/>
        <a:p>
          <a:endParaRPr lang="ru-RU"/>
        </a:p>
      </dgm:t>
    </dgm:pt>
    <dgm:pt modelId="{C93979A6-57B5-4E81-97DB-619F093D1DEA}" type="pres">
      <dgm:prSet presAssocID="{BD9BB94F-B429-430B-B2C8-0FBC35006D3F}" presName="linNode" presStyleCnt="0"/>
      <dgm:spPr/>
      <dgm:t>
        <a:bodyPr/>
        <a:lstStyle/>
        <a:p>
          <a:endParaRPr lang="ru-RU"/>
        </a:p>
      </dgm:t>
    </dgm:pt>
    <dgm:pt modelId="{59157F08-D14F-4881-A05D-D0C685F4220A}" type="pres">
      <dgm:prSet presAssocID="{BD9BB94F-B429-430B-B2C8-0FBC35006D3F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6567E4-4EC4-471F-B4A5-BD25EED8EA2A}" type="pres">
      <dgm:prSet presAssocID="{BD9BB94F-B429-430B-B2C8-0FBC35006D3F}" presName="descendantText" presStyleLbl="alignAccFollowNode1" presStyleIdx="2" presStyleCnt="3" custScaleY="1102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FC0852-6498-460D-AAC4-0EFC5D93F839}" type="presOf" srcId="{796C3751-988D-498B-9400-7743E1386974}" destId="{5931D563-E955-4EF0-A9DF-0DCA924C5715}" srcOrd="0" destOrd="1" presId="urn:microsoft.com/office/officeart/2005/8/layout/vList5"/>
    <dgm:cxn modelId="{E1F4434B-0CC8-4198-99C8-B0BFB8E236A6}" type="presOf" srcId="{5C1A4FFE-30AA-4CFE-9A45-C45856D3FD78}" destId="{018232BE-0DC6-4FDA-B4ED-46F1B1940584}" srcOrd="0" destOrd="0" presId="urn:microsoft.com/office/officeart/2005/8/layout/vList5"/>
    <dgm:cxn modelId="{E2E2025A-B921-4D46-B880-466EE29E7CE5}" type="presOf" srcId="{3D208546-DAA6-4166-8AC5-D989F90DEC60}" destId="{5931D563-E955-4EF0-A9DF-0DCA924C5715}" srcOrd="0" destOrd="0" presId="urn:microsoft.com/office/officeart/2005/8/layout/vList5"/>
    <dgm:cxn modelId="{2D0A4C19-A927-40EA-B60B-46F42D786990}" type="presOf" srcId="{C8D4CC71-7D06-4D89-9584-B23DE67076F6}" destId="{5931D563-E955-4EF0-A9DF-0DCA924C5715}" srcOrd="0" destOrd="2" presId="urn:microsoft.com/office/officeart/2005/8/layout/vList5"/>
    <dgm:cxn modelId="{5D13740F-C826-4337-97B4-530B21EA4D14}" srcId="{7C406108-6688-4BB7-9861-1636B1DD7A0D}" destId="{796C3751-988D-498B-9400-7743E1386974}" srcOrd="1" destOrd="0" parTransId="{BFF8999F-E273-48FC-85F4-BFF8190FB95D}" sibTransId="{8F8AF4AA-B660-450E-8EFA-36C47139A8D4}"/>
    <dgm:cxn modelId="{E591290E-85E0-470A-98D0-D8090143A978}" srcId="{BD9BB94F-B429-430B-B2C8-0FBC35006D3F}" destId="{1A36AA92-C319-4DF7-8737-EE6B0A8AB933}" srcOrd="0" destOrd="0" parTransId="{FAD30EF7-F8C2-4F51-8AF7-CBB6E26A9D35}" sibTransId="{D52B9017-A20F-45B3-96E4-703D5F0E3F54}"/>
    <dgm:cxn modelId="{5EC1B403-7791-4C9E-B105-44AB4E41D954}" srcId="{DE86919C-DA38-4571-B819-842BF5A484A3}" destId="{0DD0C766-9C07-4A5E-8D6C-7C192D48B2BE}" srcOrd="0" destOrd="0" parTransId="{ADAF6E85-0660-4FBB-9081-0CAC71615B64}" sibTransId="{F86AC4DB-D789-48D4-A247-D7F162CF0568}"/>
    <dgm:cxn modelId="{C4A2E1F5-979A-4299-B88D-6F1148890B01}" srcId="{5C1A4FFE-30AA-4CFE-9A45-C45856D3FD78}" destId="{BD9BB94F-B429-430B-B2C8-0FBC35006D3F}" srcOrd="2" destOrd="0" parTransId="{03D1032D-1776-47B8-9703-FD3ADF5C5A70}" sibTransId="{5F29B2C7-ED21-4CEE-8490-0DB5DEF42FF8}"/>
    <dgm:cxn modelId="{57BE0D4F-20D2-4667-B1DB-BCCBF3C61F46}" type="presOf" srcId="{1A36AA92-C319-4DF7-8737-EE6B0A8AB933}" destId="{AA6567E4-4EC4-471F-B4A5-BD25EED8EA2A}" srcOrd="0" destOrd="0" presId="urn:microsoft.com/office/officeart/2005/8/layout/vList5"/>
    <dgm:cxn modelId="{8C524B91-CC58-4982-AF39-9A45CF042B55}" srcId="{5C1A4FFE-30AA-4CFE-9A45-C45856D3FD78}" destId="{7C406108-6688-4BB7-9861-1636B1DD7A0D}" srcOrd="1" destOrd="0" parTransId="{4745C4D4-2A35-4663-B454-53138387C1AE}" sibTransId="{9121AA4D-C1BC-48CC-A17E-C41104679655}"/>
    <dgm:cxn modelId="{85358A96-4767-484E-84BE-20AA4D9B53D1}" srcId="{7C406108-6688-4BB7-9861-1636B1DD7A0D}" destId="{0ACDA249-237F-4555-80E4-8BC4A2629485}" srcOrd="3" destOrd="0" parTransId="{3D022432-30C8-4339-992F-24234CE91098}" sibTransId="{1AD7B80A-7B6E-4953-9517-1F982E17798B}"/>
    <dgm:cxn modelId="{FE5263D7-E4A3-4006-A7C7-A09971982B95}" srcId="{7C406108-6688-4BB7-9861-1636B1DD7A0D}" destId="{3D208546-DAA6-4166-8AC5-D989F90DEC60}" srcOrd="0" destOrd="0" parTransId="{200BDB72-769D-4B32-B3B1-88A781800EC3}" sibTransId="{E56185E3-6A8D-4040-8723-7FAFCD06E15D}"/>
    <dgm:cxn modelId="{3153C1A2-0DE9-48FA-A8F5-E47E7CE7FE17}" srcId="{7C406108-6688-4BB7-9861-1636B1DD7A0D}" destId="{C8D4CC71-7D06-4D89-9584-B23DE67076F6}" srcOrd="2" destOrd="0" parTransId="{32CB3134-7B68-437F-BEA3-15AB7A5C3D00}" sibTransId="{09278EE1-7D45-41A3-A9E7-8F24C974A535}"/>
    <dgm:cxn modelId="{FBEF3789-21C4-4503-B46A-025C33253736}" type="presOf" srcId="{0DD0C766-9C07-4A5E-8D6C-7C192D48B2BE}" destId="{F0BBD12C-9D6C-4C31-ABDF-9D8E60AC70C7}" srcOrd="0" destOrd="0" presId="urn:microsoft.com/office/officeart/2005/8/layout/vList5"/>
    <dgm:cxn modelId="{B02C95B6-3870-468E-8FA2-7B5BA3493F5F}" type="presOf" srcId="{7C406108-6688-4BB7-9861-1636B1DD7A0D}" destId="{50FDE46E-EE6B-4F98-BA04-228F20A08848}" srcOrd="0" destOrd="0" presId="urn:microsoft.com/office/officeart/2005/8/layout/vList5"/>
    <dgm:cxn modelId="{8F99FF1B-9D7D-4CAC-AF20-908649621B68}" type="presOf" srcId="{0ACDA249-237F-4555-80E4-8BC4A2629485}" destId="{5931D563-E955-4EF0-A9DF-0DCA924C5715}" srcOrd="0" destOrd="3" presId="urn:microsoft.com/office/officeart/2005/8/layout/vList5"/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47F740A8-FE33-4E02-947E-1C62A2AF35BE}" type="presOf" srcId="{DE86919C-DA38-4571-B819-842BF5A484A3}" destId="{C5B72DB2-9B21-4DE3-AE04-1028D1F6BDEC}" srcOrd="0" destOrd="0" presId="urn:microsoft.com/office/officeart/2005/8/layout/vList5"/>
    <dgm:cxn modelId="{0931D363-3A9A-464D-B869-CDC263CAEEAB}" type="presOf" srcId="{BD9BB94F-B429-430B-B2C8-0FBC35006D3F}" destId="{59157F08-D14F-4881-A05D-D0C685F4220A}" srcOrd="0" destOrd="0" presId="urn:microsoft.com/office/officeart/2005/8/layout/vList5"/>
    <dgm:cxn modelId="{EF12C03D-2ED4-4513-B583-D4BD1B2990CD}" type="presParOf" srcId="{018232BE-0DC6-4FDA-B4ED-46F1B1940584}" destId="{B8C29E6D-20E4-4861-9405-26EB12C4A91B}" srcOrd="0" destOrd="0" presId="urn:microsoft.com/office/officeart/2005/8/layout/vList5"/>
    <dgm:cxn modelId="{5A05F7B7-2366-4537-B816-6EF518546310}" type="presParOf" srcId="{B8C29E6D-20E4-4861-9405-26EB12C4A91B}" destId="{C5B72DB2-9B21-4DE3-AE04-1028D1F6BDEC}" srcOrd="0" destOrd="0" presId="urn:microsoft.com/office/officeart/2005/8/layout/vList5"/>
    <dgm:cxn modelId="{F52C86E7-932E-45B5-A03A-6A28419F3F07}" type="presParOf" srcId="{B8C29E6D-20E4-4861-9405-26EB12C4A91B}" destId="{F0BBD12C-9D6C-4C31-ABDF-9D8E60AC70C7}" srcOrd="1" destOrd="0" presId="urn:microsoft.com/office/officeart/2005/8/layout/vList5"/>
    <dgm:cxn modelId="{C4211B01-79B2-4FB6-9731-672AE7B4A8E1}" type="presParOf" srcId="{018232BE-0DC6-4FDA-B4ED-46F1B1940584}" destId="{3DA4F4EB-672C-49CB-BB28-840C75BB513F}" srcOrd="1" destOrd="0" presId="urn:microsoft.com/office/officeart/2005/8/layout/vList5"/>
    <dgm:cxn modelId="{BDC0B858-64C5-4AC1-A02F-ADB1165350F2}" type="presParOf" srcId="{018232BE-0DC6-4FDA-B4ED-46F1B1940584}" destId="{2AAB03D9-39F4-48E4-84AB-7A49481380F6}" srcOrd="2" destOrd="0" presId="urn:microsoft.com/office/officeart/2005/8/layout/vList5"/>
    <dgm:cxn modelId="{AAED194A-4239-4BC1-A43A-1011D8F4848E}" type="presParOf" srcId="{2AAB03D9-39F4-48E4-84AB-7A49481380F6}" destId="{50FDE46E-EE6B-4F98-BA04-228F20A08848}" srcOrd="0" destOrd="0" presId="urn:microsoft.com/office/officeart/2005/8/layout/vList5"/>
    <dgm:cxn modelId="{B03A16E9-A274-4F1E-991A-57E1CF2E58A4}" type="presParOf" srcId="{2AAB03D9-39F4-48E4-84AB-7A49481380F6}" destId="{5931D563-E955-4EF0-A9DF-0DCA924C5715}" srcOrd="1" destOrd="0" presId="urn:microsoft.com/office/officeart/2005/8/layout/vList5"/>
    <dgm:cxn modelId="{5C4CD30B-A138-46F5-909B-5360765A11BB}" type="presParOf" srcId="{018232BE-0DC6-4FDA-B4ED-46F1B1940584}" destId="{C7325BFC-90CC-4998-B0C1-386DB9412335}" srcOrd="3" destOrd="0" presId="urn:microsoft.com/office/officeart/2005/8/layout/vList5"/>
    <dgm:cxn modelId="{AF524CE9-B74C-4F38-888A-AFF10AF2B5DB}" type="presParOf" srcId="{018232BE-0DC6-4FDA-B4ED-46F1B1940584}" destId="{C93979A6-57B5-4E81-97DB-619F093D1DEA}" srcOrd="4" destOrd="0" presId="urn:microsoft.com/office/officeart/2005/8/layout/vList5"/>
    <dgm:cxn modelId="{303493C5-8DD7-4817-A11B-F5F20F4C07C4}" type="presParOf" srcId="{C93979A6-57B5-4E81-97DB-619F093D1DEA}" destId="{59157F08-D14F-4881-A05D-D0C685F4220A}" srcOrd="0" destOrd="0" presId="urn:microsoft.com/office/officeart/2005/8/layout/vList5"/>
    <dgm:cxn modelId="{8F05D3BD-EC0C-4E0B-BC9E-C8E5374E31BC}" type="presParOf" srcId="{C93979A6-57B5-4E81-97DB-619F093D1DEA}" destId="{AA6567E4-4EC4-471F-B4A5-BD25EED8EA2A}" srcOrd="1" destOrd="0" presId="urn:microsoft.com/office/officeart/2005/8/layout/vList5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E86919C-DA38-4571-B819-842BF5A484A3}">
      <dgm:prSet phldrT="[Текст]" custT="1"/>
      <dgm:spPr/>
      <dgm:t>
        <a:bodyPr/>
        <a:lstStyle/>
        <a:p>
          <a:r>
            <a:rPr lang="ru-RU" sz="1800" dirty="0" smtClean="0"/>
            <a:t>1 группа</a:t>
          </a:r>
        </a:p>
        <a:p>
          <a:r>
            <a:rPr lang="ru-RU" sz="1800" dirty="0" smtClean="0"/>
            <a:t>Оптимальная работоспособность.</a:t>
          </a:r>
        </a:p>
        <a:p>
          <a:r>
            <a:rPr lang="ru-RU" sz="1800" b="1" dirty="0" smtClean="0"/>
            <a:t>(О/Р)</a:t>
          </a:r>
          <a:r>
            <a:rPr lang="ru-RU" sz="1800" dirty="0" smtClean="0"/>
            <a:t> </a:t>
          </a:r>
          <a:endParaRPr lang="ru-RU" sz="1800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pPr algn="just"/>
          <a:r>
            <a:rPr lang="ru-RU" sz="2000" u="sng" dirty="0" smtClean="0"/>
            <a:t>Здоровая активность. </a:t>
          </a:r>
          <a:endParaRPr lang="ru-RU" sz="2000" dirty="0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3D208546-DAA6-4166-8AC5-D989F90DEC60}">
      <dgm:prSet phldrT="[Текст]"/>
      <dgm:spPr/>
      <dgm:t>
        <a:bodyPr/>
        <a:lstStyle/>
        <a:p>
          <a:pPr algn="l"/>
          <a:endParaRPr lang="ru-RU" sz="1200" dirty="0"/>
        </a:p>
      </dgm:t>
    </dgm:pt>
    <dgm:pt modelId="{E56185E3-6A8D-4040-8723-7FAFCD06E15D}" type="sibTrans" cxnId="{FE5263D7-E4A3-4006-A7C7-A09971982B95}">
      <dgm:prSet/>
      <dgm:spPr/>
      <dgm:t>
        <a:bodyPr/>
        <a:lstStyle/>
        <a:p>
          <a:endParaRPr lang="ru-RU"/>
        </a:p>
      </dgm:t>
    </dgm:pt>
    <dgm:pt modelId="{200BDB72-769D-4B32-B3B1-88A781800EC3}" type="parTrans" cxnId="{FE5263D7-E4A3-4006-A7C7-A09971982B95}">
      <dgm:prSet/>
      <dgm:spPr/>
      <dgm:t>
        <a:bodyPr/>
        <a:lstStyle/>
        <a:p>
          <a:endParaRPr lang="ru-RU"/>
        </a:p>
      </dgm:t>
    </dgm:pt>
    <dgm:pt modelId="{7C406108-6688-4BB7-9861-1636B1DD7A0D}">
      <dgm:prSet phldrT="[Текст]" custT="1"/>
      <dgm:spPr/>
      <dgm:t>
        <a:bodyPr/>
        <a:lstStyle/>
        <a:p>
          <a:r>
            <a:rPr lang="ru-RU" sz="1800" dirty="0" smtClean="0"/>
            <a:t>2 группа компенсируемое состояние усталости.</a:t>
          </a:r>
        </a:p>
        <a:p>
          <a:r>
            <a:rPr lang="ru-RU" sz="1800" b="1" dirty="0" smtClean="0"/>
            <a:t>(К.С.У.)</a:t>
          </a:r>
          <a:endParaRPr lang="ru-RU" sz="1800" dirty="0"/>
        </a:p>
      </dgm:t>
    </dgm:pt>
    <dgm:pt modelId="{9121AA4D-C1BC-48CC-A17E-C41104679655}" type="sibTrans" cxnId="{8C524B91-CC58-4982-AF39-9A45CF042B55}">
      <dgm:prSet/>
      <dgm:spPr/>
      <dgm:t>
        <a:bodyPr/>
        <a:lstStyle/>
        <a:p>
          <a:endParaRPr lang="ru-RU"/>
        </a:p>
      </dgm:t>
    </dgm:pt>
    <dgm:pt modelId="{4745C4D4-2A35-4663-B454-53138387C1AE}" type="parTrans" cxnId="{8C524B91-CC58-4982-AF39-9A45CF042B55}">
      <dgm:prSet/>
      <dgm:spPr/>
      <dgm:t>
        <a:bodyPr/>
        <a:lstStyle/>
        <a:p>
          <a:endParaRPr lang="ru-RU"/>
        </a:p>
      </dgm:t>
    </dgm:pt>
    <dgm:pt modelId="{BD9BB94F-B429-430B-B2C8-0FBC35006D3F}">
      <dgm:prSet phldrT="[Текст]" custT="1"/>
      <dgm:spPr/>
      <dgm:t>
        <a:bodyPr/>
        <a:lstStyle/>
        <a:p>
          <a:r>
            <a:rPr lang="ru-RU" sz="1800" dirty="0" smtClean="0"/>
            <a:t>3 группа хроническое переутомление. </a:t>
          </a:r>
        </a:p>
        <a:p>
          <a:r>
            <a:rPr lang="ru-RU" sz="1800" b="1" dirty="0" smtClean="0"/>
            <a:t>(П/У)</a:t>
          </a:r>
          <a:r>
            <a:rPr lang="ru-RU" sz="1800" dirty="0" smtClean="0"/>
            <a:t> </a:t>
          </a:r>
          <a:endParaRPr lang="ru-RU" sz="1800" dirty="0"/>
        </a:p>
      </dgm:t>
    </dgm:pt>
    <dgm:pt modelId="{03D1032D-1776-47B8-9703-FD3ADF5C5A70}" type="parTrans" cxnId="{C4A2E1F5-979A-4299-B88D-6F1148890B01}">
      <dgm:prSet/>
      <dgm:spPr/>
      <dgm:t>
        <a:bodyPr/>
        <a:lstStyle/>
        <a:p>
          <a:endParaRPr lang="ru-RU"/>
        </a:p>
      </dgm:t>
    </dgm:pt>
    <dgm:pt modelId="{5F29B2C7-ED21-4CEE-8490-0DB5DEF42FF8}" type="sibTrans" cxnId="{C4A2E1F5-979A-4299-B88D-6F1148890B01}">
      <dgm:prSet/>
      <dgm:spPr/>
      <dgm:t>
        <a:bodyPr/>
        <a:lstStyle/>
        <a:p>
          <a:endParaRPr lang="ru-RU"/>
        </a:p>
      </dgm:t>
    </dgm:pt>
    <dgm:pt modelId="{0ACDA249-237F-4555-80E4-8BC4A2629485}">
      <dgm:prSet/>
      <dgm:spPr/>
      <dgm:t>
        <a:bodyPr/>
        <a:lstStyle/>
        <a:p>
          <a:pPr algn="l"/>
          <a:endParaRPr lang="ru-RU" sz="1200" dirty="0"/>
        </a:p>
      </dgm:t>
    </dgm:pt>
    <dgm:pt modelId="{3D022432-30C8-4339-992F-24234CE91098}" type="parTrans" cxnId="{85358A96-4767-484E-84BE-20AA4D9B53D1}">
      <dgm:prSet/>
      <dgm:spPr/>
      <dgm:t>
        <a:bodyPr/>
        <a:lstStyle/>
        <a:p>
          <a:endParaRPr lang="ru-RU"/>
        </a:p>
      </dgm:t>
    </dgm:pt>
    <dgm:pt modelId="{1AD7B80A-7B6E-4953-9517-1F982E17798B}" type="sibTrans" cxnId="{85358A96-4767-484E-84BE-20AA4D9B53D1}">
      <dgm:prSet/>
      <dgm:spPr/>
      <dgm:t>
        <a:bodyPr/>
        <a:lstStyle/>
        <a:p>
          <a:endParaRPr lang="ru-RU"/>
        </a:p>
      </dgm:t>
    </dgm:pt>
    <dgm:pt modelId="{1A36AA92-C319-4DF7-8737-EE6B0A8AB933}">
      <dgm:prSet custT="1"/>
      <dgm:spPr/>
      <dgm:t>
        <a:bodyPr/>
        <a:lstStyle/>
        <a:p>
          <a:pPr algn="just"/>
          <a:r>
            <a:rPr lang="ru-RU" sz="2000" u="sng" dirty="0" smtClean="0"/>
            <a:t>Не может адекватно справляться с возникающими жизненными трудностями и находится в состоянии эмоциональной дестабилизации.</a:t>
          </a:r>
          <a:endParaRPr lang="ru-RU" sz="2000" dirty="0"/>
        </a:p>
      </dgm:t>
    </dgm:pt>
    <dgm:pt modelId="{FAD30EF7-F8C2-4F51-8AF7-CBB6E26A9D35}" type="parTrans" cxnId="{E591290E-85E0-470A-98D0-D8090143A978}">
      <dgm:prSet/>
      <dgm:spPr/>
      <dgm:t>
        <a:bodyPr/>
        <a:lstStyle/>
        <a:p>
          <a:endParaRPr lang="ru-RU"/>
        </a:p>
      </dgm:t>
    </dgm:pt>
    <dgm:pt modelId="{D52B9017-A20F-45B3-96E4-703D5F0E3F54}" type="sibTrans" cxnId="{E591290E-85E0-470A-98D0-D8090143A978}">
      <dgm:prSet/>
      <dgm:spPr/>
      <dgm:t>
        <a:bodyPr/>
        <a:lstStyle/>
        <a:p>
          <a:endParaRPr lang="ru-RU"/>
        </a:p>
      </dgm:t>
    </dgm:pt>
    <dgm:pt modelId="{796C3751-988D-498B-9400-7743E1386974}">
      <dgm:prSet custT="1"/>
      <dgm:spPr/>
      <dgm:t>
        <a:bodyPr/>
        <a:lstStyle/>
        <a:p>
          <a:pPr algn="just"/>
          <a:r>
            <a:rPr lang="ru-RU" sz="2000" u="sng" dirty="0" smtClean="0"/>
            <a:t>Самовосстановление работоспособности происходит за счёт периодического снижения активности.</a:t>
          </a:r>
          <a:r>
            <a:rPr lang="ru-RU" sz="2000" dirty="0" smtClean="0"/>
            <a:t> </a:t>
          </a:r>
          <a:endParaRPr lang="ru-RU" sz="2000" dirty="0"/>
        </a:p>
      </dgm:t>
    </dgm:pt>
    <dgm:pt modelId="{BFF8999F-E273-48FC-85F4-BFF8190FB95D}" type="parTrans" cxnId="{5D13740F-C826-4337-97B4-530B21EA4D14}">
      <dgm:prSet/>
      <dgm:spPr/>
      <dgm:t>
        <a:bodyPr/>
        <a:lstStyle/>
        <a:p>
          <a:endParaRPr lang="ru-RU"/>
        </a:p>
      </dgm:t>
    </dgm:pt>
    <dgm:pt modelId="{8F8AF4AA-B660-450E-8EFA-36C47139A8D4}" type="sibTrans" cxnId="{5D13740F-C826-4337-97B4-530B21EA4D14}">
      <dgm:prSet/>
      <dgm:spPr/>
      <dgm:t>
        <a:bodyPr/>
        <a:lstStyle/>
        <a:p>
          <a:endParaRPr lang="ru-RU"/>
        </a:p>
      </dgm:t>
    </dgm:pt>
    <dgm:pt modelId="{E7EBAFC2-1A43-4D44-BDD3-2F235FA8ECFD}">
      <dgm:prSet custT="1"/>
      <dgm:spPr/>
      <dgm:t>
        <a:bodyPr/>
        <a:lstStyle/>
        <a:p>
          <a:pPr algn="just"/>
          <a:r>
            <a:rPr lang="ru-RU" sz="2000" u="sng" dirty="0" smtClean="0"/>
            <a:t>Нагрузки соответствуют возможностям ребёнка.</a:t>
          </a:r>
          <a:endParaRPr lang="ru-RU" sz="2000" dirty="0"/>
        </a:p>
      </dgm:t>
    </dgm:pt>
    <dgm:pt modelId="{55AB84B5-2490-47A1-871E-E6EDF3BA2E33}" type="parTrans" cxnId="{8B5AB058-58EC-40BB-9AAB-210DD373668C}">
      <dgm:prSet/>
      <dgm:spPr/>
      <dgm:t>
        <a:bodyPr/>
        <a:lstStyle/>
        <a:p>
          <a:endParaRPr lang="ru-RU"/>
        </a:p>
      </dgm:t>
    </dgm:pt>
    <dgm:pt modelId="{78FBDCF0-3D60-4E26-80CB-721DD03D1EE1}" type="sibTrans" cxnId="{8B5AB058-58EC-40BB-9AAB-210DD373668C}">
      <dgm:prSet/>
      <dgm:spPr/>
      <dgm:t>
        <a:bodyPr/>
        <a:lstStyle/>
        <a:p>
          <a:endParaRPr lang="ru-RU"/>
        </a:p>
      </dgm:t>
    </dgm:pt>
    <dgm:pt modelId="{48D18951-9CA1-4A7C-A9F6-483D5B51BD13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2000" u="sng" dirty="0" smtClean="0">
              <a:solidFill>
                <a:schemeClr val="tx1"/>
              </a:solidFill>
            </a:rPr>
            <a:t>Результат работы ребенка на пределе своих возможностей</a:t>
          </a:r>
          <a:r>
            <a:rPr lang="ru-RU" sz="2000" u="none" dirty="0" smtClean="0">
              <a:solidFill>
                <a:schemeClr val="tx1"/>
              </a:solidFill>
            </a:rPr>
            <a:t>, а не на оптимальном режиме, </a:t>
          </a:r>
          <a:r>
            <a:rPr lang="ru-RU" sz="2000" u="sng" dirty="0" smtClean="0">
              <a:solidFill>
                <a:schemeClr val="tx1"/>
              </a:solidFill>
            </a:rPr>
            <a:t>что приводит к быстрому истощению.</a:t>
          </a:r>
          <a:r>
            <a:rPr lang="ru-RU" sz="2000" dirty="0" smtClean="0">
              <a:solidFill>
                <a:schemeClr val="tx1"/>
              </a:solidFill>
            </a:rPr>
            <a:t> </a:t>
          </a:r>
          <a:endParaRPr lang="ru-RU" sz="2000" dirty="0">
            <a:solidFill>
              <a:schemeClr val="tx1"/>
            </a:solidFill>
          </a:endParaRPr>
        </a:p>
      </dgm:t>
    </dgm:pt>
    <dgm:pt modelId="{1A241290-379C-46FE-9A9D-EF6333DE318F}" type="parTrans" cxnId="{03B6DF72-E3CC-424C-99EB-A6D75A5328BD}">
      <dgm:prSet/>
      <dgm:spPr/>
      <dgm:t>
        <a:bodyPr/>
        <a:lstStyle/>
        <a:p>
          <a:endParaRPr lang="ru-RU"/>
        </a:p>
      </dgm:t>
    </dgm:pt>
    <dgm:pt modelId="{1DE22F28-A495-45E3-9F46-F6DA2C7BB908}" type="sibTrans" cxnId="{03B6DF72-E3CC-424C-99EB-A6D75A5328BD}">
      <dgm:prSet/>
      <dgm:spPr/>
      <dgm:t>
        <a:bodyPr/>
        <a:lstStyle/>
        <a:p>
          <a:endParaRPr lang="ru-RU"/>
        </a:p>
      </dgm:t>
    </dgm:pt>
    <dgm:pt modelId="{EFE029BD-789E-4B20-9425-B8FE07DB1028}">
      <dgm:prSet phldrT="[Текст]" custT="1"/>
      <dgm:spPr/>
      <dgm:t>
        <a:bodyPr/>
        <a:lstStyle/>
        <a:p>
          <a:r>
            <a:rPr lang="ru-RU" sz="1800" dirty="0" smtClean="0"/>
            <a:t>4 группа перевозбуждение.</a:t>
          </a:r>
        </a:p>
        <a:p>
          <a:r>
            <a:rPr lang="ru-RU" sz="1800" b="1" dirty="0" smtClean="0"/>
            <a:t>(П/В)</a:t>
          </a:r>
          <a:r>
            <a:rPr lang="ru-RU" sz="1800" dirty="0" smtClean="0"/>
            <a:t> </a:t>
          </a:r>
          <a:endParaRPr lang="ru-RU" sz="1800" dirty="0"/>
        </a:p>
      </dgm:t>
    </dgm:pt>
    <dgm:pt modelId="{3FCDA221-5559-494D-9370-AC98C24DD0CD}" type="parTrans" cxnId="{2AB74ECF-8BF2-445E-A101-A9B723231BD9}">
      <dgm:prSet/>
      <dgm:spPr/>
      <dgm:t>
        <a:bodyPr/>
        <a:lstStyle/>
        <a:p>
          <a:endParaRPr lang="ru-RU"/>
        </a:p>
      </dgm:t>
    </dgm:pt>
    <dgm:pt modelId="{9CC324F1-C53F-411B-BB0A-E536D8BA22F0}" type="sibTrans" cxnId="{2AB74ECF-8BF2-445E-A101-A9B723231BD9}">
      <dgm:prSet/>
      <dgm:spPr/>
      <dgm:t>
        <a:bodyPr/>
        <a:lstStyle/>
        <a:p>
          <a:endParaRPr lang="ru-RU"/>
        </a:p>
      </dgm:t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5" custScaleX="84984" custScaleY="2000000" custLinFactY="100000" custLinFactNeighborX="-63" custLinFactNeighborY="14958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3" custScaleX="122283" custScaleY="2000000" custLinFactNeighborX="2839" custLinFactNeighborY="444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2AAB03D9-39F4-48E4-84AB-7A49481380F6}" type="pres">
      <dgm:prSet presAssocID="{7C406108-6688-4BB7-9861-1636B1DD7A0D}" presName="linNode" presStyleCnt="0"/>
      <dgm:spPr/>
      <dgm:t>
        <a:bodyPr/>
        <a:lstStyle/>
        <a:p>
          <a:endParaRPr lang="ru-RU"/>
        </a:p>
      </dgm:t>
    </dgm:pt>
    <dgm:pt modelId="{50FDE46E-EE6B-4F98-BA04-228F20A08848}" type="pres">
      <dgm:prSet presAssocID="{7C406108-6688-4BB7-9861-1636B1DD7A0D}" presName="parentText" presStyleLbl="node1" presStyleIdx="1" presStyleCnt="5" custScaleX="78177" custScaleY="2000000" custLinFactY="300000" custLinFactNeighborX="1279" custLinFactNeighborY="38959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1D563-E955-4EF0-A9DF-0DCA924C5715}" type="pres">
      <dgm:prSet presAssocID="{7C406108-6688-4BB7-9861-1636B1DD7A0D}" presName="descendantText" presStyleLbl="alignAccFollowNode1" presStyleIdx="1" presStyleCnt="3" custScaleX="110694" custScaleY="2000000" custLinFactY="281189" custLinFactNeighborX="2521" custLinFactNeighborY="3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325BFC-90CC-4998-B0C1-386DB9412335}" type="pres">
      <dgm:prSet presAssocID="{9121AA4D-C1BC-48CC-A17E-C41104679655}" presName="sp" presStyleCnt="0"/>
      <dgm:spPr/>
      <dgm:t>
        <a:bodyPr/>
        <a:lstStyle/>
        <a:p>
          <a:endParaRPr lang="ru-RU"/>
        </a:p>
      </dgm:t>
    </dgm:pt>
    <dgm:pt modelId="{C93979A6-57B5-4E81-97DB-619F093D1DEA}" type="pres">
      <dgm:prSet presAssocID="{BD9BB94F-B429-430B-B2C8-0FBC35006D3F}" presName="linNode" presStyleCnt="0"/>
      <dgm:spPr/>
      <dgm:t>
        <a:bodyPr/>
        <a:lstStyle/>
        <a:p>
          <a:endParaRPr lang="ru-RU"/>
        </a:p>
      </dgm:t>
    </dgm:pt>
    <dgm:pt modelId="{59157F08-D14F-4881-A05D-D0C685F4220A}" type="pres">
      <dgm:prSet presAssocID="{BD9BB94F-B429-430B-B2C8-0FBC35006D3F}" presName="parentText" presStyleLbl="node1" presStyleIdx="2" presStyleCnt="5" custScaleX="80947" custScaleY="1797729" custLinFactY="500000" custLinFactNeighborX="-58" custLinFactNeighborY="51352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6567E4-4EC4-471F-B4A5-BD25EED8EA2A}" type="pres">
      <dgm:prSet presAssocID="{BD9BB94F-B429-430B-B2C8-0FBC35006D3F}" presName="descendantText" presStyleLbl="alignAccFollowNode1" presStyleIdx="2" presStyleCnt="3" custScaleX="108020" custScaleY="2000000" custLinFactY="490036" custLinFactNeighborX="2127" custLinFactNeighborY="5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1193F6-B2CF-426E-8C86-18C648EE8B36}" type="pres">
      <dgm:prSet presAssocID="{5F29B2C7-ED21-4CEE-8490-0DB5DEF42FF8}" presName="sp" presStyleCnt="0"/>
      <dgm:spPr/>
      <dgm:t>
        <a:bodyPr/>
        <a:lstStyle/>
        <a:p>
          <a:endParaRPr lang="ru-RU"/>
        </a:p>
      </dgm:t>
    </dgm:pt>
    <dgm:pt modelId="{EED20CC9-52DC-493C-B58C-13D21BB06F01}" type="pres">
      <dgm:prSet presAssocID="{48D18951-9CA1-4A7C-A9F6-483D5B51BD13}" presName="linNode" presStyleCnt="0"/>
      <dgm:spPr/>
      <dgm:t>
        <a:bodyPr/>
        <a:lstStyle/>
        <a:p>
          <a:endParaRPr lang="ru-RU"/>
        </a:p>
      </dgm:t>
    </dgm:pt>
    <dgm:pt modelId="{7C1343EB-4B52-4D38-ABCA-7604F6583EBF}" type="pres">
      <dgm:prSet presAssocID="{48D18951-9CA1-4A7C-A9F6-483D5B51BD13}" presName="parentText" presStyleLbl="node1" presStyleIdx="3" presStyleCnt="5" custScaleX="189932" custScaleY="1610862" custLinFactY="700000" custLinFactNeighborX="85451" custLinFactNeighborY="74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F0EB07-3FE6-4DE1-B8E1-27E2ADE5A958}" type="pres">
      <dgm:prSet presAssocID="{1DE22F28-A495-45E3-9F46-F6DA2C7BB908}" presName="sp" presStyleCnt="0"/>
      <dgm:spPr/>
      <dgm:t>
        <a:bodyPr/>
        <a:lstStyle/>
        <a:p>
          <a:endParaRPr lang="ru-RU"/>
        </a:p>
      </dgm:t>
    </dgm:pt>
    <dgm:pt modelId="{69798A39-F951-459A-BBB3-9723CEBAAE4A}" type="pres">
      <dgm:prSet presAssocID="{EFE029BD-789E-4B20-9425-B8FE07DB1028}" presName="linNode" presStyleCnt="0"/>
      <dgm:spPr/>
      <dgm:t>
        <a:bodyPr/>
        <a:lstStyle/>
        <a:p>
          <a:endParaRPr lang="ru-RU"/>
        </a:p>
      </dgm:t>
    </dgm:pt>
    <dgm:pt modelId="{76B4CEF0-B82A-489D-A193-8E50BE363409}" type="pres">
      <dgm:prSet presAssocID="{EFE029BD-789E-4B20-9425-B8FE07DB1028}" presName="parentText" presStyleLbl="node1" presStyleIdx="4" presStyleCnt="5" custScaleX="80947" custScaleY="2000000" custLinFactY="-89347" custLinFactNeighborX="2273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E40084-8A20-4B3B-A49B-BBF44C6BC56B}" type="presOf" srcId="{3D208546-DAA6-4166-8AC5-D989F90DEC60}" destId="{5931D563-E955-4EF0-A9DF-0DCA924C5715}" srcOrd="0" destOrd="0" presId="urn:microsoft.com/office/officeart/2005/8/layout/vList5"/>
    <dgm:cxn modelId="{5618681A-1BD8-4281-AB29-2F8F9D10F4A3}" type="presOf" srcId="{5C1A4FFE-30AA-4CFE-9A45-C45856D3FD78}" destId="{018232BE-0DC6-4FDA-B4ED-46F1B1940584}" srcOrd="0" destOrd="0" presId="urn:microsoft.com/office/officeart/2005/8/layout/vList5"/>
    <dgm:cxn modelId="{03B6DF72-E3CC-424C-99EB-A6D75A5328BD}" srcId="{5C1A4FFE-30AA-4CFE-9A45-C45856D3FD78}" destId="{48D18951-9CA1-4A7C-A9F6-483D5B51BD13}" srcOrd="3" destOrd="0" parTransId="{1A241290-379C-46FE-9A9D-EF6333DE318F}" sibTransId="{1DE22F28-A495-45E3-9F46-F6DA2C7BB908}"/>
    <dgm:cxn modelId="{D6D57026-61F8-4246-A25F-A3228BEF39C4}" type="presOf" srcId="{796C3751-988D-498B-9400-7743E1386974}" destId="{5931D563-E955-4EF0-A9DF-0DCA924C5715}" srcOrd="0" destOrd="1" presId="urn:microsoft.com/office/officeart/2005/8/layout/vList5"/>
    <dgm:cxn modelId="{5D13740F-C826-4337-97B4-530B21EA4D14}" srcId="{7C406108-6688-4BB7-9861-1636B1DD7A0D}" destId="{796C3751-988D-498B-9400-7743E1386974}" srcOrd="1" destOrd="0" parTransId="{BFF8999F-E273-48FC-85F4-BFF8190FB95D}" sibTransId="{8F8AF4AA-B660-450E-8EFA-36C47139A8D4}"/>
    <dgm:cxn modelId="{9BF24C2B-9554-450A-A7B0-6C795F853A4E}" type="presOf" srcId="{48D18951-9CA1-4A7C-A9F6-483D5B51BD13}" destId="{7C1343EB-4B52-4D38-ABCA-7604F6583EBF}" srcOrd="0" destOrd="0" presId="urn:microsoft.com/office/officeart/2005/8/layout/vList5"/>
    <dgm:cxn modelId="{AAB97771-5844-433A-934C-B90ECD49DFD4}" type="presOf" srcId="{7C406108-6688-4BB7-9861-1636B1DD7A0D}" destId="{50FDE46E-EE6B-4F98-BA04-228F20A08848}" srcOrd="0" destOrd="0" presId="urn:microsoft.com/office/officeart/2005/8/layout/vList5"/>
    <dgm:cxn modelId="{60C9883C-ECF5-4912-8BB3-45EC0127E1A5}" type="presOf" srcId="{EFE029BD-789E-4B20-9425-B8FE07DB1028}" destId="{76B4CEF0-B82A-489D-A193-8E50BE363409}" srcOrd="0" destOrd="0" presId="urn:microsoft.com/office/officeart/2005/8/layout/vList5"/>
    <dgm:cxn modelId="{E591290E-85E0-470A-98D0-D8090143A978}" srcId="{BD9BB94F-B429-430B-B2C8-0FBC35006D3F}" destId="{1A36AA92-C319-4DF7-8737-EE6B0A8AB933}" srcOrd="0" destOrd="0" parTransId="{FAD30EF7-F8C2-4F51-8AF7-CBB6E26A9D35}" sibTransId="{D52B9017-A20F-45B3-96E4-703D5F0E3F54}"/>
    <dgm:cxn modelId="{5EC1B403-7791-4C9E-B105-44AB4E41D954}" srcId="{DE86919C-DA38-4571-B819-842BF5A484A3}" destId="{0DD0C766-9C07-4A5E-8D6C-7C192D48B2BE}" srcOrd="0" destOrd="0" parTransId="{ADAF6E85-0660-4FBB-9081-0CAC71615B64}" sibTransId="{F86AC4DB-D789-48D4-A247-D7F162CF0568}"/>
    <dgm:cxn modelId="{C4A2E1F5-979A-4299-B88D-6F1148890B01}" srcId="{5C1A4FFE-30AA-4CFE-9A45-C45856D3FD78}" destId="{BD9BB94F-B429-430B-B2C8-0FBC35006D3F}" srcOrd="2" destOrd="0" parTransId="{03D1032D-1776-47B8-9703-FD3ADF5C5A70}" sibTransId="{5F29B2C7-ED21-4CEE-8490-0DB5DEF42FF8}"/>
    <dgm:cxn modelId="{02786D8C-019C-4A73-9CC5-014E12296182}" type="presOf" srcId="{DE86919C-DA38-4571-B819-842BF5A484A3}" destId="{C5B72DB2-9B21-4DE3-AE04-1028D1F6BDEC}" srcOrd="0" destOrd="0" presId="urn:microsoft.com/office/officeart/2005/8/layout/vList5"/>
    <dgm:cxn modelId="{8C524B91-CC58-4982-AF39-9A45CF042B55}" srcId="{5C1A4FFE-30AA-4CFE-9A45-C45856D3FD78}" destId="{7C406108-6688-4BB7-9861-1636B1DD7A0D}" srcOrd="1" destOrd="0" parTransId="{4745C4D4-2A35-4663-B454-53138387C1AE}" sibTransId="{9121AA4D-C1BC-48CC-A17E-C41104679655}"/>
    <dgm:cxn modelId="{85358A96-4767-484E-84BE-20AA4D9B53D1}" srcId="{7C406108-6688-4BB7-9861-1636B1DD7A0D}" destId="{0ACDA249-237F-4555-80E4-8BC4A2629485}" srcOrd="2" destOrd="0" parTransId="{3D022432-30C8-4339-992F-24234CE91098}" sibTransId="{1AD7B80A-7B6E-4953-9517-1F982E17798B}"/>
    <dgm:cxn modelId="{334BB0C2-1BD2-45BF-8FA9-54581890F41F}" type="presOf" srcId="{E7EBAFC2-1A43-4D44-BDD3-2F235FA8ECFD}" destId="{F0BBD12C-9D6C-4C31-ABDF-9D8E60AC70C7}" srcOrd="0" destOrd="1" presId="urn:microsoft.com/office/officeart/2005/8/layout/vList5"/>
    <dgm:cxn modelId="{FE5263D7-E4A3-4006-A7C7-A09971982B95}" srcId="{7C406108-6688-4BB7-9861-1636B1DD7A0D}" destId="{3D208546-DAA6-4166-8AC5-D989F90DEC60}" srcOrd="0" destOrd="0" parTransId="{200BDB72-769D-4B32-B3B1-88A781800EC3}" sibTransId="{E56185E3-6A8D-4040-8723-7FAFCD06E15D}"/>
    <dgm:cxn modelId="{617B5C5D-411D-4B1C-9599-CEB48FB67C38}" type="presOf" srcId="{0DD0C766-9C07-4A5E-8D6C-7C192D48B2BE}" destId="{F0BBD12C-9D6C-4C31-ABDF-9D8E60AC70C7}" srcOrd="0" destOrd="0" presId="urn:microsoft.com/office/officeart/2005/8/layout/vList5"/>
    <dgm:cxn modelId="{34BE8F53-C78D-4182-80BB-9E17254548B8}" type="presOf" srcId="{0ACDA249-237F-4555-80E4-8BC4A2629485}" destId="{5931D563-E955-4EF0-A9DF-0DCA924C5715}" srcOrd="0" destOrd="2" presId="urn:microsoft.com/office/officeart/2005/8/layout/vList5"/>
    <dgm:cxn modelId="{9ADC6280-F52B-4982-9A55-FF204D30E6E0}" type="presOf" srcId="{1A36AA92-C319-4DF7-8737-EE6B0A8AB933}" destId="{AA6567E4-4EC4-471F-B4A5-BD25EED8EA2A}" srcOrd="0" destOrd="0" presId="urn:microsoft.com/office/officeart/2005/8/layout/vList5"/>
    <dgm:cxn modelId="{2AB74ECF-8BF2-445E-A101-A9B723231BD9}" srcId="{5C1A4FFE-30AA-4CFE-9A45-C45856D3FD78}" destId="{EFE029BD-789E-4B20-9425-B8FE07DB1028}" srcOrd="4" destOrd="0" parTransId="{3FCDA221-5559-494D-9370-AC98C24DD0CD}" sibTransId="{9CC324F1-C53F-411B-BB0A-E536D8BA22F0}"/>
    <dgm:cxn modelId="{8B5AB058-58EC-40BB-9AAB-210DD373668C}" srcId="{DE86919C-DA38-4571-B819-842BF5A484A3}" destId="{E7EBAFC2-1A43-4D44-BDD3-2F235FA8ECFD}" srcOrd="1" destOrd="0" parTransId="{55AB84B5-2490-47A1-871E-E6EDF3BA2E33}" sibTransId="{78FBDCF0-3D60-4E26-80CB-721DD03D1EE1}"/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96943379-10F4-41B5-B57B-9694075330C6}" type="presOf" srcId="{BD9BB94F-B429-430B-B2C8-0FBC35006D3F}" destId="{59157F08-D14F-4881-A05D-D0C685F4220A}" srcOrd="0" destOrd="0" presId="urn:microsoft.com/office/officeart/2005/8/layout/vList5"/>
    <dgm:cxn modelId="{82280FED-BBA3-4D10-A0BE-3335FBA1C522}" type="presParOf" srcId="{018232BE-0DC6-4FDA-B4ED-46F1B1940584}" destId="{B8C29E6D-20E4-4861-9405-26EB12C4A91B}" srcOrd="0" destOrd="0" presId="urn:microsoft.com/office/officeart/2005/8/layout/vList5"/>
    <dgm:cxn modelId="{F0F2882D-F3DE-4C40-A495-60283658C1A3}" type="presParOf" srcId="{B8C29E6D-20E4-4861-9405-26EB12C4A91B}" destId="{C5B72DB2-9B21-4DE3-AE04-1028D1F6BDEC}" srcOrd="0" destOrd="0" presId="urn:microsoft.com/office/officeart/2005/8/layout/vList5"/>
    <dgm:cxn modelId="{08132B0C-2345-44F9-87F1-C5EF918D95CD}" type="presParOf" srcId="{B8C29E6D-20E4-4861-9405-26EB12C4A91B}" destId="{F0BBD12C-9D6C-4C31-ABDF-9D8E60AC70C7}" srcOrd="1" destOrd="0" presId="urn:microsoft.com/office/officeart/2005/8/layout/vList5"/>
    <dgm:cxn modelId="{AF4F77F5-5E07-49A9-8DC7-88BDF909ED90}" type="presParOf" srcId="{018232BE-0DC6-4FDA-B4ED-46F1B1940584}" destId="{3DA4F4EB-672C-49CB-BB28-840C75BB513F}" srcOrd="1" destOrd="0" presId="urn:microsoft.com/office/officeart/2005/8/layout/vList5"/>
    <dgm:cxn modelId="{52BFF44A-86C0-4364-9415-5D793134CC8D}" type="presParOf" srcId="{018232BE-0DC6-4FDA-B4ED-46F1B1940584}" destId="{2AAB03D9-39F4-48E4-84AB-7A49481380F6}" srcOrd="2" destOrd="0" presId="urn:microsoft.com/office/officeart/2005/8/layout/vList5"/>
    <dgm:cxn modelId="{5F9D2221-1FF5-4046-A10D-B067504812F5}" type="presParOf" srcId="{2AAB03D9-39F4-48E4-84AB-7A49481380F6}" destId="{50FDE46E-EE6B-4F98-BA04-228F20A08848}" srcOrd="0" destOrd="0" presId="urn:microsoft.com/office/officeart/2005/8/layout/vList5"/>
    <dgm:cxn modelId="{D5E9023C-CB84-4057-953B-5D2CED29941E}" type="presParOf" srcId="{2AAB03D9-39F4-48E4-84AB-7A49481380F6}" destId="{5931D563-E955-4EF0-A9DF-0DCA924C5715}" srcOrd="1" destOrd="0" presId="urn:microsoft.com/office/officeart/2005/8/layout/vList5"/>
    <dgm:cxn modelId="{D462C9F8-BD38-47E5-9DF6-D66021E3AF7F}" type="presParOf" srcId="{018232BE-0DC6-4FDA-B4ED-46F1B1940584}" destId="{C7325BFC-90CC-4998-B0C1-386DB9412335}" srcOrd="3" destOrd="0" presId="urn:microsoft.com/office/officeart/2005/8/layout/vList5"/>
    <dgm:cxn modelId="{E5472E7D-5F92-40CC-AD37-719659A3EE47}" type="presParOf" srcId="{018232BE-0DC6-4FDA-B4ED-46F1B1940584}" destId="{C93979A6-57B5-4E81-97DB-619F093D1DEA}" srcOrd="4" destOrd="0" presId="urn:microsoft.com/office/officeart/2005/8/layout/vList5"/>
    <dgm:cxn modelId="{450848D1-556F-4CFF-90E1-02DCE51B25DD}" type="presParOf" srcId="{C93979A6-57B5-4E81-97DB-619F093D1DEA}" destId="{59157F08-D14F-4881-A05D-D0C685F4220A}" srcOrd="0" destOrd="0" presId="urn:microsoft.com/office/officeart/2005/8/layout/vList5"/>
    <dgm:cxn modelId="{8C4F7478-65D5-4560-BC36-99EAC981A0F2}" type="presParOf" srcId="{C93979A6-57B5-4E81-97DB-619F093D1DEA}" destId="{AA6567E4-4EC4-471F-B4A5-BD25EED8EA2A}" srcOrd="1" destOrd="0" presId="urn:microsoft.com/office/officeart/2005/8/layout/vList5"/>
    <dgm:cxn modelId="{942C84C2-D6BC-4A51-AF1F-D23B780911B2}" type="presParOf" srcId="{018232BE-0DC6-4FDA-B4ED-46F1B1940584}" destId="{AF1193F6-B2CF-426E-8C86-18C648EE8B36}" srcOrd="5" destOrd="0" presId="urn:microsoft.com/office/officeart/2005/8/layout/vList5"/>
    <dgm:cxn modelId="{1D54E140-95D3-4C87-943F-794830A4EC0E}" type="presParOf" srcId="{018232BE-0DC6-4FDA-B4ED-46F1B1940584}" destId="{EED20CC9-52DC-493C-B58C-13D21BB06F01}" srcOrd="6" destOrd="0" presId="urn:microsoft.com/office/officeart/2005/8/layout/vList5"/>
    <dgm:cxn modelId="{DA0A7F70-F16C-4D93-A57A-92A1872104C3}" type="presParOf" srcId="{EED20CC9-52DC-493C-B58C-13D21BB06F01}" destId="{7C1343EB-4B52-4D38-ABCA-7604F6583EBF}" srcOrd="0" destOrd="0" presId="urn:microsoft.com/office/officeart/2005/8/layout/vList5"/>
    <dgm:cxn modelId="{CD042555-C5F3-4927-A02B-0C010DC4336B}" type="presParOf" srcId="{018232BE-0DC6-4FDA-B4ED-46F1B1940584}" destId="{B2F0EB07-3FE6-4DE1-B8E1-27E2ADE5A958}" srcOrd="7" destOrd="0" presId="urn:microsoft.com/office/officeart/2005/8/layout/vList5"/>
    <dgm:cxn modelId="{D6600F43-B442-4C93-B81A-7D6B66A71E52}" type="presParOf" srcId="{018232BE-0DC6-4FDA-B4ED-46F1B1940584}" destId="{69798A39-F951-459A-BBB3-9723CEBAAE4A}" srcOrd="8" destOrd="0" presId="urn:microsoft.com/office/officeart/2005/8/layout/vList5"/>
    <dgm:cxn modelId="{AE597B8C-DD06-4CD3-A899-43F0DB5996D4}" type="presParOf" srcId="{69798A39-F951-459A-BBB3-9723CEBAAE4A}" destId="{76B4CEF0-B82A-489D-A193-8E50BE363409}" srcOrd="0" destOrd="0" presId="urn:microsoft.com/office/officeart/2005/8/layout/vList5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C1A4FFE-30AA-4CFE-9A45-C45856D3FD78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E86919C-DA38-4571-B819-842BF5A484A3}">
      <dgm:prSet phldrT="[Текст]"/>
      <dgm:spPr/>
      <dgm:t>
        <a:bodyPr/>
        <a:lstStyle/>
        <a:p>
          <a:r>
            <a:rPr lang="ru-RU" b="1" dirty="0" smtClean="0"/>
            <a:t>Слабый (–)</a:t>
          </a:r>
          <a:endParaRPr lang="ru-RU" dirty="0" smtClean="0"/>
        </a:p>
        <a:p>
          <a:r>
            <a:rPr lang="ru-RU" dirty="0" smtClean="0"/>
            <a:t>Преобладание отрицательных эмоций.</a:t>
          </a:r>
          <a:endParaRPr lang="ru-RU" dirty="0"/>
        </a:p>
      </dgm:t>
    </dgm:pt>
    <dgm:pt modelId="{CABA1B49-780F-416D-8E3F-3714A5CF960A}" type="sibTrans" cxnId="{9B52A623-ECFE-4D4D-BA26-320B7939362D}">
      <dgm:prSet/>
      <dgm:spPr/>
      <dgm:t>
        <a:bodyPr/>
        <a:lstStyle/>
        <a:p>
          <a:endParaRPr lang="ru-RU"/>
        </a:p>
      </dgm:t>
    </dgm:pt>
    <dgm:pt modelId="{22548585-4A28-4774-9438-64248B41B53C}" type="parTrans" cxnId="{9B52A623-ECFE-4D4D-BA26-320B7939362D}">
      <dgm:prSet/>
      <dgm:spPr/>
      <dgm:t>
        <a:bodyPr/>
        <a:lstStyle/>
        <a:p>
          <a:endParaRPr lang="ru-RU"/>
        </a:p>
      </dgm:t>
    </dgm:pt>
    <dgm:pt modelId="{0DD0C766-9C07-4A5E-8D6C-7C192D48B2BE}">
      <dgm:prSet custT="1"/>
      <dgm:spPr/>
      <dgm:t>
        <a:bodyPr/>
        <a:lstStyle/>
        <a:p>
          <a:pPr algn="l"/>
          <a:r>
            <a:rPr lang="ru-RU" sz="2000" u="sng" dirty="0" smtClean="0"/>
            <a:t>Доминирует плохое настроение и неприятные переживания.</a:t>
          </a:r>
          <a:endParaRPr lang="ru-RU" sz="2000" dirty="0"/>
        </a:p>
      </dgm:t>
    </dgm:pt>
    <dgm:pt modelId="{F86AC4DB-D789-48D4-A247-D7F162CF0568}" type="sibTrans" cxnId="{5EC1B403-7791-4C9E-B105-44AB4E41D954}">
      <dgm:prSet/>
      <dgm:spPr/>
      <dgm:t>
        <a:bodyPr/>
        <a:lstStyle/>
        <a:p>
          <a:endParaRPr lang="ru-RU"/>
        </a:p>
      </dgm:t>
    </dgm:pt>
    <dgm:pt modelId="{ADAF6E85-0660-4FBB-9081-0CAC71615B64}" type="parTrans" cxnId="{5EC1B403-7791-4C9E-B105-44AB4E41D954}">
      <dgm:prSet/>
      <dgm:spPr/>
      <dgm:t>
        <a:bodyPr/>
        <a:lstStyle/>
        <a:p>
          <a:endParaRPr lang="ru-RU"/>
        </a:p>
      </dgm:t>
    </dgm:pt>
    <dgm:pt modelId="{3D208546-DAA6-4166-8AC5-D989F90DEC60}">
      <dgm:prSet phldrT="[Текст]" custT="1"/>
      <dgm:spPr/>
      <dgm:t>
        <a:bodyPr/>
        <a:lstStyle/>
        <a:p>
          <a:r>
            <a:rPr lang="ru-RU" sz="2000" dirty="0" smtClean="0"/>
            <a:t>Ребенок может и радоваться, и печалиться, </a:t>
          </a:r>
          <a:r>
            <a:rPr lang="ru-RU" sz="2000" u="heavy" dirty="0" smtClean="0"/>
            <a:t>поводов для беспокойства нет, адаптация протекает, в целом, нормально</a:t>
          </a:r>
          <a:r>
            <a:rPr lang="ru-RU" sz="800" b="1" u="heavy" dirty="0" smtClean="0"/>
            <a:t>.</a:t>
          </a:r>
          <a:endParaRPr lang="ru-RU" sz="800" dirty="0"/>
        </a:p>
      </dgm:t>
    </dgm:pt>
    <dgm:pt modelId="{E56185E3-6A8D-4040-8723-7FAFCD06E15D}" type="sibTrans" cxnId="{FE5263D7-E4A3-4006-A7C7-A09971982B95}">
      <dgm:prSet/>
      <dgm:spPr/>
      <dgm:t>
        <a:bodyPr/>
        <a:lstStyle/>
        <a:p>
          <a:endParaRPr lang="ru-RU"/>
        </a:p>
      </dgm:t>
    </dgm:pt>
    <dgm:pt modelId="{200BDB72-769D-4B32-B3B1-88A781800EC3}" type="parTrans" cxnId="{FE5263D7-E4A3-4006-A7C7-A09971982B95}">
      <dgm:prSet/>
      <dgm:spPr/>
      <dgm:t>
        <a:bodyPr/>
        <a:lstStyle/>
        <a:p>
          <a:endParaRPr lang="ru-RU"/>
        </a:p>
      </dgm:t>
    </dgm:pt>
    <dgm:pt modelId="{7C406108-6688-4BB7-9861-1636B1DD7A0D}">
      <dgm:prSet phldrT="[Текст]"/>
      <dgm:spPr/>
      <dgm:t>
        <a:bodyPr/>
        <a:lstStyle/>
        <a:p>
          <a:r>
            <a:rPr lang="ru-RU" b="1" dirty="0" smtClean="0"/>
            <a:t>Средний (</a:t>
          </a:r>
          <a:r>
            <a:rPr lang="en-US" b="1" dirty="0" smtClean="0"/>
            <a:t>N</a:t>
          </a:r>
          <a:r>
            <a:rPr lang="ru-RU" b="1" dirty="0" smtClean="0"/>
            <a:t>) </a:t>
          </a:r>
          <a:r>
            <a:rPr lang="ru-RU" dirty="0" smtClean="0"/>
            <a:t>Эмоциональное состояние в норме </a:t>
          </a:r>
          <a:endParaRPr lang="ru-RU" dirty="0"/>
        </a:p>
      </dgm:t>
    </dgm:pt>
    <dgm:pt modelId="{9121AA4D-C1BC-48CC-A17E-C41104679655}" type="sibTrans" cxnId="{8C524B91-CC58-4982-AF39-9A45CF042B55}">
      <dgm:prSet/>
      <dgm:spPr/>
      <dgm:t>
        <a:bodyPr/>
        <a:lstStyle/>
        <a:p>
          <a:endParaRPr lang="ru-RU"/>
        </a:p>
      </dgm:t>
    </dgm:pt>
    <dgm:pt modelId="{4745C4D4-2A35-4663-B454-53138387C1AE}" type="parTrans" cxnId="{8C524B91-CC58-4982-AF39-9A45CF042B55}">
      <dgm:prSet/>
      <dgm:spPr/>
      <dgm:t>
        <a:bodyPr/>
        <a:lstStyle/>
        <a:p>
          <a:endParaRPr lang="ru-RU"/>
        </a:p>
      </dgm:t>
    </dgm:pt>
    <dgm:pt modelId="{BD9BB94F-B429-430B-B2C8-0FBC35006D3F}">
      <dgm:prSet phldrT="[Текст]"/>
      <dgm:spPr/>
      <dgm:t>
        <a:bodyPr/>
        <a:lstStyle/>
        <a:p>
          <a:r>
            <a:rPr lang="ru-RU" b="1" dirty="0" smtClean="0"/>
            <a:t>Хороший (+)</a:t>
          </a:r>
          <a:endParaRPr lang="ru-RU" dirty="0" smtClean="0"/>
        </a:p>
        <a:p>
          <a:r>
            <a:rPr lang="ru-RU" dirty="0" smtClean="0"/>
            <a:t>Преобладание положительных эмоций</a:t>
          </a:r>
          <a:endParaRPr lang="ru-RU" dirty="0"/>
        </a:p>
      </dgm:t>
    </dgm:pt>
    <dgm:pt modelId="{03D1032D-1776-47B8-9703-FD3ADF5C5A70}" type="parTrans" cxnId="{C4A2E1F5-979A-4299-B88D-6F1148890B01}">
      <dgm:prSet/>
      <dgm:spPr/>
      <dgm:t>
        <a:bodyPr/>
        <a:lstStyle/>
        <a:p>
          <a:endParaRPr lang="ru-RU"/>
        </a:p>
      </dgm:t>
    </dgm:pt>
    <dgm:pt modelId="{5F29B2C7-ED21-4CEE-8490-0DB5DEF42FF8}" type="sibTrans" cxnId="{C4A2E1F5-979A-4299-B88D-6F1148890B01}">
      <dgm:prSet/>
      <dgm:spPr/>
      <dgm:t>
        <a:bodyPr/>
        <a:lstStyle/>
        <a:p>
          <a:endParaRPr lang="ru-RU"/>
        </a:p>
      </dgm:t>
    </dgm:pt>
    <dgm:pt modelId="{1A36AA92-C319-4DF7-8737-EE6B0A8AB933}">
      <dgm:prSet custT="1"/>
      <dgm:spPr/>
      <dgm:t>
        <a:bodyPr/>
        <a:lstStyle/>
        <a:p>
          <a:r>
            <a:rPr lang="ru-RU" sz="2000" u="sng" dirty="0" smtClean="0"/>
            <a:t>Ребенок весел, счастлив, настроен оптимистично.</a:t>
          </a:r>
          <a:endParaRPr lang="ru-RU" sz="2500" dirty="0"/>
        </a:p>
      </dgm:t>
    </dgm:pt>
    <dgm:pt modelId="{FAD30EF7-F8C2-4F51-8AF7-CBB6E26A9D35}" type="parTrans" cxnId="{E591290E-85E0-470A-98D0-D8090143A978}">
      <dgm:prSet/>
      <dgm:spPr/>
      <dgm:t>
        <a:bodyPr/>
        <a:lstStyle/>
        <a:p>
          <a:endParaRPr lang="ru-RU"/>
        </a:p>
      </dgm:t>
    </dgm:pt>
    <dgm:pt modelId="{D52B9017-A20F-45B3-96E4-703D5F0E3F54}" type="sibTrans" cxnId="{E591290E-85E0-470A-98D0-D8090143A978}">
      <dgm:prSet/>
      <dgm:spPr/>
      <dgm:t>
        <a:bodyPr/>
        <a:lstStyle/>
        <a:p>
          <a:endParaRPr lang="ru-RU"/>
        </a:p>
      </dgm:t>
    </dgm:pt>
    <dgm:pt modelId="{A6849582-958C-4C0A-BCFE-6F8D26BBE4B5}">
      <dgm:prSet custT="1"/>
      <dgm:spPr/>
      <dgm:t>
        <a:bodyPr/>
        <a:lstStyle/>
        <a:p>
          <a:pPr algn="just"/>
          <a:r>
            <a:rPr lang="ru-RU" sz="2000" u="sng" dirty="0" smtClean="0"/>
            <a:t>Плохое настроение свидетельствует о нарушении адаптационного процесса.</a:t>
          </a:r>
          <a:endParaRPr lang="ru-RU" sz="2000" dirty="0"/>
        </a:p>
      </dgm:t>
    </dgm:pt>
    <dgm:pt modelId="{F88BAAD8-97E9-4EBF-BB44-8A394B3EE22F}" type="parTrans" cxnId="{5D42EAE7-5AEB-4A6B-8AEC-42E8FC2646B3}">
      <dgm:prSet/>
      <dgm:spPr/>
      <dgm:t>
        <a:bodyPr/>
        <a:lstStyle/>
        <a:p>
          <a:endParaRPr lang="ru-RU"/>
        </a:p>
      </dgm:t>
    </dgm:pt>
    <dgm:pt modelId="{B049BB81-706F-448E-913C-8A5C739D2001}" type="sibTrans" cxnId="{5D42EAE7-5AEB-4A6B-8AEC-42E8FC2646B3}">
      <dgm:prSet/>
      <dgm:spPr/>
      <dgm:t>
        <a:bodyPr/>
        <a:lstStyle/>
        <a:p>
          <a:endParaRPr lang="ru-RU"/>
        </a:p>
      </dgm:t>
    </dgm:pt>
    <dgm:pt modelId="{018232BE-0DC6-4FDA-B4ED-46F1B1940584}" type="pres">
      <dgm:prSet presAssocID="{5C1A4FFE-30AA-4CFE-9A45-C45856D3FD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C29E6D-20E4-4861-9405-26EB12C4A91B}" type="pres">
      <dgm:prSet presAssocID="{DE86919C-DA38-4571-B819-842BF5A484A3}" presName="linNode" presStyleCnt="0"/>
      <dgm:spPr/>
      <dgm:t>
        <a:bodyPr/>
        <a:lstStyle/>
        <a:p>
          <a:endParaRPr lang="ru-RU"/>
        </a:p>
      </dgm:t>
    </dgm:pt>
    <dgm:pt modelId="{C5B72DB2-9B21-4DE3-AE04-1028D1F6BDEC}" type="pres">
      <dgm:prSet presAssocID="{DE86919C-DA38-4571-B819-842BF5A484A3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D12C-9D6C-4C31-ABDF-9D8E60AC70C7}" type="pres">
      <dgm:prSet presAssocID="{DE86919C-DA38-4571-B819-842BF5A484A3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4F4EB-672C-49CB-BB28-840C75BB513F}" type="pres">
      <dgm:prSet presAssocID="{CABA1B49-780F-416D-8E3F-3714A5CF960A}" presName="sp" presStyleCnt="0"/>
      <dgm:spPr/>
      <dgm:t>
        <a:bodyPr/>
        <a:lstStyle/>
        <a:p>
          <a:endParaRPr lang="ru-RU"/>
        </a:p>
      </dgm:t>
    </dgm:pt>
    <dgm:pt modelId="{2AAB03D9-39F4-48E4-84AB-7A49481380F6}" type="pres">
      <dgm:prSet presAssocID="{7C406108-6688-4BB7-9861-1636B1DD7A0D}" presName="linNode" presStyleCnt="0"/>
      <dgm:spPr/>
      <dgm:t>
        <a:bodyPr/>
        <a:lstStyle/>
        <a:p>
          <a:endParaRPr lang="ru-RU"/>
        </a:p>
      </dgm:t>
    </dgm:pt>
    <dgm:pt modelId="{50FDE46E-EE6B-4F98-BA04-228F20A08848}" type="pres">
      <dgm:prSet presAssocID="{7C406108-6688-4BB7-9861-1636B1DD7A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31D563-E955-4EF0-A9DF-0DCA924C5715}" type="pres">
      <dgm:prSet presAssocID="{7C406108-6688-4BB7-9861-1636B1DD7A0D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325BFC-90CC-4998-B0C1-386DB9412335}" type="pres">
      <dgm:prSet presAssocID="{9121AA4D-C1BC-48CC-A17E-C41104679655}" presName="sp" presStyleCnt="0"/>
      <dgm:spPr/>
      <dgm:t>
        <a:bodyPr/>
        <a:lstStyle/>
        <a:p>
          <a:endParaRPr lang="ru-RU"/>
        </a:p>
      </dgm:t>
    </dgm:pt>
    <dgm:pt modelId="{C93979A6-57B5-4E81-97DB-619F093D1DEA}" type="pres">
      <dgm:prSet presAssocID="{BD9BB94F-B429-430B-B2C8-0FBC35006D3F}" presName="linNode" presStyleCnt="0"/>
      <dgm:spPr/>
      <dgm:t>
        <a:bodyPr/>
        <a:lstStyle/>
        <a:p>
          <a:endParaRPr lang="ru-RU"/>
        </a:p>
      </dgm:t>
    </dgm:pt>
    <dgm:pt modelId="{59157F08-D14F-4881-A05D-D0C685F4220A}" type="pres">
      <dgm:prSet presAssocID="{BD9BB94F-B429-430B-B2C8-0FBC35006D3F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6567E4-4EC4-471F-B4A5-BD25EED8EA2A}" type="pres">
      <dgm:prSet presAssocID="{BD9BB94F-B429-430B-B2C8-0FBC35006D3F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5EB281-9EAF-4EDC-B12C-57CF2B4193A5}" type="presOf" srcId="{5C1A4FFE-30AA-4CFE-9A45-C45856D3FD78}" destId="{018232BE-0DC6-4FDA-B4ED-46F1B1940584}" srcOrd="0" destOrd="0" presId="urn:microsoft.com/office/officeart/2005/8/layout/vList5"/>
    <dgm:cxn modelId="{D2BC8F6E-B4C1-49DE-87C6-041A8CB32E88}" type="presOf" srcId="{0DD0C766-9C07-4A5E-8D6C-7C192D48B2BE}" destId="{F0BBD12C-9D6C-4C31-ABDF-9D8E60AC70C7}" srcOrd="0" destOrd="0" presId="urn:microsoft.com/office/officeart/2005/8/layout/vList5"/>
    <dgm:cxn modelId="{3A6C8E67-7A09-41ED-BBE1-3D074B5937BD}" type="presOf" srcId="{BD9BB94F-B429-430B-B2C8-0FBC35006D3F}" destId="{59157F08-D14F-4881-A05D-D0C685F4220A}" srcOrd="0" destOrd="0" presId="urn:microsoft.com/office/officeart/2005/8/layout/vList5"/>
    <dgm:cxn modelId="{C479FB8B-8975-4FCB-AA19-1088EC1E0E86}" type="presOf" srcId="{7C406108-6688-4BB7-9861-1636B1DD7A0D}" destId="{50FDE46E-EE6B-4F98-BA04-228F20A08848}" srcOrd="0" destOrd="0" presId="urn:microsoft.com/office/officeart/2005/8/layout/vList5"/>
    <dgm:cxn modelId="{F660A4FA-A930-428A-AE88-294FE7312A68}" type="presOf" srcId="{A6849582-958C-4C0A-BCFE-6F8D26BBE4B5}" destId="{F0BBD12C-9D6C-4C31-ABDF-9D8E60AC70C7}" srcOrd="0" destOrd="1" presId="urn:microsoft.com/office/officeart/2005/8/layout/vList5"/>
    <dgm:cxn modelId="{E591290E-85E0-470A-98D0-D8090143A978}" srcId="{BD9BB94F-B429-430B-B2C8-0FBC35006D3F}" destId="{1A36AA92-C319-4DF7-8737-EE6B0A8AB933}" srcOrd="0" destOrd="0" parTransId="{FAD30EF7-F8C2-4F51-8AF7-CBB6E26A9D35}" sibTransId="{D52B9017-A20F-45B3-96E4-703D5F0E3F54}"/>
    <dgm:cxn modelId="{5EC1B403-7791-4C9E-B105-44AB4E41D954}" srcId="{DE86919C-DA38-4571-B819-842BF5A484A3}" destId="{0DD0C766-9C07-4A5E-8D6C-7C192D48B2BE}" srcOrd="0" destOrd="0" parTransId="{ADAF6E85-0660-4FBB-9081-0CAC71615B64}" sibTransId="{F86AC4DB-D789-48D4-A247-D7F162CF0568}"/>
    <dgm:cxn modelId="{C4A2E1F5-979A-4299-B88D-6F1148890B01}" srcId="{5C1A4FFE-30AA-4CFE-9A45-C45856D3FD78}" destId="{BD9BB94F-B429-430B-B2C8-0FBC35006D3F}" srcOrd="2" destOrd="0" parTransId="{03D1032D-1776-47B8-9703-FD3ADF5C5A70}" sibTransId="{5F29B2C7-ED21-4CEE-8490-0DB5DEF42FF8}"/>
    <dgm:cxn modelId="{8C524B91-CC58-4982-AF39-9A45CF042B55}" srcId="{5C1A4FFE-30AA-4CFE-9A45-C45856D3FD78}" destId="{7C406108-6688-4BB7-9861-1636B1DD7A0D}" srcOrd="1" destOrd="0" parTransId="{4745C4D4-2A35-4663-B454-53138387C1AE}" sibTransId="{9121AA4D-C1BC-48CC-A17E-C41104679655}"/>
    <dgm:cxn modelId="{FE5263D7-E4A3-4006-A7C7-A09971982B95}" srcId="{7C406108-6688-4BB7-9861-1636B1DD7A0D}" destId="{3D208546-DAA6-4166-8AC5-D989F90DEC60}" srcOrd="0" destOrd="0" parTransId="{200BDB72-769D-4B32-B3B1-88A781800EC3}" sibTransId="{E56185E3-6A8D-4040-8723-7FAFCD06E15D}"/>
    <dgm:cxn modelId="{3F0A9936-C92D-464B-AA4B-BC531DE5F6BD}" type="presOf" srcId="{DE86919C-DA38-4571-B819-842BF5A484A3}" destId="{C5B72DB2-9B21-4DE3-AE04-1028D1F6BDEC}" srcOrd="0" destOrd="0" presId="urn:microsoft.com/office/officeart/2005/8/layout/vList5"/>
    <dgm:cxn modelId="{9B52A623-ECFE-4D4D-BA26-320B7939362D}" srcId="{5C1A4FFE-30AA-4CFE-9A45-C45856D3FD78}" destId="{DE86919C-DA38-4571-B819-842BF5A484A3}" srcOrd="0" destOrd="0" parTransId="{22548585-4A28-4774-9438-64248B41B53C}" sibTransId="{CABA1B49-780F-416D-8E3F-3714A5CF960A}"/>
    <dgm:cxn modelId="{8F78A8B3-E104-4A32-AACB-2607D134C662}" type="presOf" srcId="{3D208546-DAA6-4166-8AC5-D989F90DEC60}" destId="{5931D563-E955-4EF0-A9DF-0DCA924C5715}" srcOrd="0" destOrd="0" presId="urn:microsoft.com/office/officeart/2005/8/layout/vList5"/>
    <dgm:cxn modelId="{58E57325-09E8-4A87-B4E0-8EB16F5F483A}" type="presOf" srcId="{1A36AA92-C319-4DF7-8737-EE6B0A8AB933}" destId="{AA6567E4-4EC4-471F-B4A5-BD25EED8EA2A}" srcOrd="0" destOrd="0" presId="urn:microsoft.com/office/officeart/2005/8/layout/vList5"/>
    <dgm:cxn modelId="{5D42EAE7-5AEB-4A6B-8AEC-42E8FC2646B3}" srcId="{DE86919C-DA38-4571-B819-842BF5A484A3}" destId="{A6849582-958C-4C0A-BCFE-6F8D26BBE4B5}" srcOrd="1" destOrd="0" parTransId="{F88BAAD8-97E9-4EBF-BB44-8A394B3EE22F}" sibTransId="{B049BB81-706F-448E-913C-8A5C739D2001}"/>
    <dgm:cxn modelId="{292E66A0-3B4C-4C28-B661-D903391A8FE0}" type="presParOf" srcId="{018232BE-0DC6-4FDA-B4ED-46F1B1940584}" destId="{B8C29E6D-20E4-4861-9405-26EB12C4A91B}" srcOrd="0" destOrd="0" presId="urn:microsoft.com/office/officeart/2005/8/layout/vList5"/>
    <dgm:cxn modelId="{CB6FFC5F-EA39-4709-A3DD-9DBDC4C7F4FC}" type="presParOf" srcId="{B8C29E6D-20E4-4861-9405-26EB12C4A91B}" destId="{C5B72DB2-9B21-4DE3-AE04-1028D1F6BDEC}" srcOrd="0" destOrd="0" presId="urn:microsoft.com/office/officeart/2005/8/layout/vList5"/>
    <dgm:cxn modelId="{4D22F20F-65A8-4642-B3D1-996DD2949615}" type="presParOf" srcId="{B8C29E6D-20E4-4861-9405-26EB12C4A91B}" destId="{F0BBD12C-9D6C-4C31-ABDF-9D8E60AC70C7}" srcOrd="1" destOrd="0" presId="urn:microsoft.com/office/officeart/2005/8/layout/vList5"/>
    <dgm:cxn modelId="{B7633F84-9D2A-4112-B97D-EF648B038BEB}" type="presParOf" srcId="{018232BE-0DC6-4FDA-B4ED-46F1B1940584}" destId="{3DA4F4EB-672C-49CB-BB28-840C75BB513F}" srcOrd="1" destOrd="0" presId="urn:microsoft.com/office/officeart/2005/8/layout/vList5"/>
    <dgm:cxn modelId="{D05AA4D0-10A3-4911-BC30-1D043D9746E4}" type="presParOf" srcId="{018232BE-0DC6-4FDA-B4ED-46F1B1940584}" destId="{2AAB03D9-39F4-48E4-84AB-7A49481380F6}" srcOrd="2" destOrd="0" presId="urn:microsoft.com/office/officeart/2005/8/layout/vList5"/>
    <dgm:cxn modelId="{512CB733-6E42-49FF-8129-C49E81F4D469}" type="presParOf" srcId="{2AAB03D9-39F4-48E4-84AB-7A49481380F6}" destId="{50FDE46E-EE6B-4F98-BA04-228F20A08848}" srcOrd="0" destOrd="0" presId="urn:microsoft.com/office/officeart/2005/8/layout/vList5"/>
    <dgm:cxn modelId="{E44FE84E-BCB3-433A-9E35-A5D8A394937B}" type="presParOf" srcId="{2AAB03D9-39F4-48E4-84AB-7A49481380F6}" destId="{5931D563-E955-4EF0-A9DF-0DCA924C5715}" srcOrd="1" destOrd="0" presId="urn:microsoft.com/office/officeart/2005/8/layout/vList5"/>
    <dgm:cxn modelId="{8AB5D83F-CFCB-4A63-BB62-BC88877577A5}" type="presParOf" srcId="{018232BE-0DC6-4FDA-B4ED-46F1B1940584}" destId="{C7325BFC-90CC-4998-B0C1-386DB9412335}" srcOrd="3" destOrd="0" presId="urn:microsoft.com/office/officeart/2005/8/layout/vList5"/>
    <dgm:cxn modelId="{660E85DF-FA76-4151-B859-B7BD330242B5}" type="presParOf" srcId="{018232BE-0DC6-4FDA-B4ED-46F1B1940584}" destId="{C93979A6-57B5-4E81-97DB-619F093D1DEA}" srcOrd="4" destOrd="0" presId="urn:microsoft.com/office/officeart/2005/8/layout/vList5"/>
    <dgm:cxn modelId="{D2DC250D-7019-45C4-9D84-171C2A274D23}" type="presParOf" srcId="{C93979A6-57B5-4E81-97DB-619F093D1DEA}" destId="{59157F08-D14F-4881-A05D-D0C685F4220A}" srcOrd="0" destOrd="0" presId="urn:microsoft.com/office/officeart/2005/8/layout/vList5"/>
    <dgm:cxn modelId="{74CF5B25-9B38-4F2C-8D98-C70FDB3D59BF}" type="presParOf" srcId="{C93979A6-57B5-4E81-97DB-619F093D1DEA}" destId="{AA6567E4-4EC4-471F-B4A5-BD25EED8EA2A}" srcOrd="1" destOrd="0" presId="urn:microsoft.com/office/officeart/2005/8/layout/vList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2D1BA7-BD92-4AE1-9090-338EFB600B2A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8AF065-B0D0-4719-BCE7-0B678ACFCC3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4EBCC4-C96D-4D4C-B51A-0D139733456A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C50E89-D24C-49A5-9503-65A21BE50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50E89-D24C-49A5-9503-65A21BE5018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50E89-D24C-49A5-9503-65A21BE5018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50E89-D24C-49A5-9503-65A21BE5018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50E89-D24C-49A5-9503-65A21BE50183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50E89-D24C-49A5-9503-65A21BE5018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50E89-D24C-49A5-9503-65A21BE5018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50E89-D24C-49A5-9503-65A21BE5018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50E89-D24C-49A5-9503-65A21BE5018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50E89-D24C-49A5-9503-65A21BE5018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50E89-D24C-49A5-9503-65A21BE5018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50E89-D24C-49A5-9503-65A21BE50183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50E89-D24C-49A5-9503-65A21BE5018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50E89-D24C-49A5-9503-65A21BE50183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C50E89-D24C-49A5-9503-65A21BE50183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569D-F0B0-44B6-BBEC-F00C187EDBE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FD90-3726-4B4F-B661-D000E0F2B0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569D-F0B0-44B6-BBEC-F00C187EDBE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FD90-3726-4B4F-B661-D000E0F2B0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569D-F0B0-44B6-BBEC-F00C187EDBE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FD90-3726-4B4F-B661-D000E0F2B0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569D-F0B0-44B6-BBEC-F00C187EDBE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FD90-3726-4B4F-B661-D000E0F2B0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569D-F0B0-44B6-BBEC-F00C187EDBE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FD90-3726-4B4F-B661-D000E0F2B0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569D-F0B0-44B6-BBEC-F00C187EDBE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FD90-3726-4B4F-B661-D000E0F2B0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569D-F0B0-44B6-BBEC-F00C187EDBE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FD90-3726-4B4F-B661-D000E0F2B0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569D-F0B0-44B6-BBEC-F00C187EDBE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FD90-3726-4B4F-B661-D000E0F2B0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569D-F0B0-44B6-BBEC-F00C187EDBE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FD90-3726-4B4F-B661-D000E0F2B0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569D-F0B0-44B6-BBEC-F00C187EDBE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FD90-3726-4B4F-B661-D000E0F2B0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A569D-F0B0-44B6-BBEC-F00C187EDBE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FD90-3726-4B4F-B661-D000E0F2B0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A569D-F0B0-44B6-BBEC-F00C187EDBE0}" type="datetimeFigureOut">
              <a:rPr lang="ru-RU" smtClean="0"/>
              <a:pPr/>
              <a:t>08.04.2026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BFD90-3726-4B4F-B661-D000E0F2B02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hyperlink" Target="http://www.powerpointstyles.com/" TargetMode="External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hyperlink" Target="http://www.powerpointstyles.com/" TargetMode="External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hyperlink" Target="http://www.powerpointstyles.com/" TargetMode="External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hyperlink" Target="http://www.powerpointstyles.com/" TargetMode="External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hyperlink" Target="http://www.powerpointstyles.com/" TargetMode="External"/><Relationship Id="rId7" Type="http://schemas.openxmlformats.org/officeDocument/2006/relationships/diagramQuickStyle" Target="../diagrams/quickStyle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hyperlink" Target="http://www.powerpointstyles.com/" TargetMode="External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hyperlink" Target="http://www.powerpointstyles.com/" TargetMode="External"/><Relationship Id="rId7" Type="http://schemas.openxmlformats.org/officeDocument/2006/relationships/diagramQuickStyle" Target="../diagrams/quickStyle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7.xml"/><Relationship Id="rId5" Type="http://schemas.openxmlformats.org/officeDocument/2006/relationships/diagramData" Target="../diagrams/data7.xml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hyperlink" Target="http://www.powerpointstyles.com/" TargetMode="External"/><Relationship Id="rId7" Type="http://schemas.openxmlformats.org/officeDocument/2006/relationships/diagramQuickStyle" Target="../diagrams/quickStyle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8.xml"/><Relationship Id="rId5" Type="http://schemas.openxmlformats.org/officeDocument/2006/relationships/diagramData" Target="../diagrams/data8.xml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hyperlink" Target="http://www.powerpointstyles.com/" TargetMode="External"/><Relationship Id="rId7" Type="http://schemas.openxmlformats.org/officeDocument/2006/relationships/diagramQuickStyle" Target="../diagrams/quickStyle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hyperlink" Target="http://www.powerpointstyles.com/" TargetMode="External"/><Relationship Id="rId7" Type="http://schemas.openxmlformats.org/officeDocument/2006/relationships/diagramQuickStyle" Target="../diagrams/quickStyle1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hyperlink" Target="http://www.powerpointstyles.com/" TargetMode="External"/><Relationship Id="rId7" Type="http://schemas.openxmlformats.org/officeDocument/2006/relationships/diagramQuickStyle" Target="../diagrams/quickStyle1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1.xml"/><Relationship Id="rId5" Type="http://schemas.openxmlformats.org/officeDocument/2006/relationships/diagramData" Target="../diagrams/data11.xml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3" Type="http://schemas.openxmlformats.org/officeDocument/2006/relationships/hyperlink" Target="http://www.powerpointstyles.com/" TargetMode="External"/><Relationship Id="rId7" Type="http://schemas.openxmlformats.org/officeDocument/2006/relationships/diagramQuickStyle" Target="../diagrams/quickStyle1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2.xml"/><Relationship Id="rId5" Type="http://schemas.openxmlformats.org/officeDocument/2006/relationships/diagramData" Target="../diagrams/data12.xml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3.xml"/><Relationship Id="rId3" Type="http://schemas.openxmlformats.org/officeDocument/2006/relationships/hyperlink" Target="http://www.powerpointstyles.com/" TargetMode="External"/><Relationship Id="rId7" Type="http://schemas.openxmlformats.org/officeDocument/2006/relationships/diagramQuickStyle" Target="../diagrams/quickStyle1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3.xml"/><Relationship Id="rId5" Type="http://schemas.openxmlformats.org/officeDocument/2006/relationships/diagramData" Target="../diagrams/data13.xml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4.xml"/><Relationship Id="rId3" Type="http://schemas.openxmlformats.org/officeDocument/2006/relationships/hyperlink" Target="http://www.powerpointstyles.com/" TargetMode="External"/><Relationship Id="rId7" Type="http://schemas.openxmlformats.org/officeDocument/2006/relationships/diagramQuickStyle" Target="../diagrams/quickStyle1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4.xml"/><Relationship Id="rId5" Type="http://schemas.openxmlformats.org/officeDocument/2006/relationships/diagramData" Target="../diagrams/data14.xml"/><Relationship Id="rId4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diagramColors" Target="../diagrams/colors15.xml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928662" y="857232"/>
            <a:ext cx="750099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79388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600" b="1" dirty="0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Рекомендации по результатам психодиагностического обследования учащихся 1 </a:t>
            </a:r>
            <a:r>
              <a:rPr lang="ru-RU" sz="3600" b="1" dirty="0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класса</a:t>
            </a:r>
          </a:p>
          <a:p>
            <a:pPr lvl="0" indent="179388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600" b="1" dirty="0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Готовность к обучению</a:t>
            </a:r>
            <a:r>
              <a:rPr lang="ru-RU" sz="3600" b="1" dirty="0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5143504" y="4500570"/>
            <a:ext cx="385762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Подготовила: педагог-психолог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</a:endParaRPr>
          </a:p>
          <a:p>
            <a:pPr marL="0" marR="0" lvl="0" indent="179388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Суворова О.С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МБОУ «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Малосалаирская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СОШ»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</a:endParaRPr>
          </a:p>
        </p:txBody>
      </p:sp>
      <p:pic>
        <p:nvPicPr>
          <p:cNvPr id="17412" name="Picture 4" descr="http://i.ss.lv/gallery/1/1/93/for-children-hobby-groups-gardens-subject-hobby-groups-18446.8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290" y="3514349"/>
            <a:ext cx="3571868" cy="28436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8" name="Picture 4" descr="https://im2-tub-ru.yandex.net/i?id=2f64229d6fc94959a5ca8c310effbff0&amp;n=33&amp;h=190&amp;w=25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35800" y="3643314"/>
            <a:ext cx="3469864" cy="2595569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143108" y="214290"/>
            <a:ext cx="5000660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9600" b="1" kern="1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Задачи:</a:t>
            </a:r>
            <a:endParaRPr lang="ru-RU" sz="9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1643050"/>
            <a:ext cx="7929618" cy="3903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28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Новые задачи, </a:t>
            </a: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требующих мобилизации его интеллектуальных и физических </a:t>
            </a:r>
            <a:r>
              <a:rPr lang="ru-RU" sz="28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сил;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28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Новые условия;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28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Новый социум;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28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Система требований;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28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Правила . </a:t>
            </a:r>
            <a:endParaRPr lang="ru-RU" sz="28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6" name="Схема 5"/>
          <p:cNvGraphicFramePr/>
          <p:nvPr/>
        </p:nvGraphicFramePr>
        <p:xfrm>
          <a:off x="428596" y="1397000"/>
          <a:ext cx="8358246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14282" y="500042"/>
            <a:ext cx="8891408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1. Внутренняя позиция школьника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928926" y="5000636"/>
            <a:ext cx="5929354" cy="157163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7150" tIns="28575" rIns="57150" bIns="28575" numCol="1" spcCol="1270" anchor="ctr" anchorCtr="0">
            <a:noAutofit/>
          </a:bodyPr>
          <a:lstStyle/>
          <a:p>
            <a:pPr marL="358775" indent="-269875">
              <a:buSzPts val="2000"/>
              <a:buFont typeface="Arial"/>
              <a:buChar char="•"/>
            </a:pPr>
            <a:r>
              <a:rPr lang="ru-RU" sz="2000" dirty="0" smtClean="0">
                <a:solidFill>
                  <a:schemeClr val="dk1"/>
                </a:solidFill>
              </a:rPr>
              <a:t> </a:t>
            </a:r>
            <a:r>
              <a:rPr lang="ru-RU" sz="2000" u="sng" dirty="0" smtClean="0">
                <a:solidFill>
                  <a:schemeClr val="dk1"/>
                </a:solidFill>
              </a:rPr>
              <a:t>Отрицательное отношение к школе и поступлению в школу;</a:t>
            </a:r>
          </a:p>
          <a:p>
            <a:pPr marL="358775" indent="-269875">
              <a:buSzPts val="2000"/>
              <a:buFont typeface="Arial"/>
              <a:buChar char="•"/>
            </a:pPr>
            <a:r>
              <a:rPr lang="ru-RU" sz="2000" u="sng" dirty="0" smtClean="0">
                <a:solidFill>
                  <a:schemeClr val="dk1"/>
                </a:solidFill>
              </a:rPr>
              <a:t> Ребенок хочет пойти в школу, но при сохранении дошкольного образа жизни</a:t>
            </a:r>
            <a:endParaRPr lang="ru-RU" sz="2000" kern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6" name="Схема 5"/>
          <p:cNvGraphicFramePr/>
          <p:nvPr/>
        </p:nvGraphicFramePr>
        <p:xfrm>
          <a:off x="428596" y="1397000"/>
          <a:ext cx="8358246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0" y="500042"/>
            <a:ext cx="9144064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2. Установление сходств и различий 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с двумя скругленными соседними углами 11"/>
          <p:cNvSpPr/>
          <p:nvPr/>
        </p:nvSpPr>
        <p:spPr>
          <a:xfrm rot="5400000">
            <a:off x="5463016" y="3180926"/>
            <a:ext cx="1352667" cy="5277839"/>
          </a:xfrm>
          <a:prstGeom prst="round2SameRect">
            <a:avLst/>
          </a:prstGeom>
          <a:solidFill>
            <a:schemeClr val="accent1">
              <a:lumMod val="20000"/>
              <a:lumOff val="80000"/>
              <a:alpha val="90000"/>
            </a:schemeClr>
          </a:solidFill>
        </p:spPr>
        <p:style>
          <a:lnRef idx="2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lnRef>
          <a:fillRef idx="1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fillRef>
          <a:effectRef idx="0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vert="vert270"/>
          <a:lstStyle/>
          <a:p>
            <a:pPr marL="358775" indent="-269875">
              <a:buFont typeface="Arial" pitchFamily="34" charset="0"/>
              <a:buChar char="•"/>
            </a:pPr>
            <a:r>
              <a:rPr lang="ru-RU" sz="2000" b="1" u="sng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Не сформированы операции выделения существенных признаков, операция сравнения затруднена</a:t>
            </a:r>
            <a:endParaRPr lang="ru-RU" sz="2000" b="1" dirty="0"/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24878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6" name="Схема 5"/>
          <p:cNvGraphicFramePr/>
          <p:nvPr/>
        </p:nvGraphicFramePr>
        <p:xfrm>
          <a:off x="428596" y="1397000"/>
          <a:ext cx="8358246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-64" y="285728"/>
            <a:ext cx="9144064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3. Учет пространственной позиции собеседника 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(левая, правая стороны)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с двумя скругленными соседними углами 11"/>
          <p:cNvSpPr/>
          <p:nvPr/>
        </p:nvSpPr>
        <p:spPr>
          <a:xfrm rot="5400000">
            <a:off x="5391577" y="3109488"/>
            <a:ext cx="1495543" cy="5277839"/>
          </a:xfrm>
          <a:prstGeom prst="round2SameRect">
            <a:avLst/>
          </a:prstGeom>
          <a:solidFill>
            <a:schemeClr val="accent1">
              <a:lumMod val="20000"/>
              <a:lumOff val="80000"/>
              <a:alpha val="90000"/>
            </a:schemeClr>
          </a:solidFill>
        </p:spPr>
        <p:style>
          <a:lnRef idx="2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lnRef>
          <a:fillRef idx="1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fillRef>
          <a:effectRef idx="0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vert="vert270" anchor="ctr"/>
          <a:lstStyle/>
          <a:p>
            <a:pPr marL="268288" indent="-179388" algn="just">
              <a:buFont typeface="Arial" pitchFamily="34" charset="0"/>
              <a:buChar char="•"/>
            </a:pPr>
            <a:r>
              <a:rPr lang="ru-RU" sz="2000" b="1" dirty="0" smtClean="0">
                <a:solidFill>
                  <a:schemeClr val="tx1"/>
                </a:solidFill>
              </a:rPr>
              <a:t> Ребенок </a:t>
            </a:r>
            <a:r>
              <a:rPr lang="ru-RU" sz="2000" b="1" u="sng" dirty="0" smtClean="0">
                <a:solidFill>
                  <a:schemeClr val="tx1"/>
                </a:solidFill>
              </a:rPr>
              <a:t>путает лево-право, неправильно определяет стороны относительно своей позиции, не учитывает позиции, отличной от своей</a:t>
            </a:r>
            <a:endParaRPr lang="ru-RU" sz="2000" b="1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6" name="Схема 5"/>
          <p:cNvGraphicFramePr/>
          <p:nvPr/>
        </p:nvGraphicFramePr>
        <p:xfrm>
          <a:off x="428596" y="1397000"/>
          <a:ext cx="8358246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-64" y="285728"/>
            <a:ext cx="9144064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4. Умение сотрудничать 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с двумя скругленными соседними углами 11"/>
          <p:cNvSpPr/>
          <p:nvPr/>
        </p:nvSpPr>
        <p:spPr>
          <a:xfrm rot="5400000">
            <a:off x="4996341" y="2933221"/>
            <a:ext cx="2071702" cy="5492152"/>
          </a:xfrm>
          <a:prstGeom prst="round2SameRect">
            <a:avLst/>
          </a:prstGeom>
          <a:solidFill>
            <a:schemeClr val="accent1">
              <a:lumMod val="20000"/>
              <a:lumOff val="80000"/>
              <a:alpha val="90000"/>
            </a:schemeClr>
          </a:solidFill>
        </p:spPr>
        <p:style>
          <a:lnRef idx="2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lnRef>
          <a:fillRef idx="1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fillRef>
          <a:effectRef idx="0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vert="vert270" anchor="ctr"/>
          <a:lstStyle/>
          <a:p>
            <a:pPr marL="358775" lvl="0" indent="-179388">
              <a:buFont typeface="Arial" pitchFamily="34" charset="0"/>
              <a:buChar char="•"/>
            </a:pPr>
            <a:r>
              <a:rPr lang="ru-RU" sz="2000" b="1" u="sng" dirty="0" smtClean="0"/>
              <a:t> Не идет на контакт (агрессивен или пассивен);</a:t>
            </a:r>
            <a:endParaRPr lang="ru-RU" sz="2000" b="1" dirty="0" smtClean="0"/>
          </a:p>
          <a:p>
            <a:pPr marL="358775" lvl="0" indent="-179388">
              <a:buFont typeface="Arial" pitchFamily="34" charset="0"/>
              <a:buChar char="•"/>
            </a:pPr>
            <a:r>
              <a:rPr lang="ru-RU" sz="2000" b="1" u="sng" dirty="0" smtClean="0"/>
              <a:t> Молчит, не может оформить свои мысли в слова;</a:t>
            </a:r>
            <a:endParaRPr lang="ru-RU" sz="2000" b="1" dirty="0" smtClean="0"/>
          </a:p>
          <a:p>
            <a:pPr marL="358775" lvl="0" indent="-179388">
              <a:buFont typeface="Arial" pitchFamily="34" charset="0"/>
              <a:buChar char="•"/>
            </a:pPr>
            <a:r>
              <a:rPr lang="ru-RU" sz="2000" b="1" u="sng" dirty="0" smtClean="0"/>
              <a:t> Сфера общения ограничена, контакт только с некоторыми сверстниками, близкими;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6" name="Схема 5"/>
          <p:cNvGraphicFramePr/>
          <p:nvPr/>
        </p:nvGraphicFramePr>
        <p:xfrm>
          <a:off x="428596" y="1397000"/>
          <a:ext cx="8358246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-64" y="142852"/>
            <a:ext cx="9144064" cy="13234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5. Тест скорость переработки информации, внимательность</a:t>
            </a:r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с двумя скругленными соседними углами 11"/>
          <p:cNvSpPr/>
          <p:nvPr/>
        </p:nvSpPr>
        <p:spPr>
          <a:xfrm rot="5400000">
            <a:off x="4496275" y="2433155"/>
            <a:ext cx="2071702" cy="6492284"/>
          </a:xfrm>
          <a:prstGeom prst="round2SameRect">
            <a:avLst/>
          </a:prstGeom>
          <a:solidFill>
            <a:schemeClr val="accent1">
              <a:lumMod val="20000"/>
              <a:lumOff val="80000"/>
              <a:alpha val="90000"/>
            </a:schemeClr>
          </a:solidFill>
        </p:spPr>
        <p:style>
          <a:lnRef idx="2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lnRef>
          <a:fillRef idx="1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fillRef>
          <a:effectRef idx="0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vert="vert270" anchor="ctr"/>
          <a:lstStyle/>
          <a:p>
            <a:endParaRPr lang="ru-RU" sz="2000" i="1" dirty="0" smtClean="0"/>
          </a:p>
          <a:p>
            <a:pPr marL="447675" indent="-268288">
              <a:buFont typeface="Arial" pitchFamily="34" charset="0"/>
              <a:buChar char="•"/>
            </a:pPr>
            <a:r>
              <a:rPr lang="ru-RU" sz="2000" i="1" dirty="0" smtClean="0"/>
              <a:t>Скорость пер. </a:t>
            </a:r>
            <a:r>
              <a:rPr lang="ru-RU" sz="2000" i="1" dirty="0" err="1" smtClean="0"/>
              <a:t>инф</a:t>
            </a:r>
            <a:r>
              <a:rPr lang="ru-RU" sz="2000" i="1" dirty="0" smtClean="0"/>
              <a:t>.  – </a:t>
            </a:r>
            <a:r>
              <a:rPr lang="ru-RU" sz="2000" b="1" i="1" dirty="0" smtClean="0"/>
              <a:t>очень </a:t>
            </a:r>
            <a:r>
              <a:rPr lang="ru-RU" sz="2000" b="1" i="1" dirty="0" err="1" smtClean="0"/>
              <a:t>слабый-средний</a:t>
            </a:r>
            <a:r>
              <a:rPr lang="ru-RU" sz="2000" i="1" dirty="0" smtClean="0"/>
              <a:t> уровень, внимательность – </a:t>
            </a:r>
            <a:r>
              <a:rPr lang="ru-RU" sz="2000" b="1" i="1" dirty="0" smtClean="0"/>
              <a:t>очень слабый-слабый</a:t>
            </a:r>
            <a:r>
              <a:rPr lang="ru-RU" sz="2000" i="1" dirty="0" smtClean="0"/>
              <a:t> (явные нарушения внимания)</a:t>
            </a:r>
          </a:p>
          <a:p>
            <a:pPr marL="447675" indent="-268288">
              <a:buFont typeface="Arial" pitchFamily="34" charset="0"/>
              <a:buChar char="•"/>
            </a:pPr>
            <a:r>
              <a:rPr lang="ru-RU" sz="2000" b="1" u="sng" dirty="0" smtClean="0"/>
              <a:t>Недопустимость перегрузок</a:t>
            </a:r>
            <a:r>
              <a:rPr lang="ru-RU" sz="2000" dirty="0" smtClean="0"/>
              <a:t>, которые приостанавливают процесс нормализации деятельности головного мозга.</a:t>
            </a:r>
          </a:p>
          <a:p>
            <a:pPr marL="447675" indent="-268288">
              <a:buFont typeface="Arial" pitchFamily="34" charset="0"/>
              <a:buChar char="•"/>
            </a:pPr>
            <a:r>
              <a:rPr lang="ru-RU" sz="2000" b="1" u="sng" dirty="0" smtClean="0"/>
              <a:t>Необходима консультация невролога.</a:t>
            </a:r>
            <a:endParaRPr lang="ru-RU" sz="2000" b="1" i="1" u="sng" dirty="0" smtClean="0"/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6" name="Схема 5"/>
          <p:cNvGraphicFramePr/>
          <p:nvPr/>
        </p:nvGraphicFramePr>
        <p:xfrm>
          <a:off x="428596" y="1397000"/>
          <a:ext cx="8358246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42844" y="214290"/>
            <a:ext cx="9001156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6. Тест зрительно-моторной координации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6" name="Схема 5"/>
          <p:cNvGraphicFramePr/>
          <p:nvPr/>
        </p:nvGraphicFramePr>
        <p:xfrm>
          <a:off x="428596" y="1397000"/>
          <a:ext cx="8358246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00100" y="214290"/>
            <a:ext cx="6357982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7. Речевая память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6" name="Схема 5"/>
          <p:cNvGraphicFramePr/>
          <p:nvPr/>
        </p:nvGraphicFramePr>
        <p:xfrm>
          <a:off x="428596" y="1397000"/>
          <a:ext cx="8358246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00100" y="214290"/>
            <a:ext cx="6357982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8. Зрительная память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6" name="Схема 5"/>
          <p:cNvGraphicFramePr/>
          <p:nvPr/>
        </p:nvGraphicFramePr>
        <p:xfrm>
          <a:off x="428596" y="1000108"/>
          <a:ext cx="8358246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00100" y="214290"/>
            <a:ext cx="6357982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9. 	Речевое развитие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с двумя скругленными соседними углами 9"/>
          <p:cNvSpPr/>
          <p:nvPr/>
        </p:nvSpPr>
        <p:spPr>
          <a:xfrm rot="5400000">
            <a:off x="4643450" y="2571733"/>
            <a:ext cx="1428735" cy="6715172"/>
          </a:xfrm>
          <a:prstGeom prst="round2SameRect">
            <a:avLst/>
          </a:prstGeom>
        </p:spPr>
        <p:style>
          <a:lnRef idx="2">
            <a:schemeClr val="accent3">
              <a:tint val="40000"/>
              <a:alpha val="90000"/>
              <a:hueOff val="5358425"/>
              <a:satOff val="-6896"/>
              <a:lumOff val="-537"/>
              <a:alphaOff val="0"/>
            </a:schemeClr>
          </a:lnRef>
          <a:fillRef idx="1">
            <a:schemeClr val="accent3">
              <a:tint val="40000"/>
              <a:alpha val="90000"/>
              <a:hueOff val="5358425"/>
              <a:satOff val="-6896"/>
              <a:lumOff val="-537"/>
              <a:alphaOff val="0"/>
            </a:schemeClr>
          </a:fillRef>
          <a:effectRef idx="0">
            <a:schemeClr val="accent3">
              <a:tint val="40000"/>
              <a:alpha val="90000"/>
              <a:hueOff val="5358425"/>
              <a:satOff val="-6896"/>
              <a:lumOff val="-53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vert="vert270"/>
          <a:lstStyle/>
          <a:p>
            <a:pPr marL="268288" indent="-268288"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Задержка речевого развития. </a:t>
            </a:r>
            <a:r>
              <a:rPr lang="ru-RU" sz="20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Осложнения неврологического или физиологического характера. Обязательно необходимы консультации невропатолога, логопеда и дефектолога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6" name="Схема 5"/>
          <p:cNvGraphicFramePr/>
          <p:nvPr/>
        </p:nvGraphicFramePr>
        <p:xfrm>
          <a:off x="428596" y="1000108"/>
          <a:ext cx="8358246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-285784" y="214290"/>
            <a:ext cx="9858444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Понятийное мышление интуитивное </a:t>
            </a:r>
          </a:p>
        </p:txBody>
      </p:sp>
      <p:sp>
        <p:nvSpPr>
          <p:cNvPr id="10" name="Прямоугольник с двумя скругленными соседними углами 9"/>
          <p:cNvSpPr/>
          <p:nvPr/>
        </p:nvSpPr>
        <p:spPr>
          <a:xfrm rot="5400000">
            <a:off x="5072078" y="2857486"/>
            <a:ext cx="2143115" cy="5429288"/>
          </a:xfrm>
          <a:prstGeom prst="round2SameRect">
            <a:avLst/>
          </a:prstGeom>
        </p:spPr>
        <p:style>
          <a:lnRef idx="2">
            <a:schemeClr val="accent3">
              <a:tint val="40000"/>
              <a:alpha val="90000"/>
              <a:hueOff val="5358425"/>
              <a:satOff val="-6896"/>
              <a:lumOff val="-537"/>
              <a:alphaOff val="0"/>
            </a:schemeClr>
          </a:lnRef>
          <a:fillRef idx="1">
            <a:schemeClr val="accent3">
              <a:tint val="40000"/>
              <a:alpha val="90000"/>
              <a:hueOff val="5358425"/>
              <a:satOff val="-6896"/>
              <a:lumOff val="-537"/>
              <a:alphaOff val="0"/>
            </a:schemeClr>
          </a:fillRef>
          <a:effectRef idx="0">
            <a:schemeClr val="accent3">
              <a:tint val="40000"/>
              <a:alpha val="90000"/>
              <a:hueOff val="5358425"/>
              <a:satOff val="-6896"/>
              <a:lumOff val="-53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vert="vert270"/>
          <a:lstStyle/>
          <a:p>
            <a:pPr marL="268288" indent="-268288">
              <a:buFont typeface="Arial" pitchFamily="34" charset="0"/>
              <a:buChar char="•"/>
            </a:pPr>
            <a:r>
              <a:rPr lang="ru-RU" sz="2000" dirty="0" smtClean="0"/>
              <a:t>Не способен самостоятельно разобраться в школьных научных знаниях. </a:t>
            </a:r>
          </a:p>
          <a:p>
            <a:pPr marL="268288" indent="-268288">
              <a:buFont typeface="Arial" pitchFamily="34" charset="0"/>
              <a:buChar char="•"/>
            </a:pPr>
            <a:r>
              <a:rPr lang="ru-RU" sz="2000" dirty="0" smtClean="0"/>
              <a:t>Может выучить материал, но не понять его суть и применить на практике. </a:t>
            </a:r>
          </a:p>
          <a:p>
            <a:pPr marL="268288" indent="-268288">
              <a:buFont typeface="Arial" pitchFamily="34" charset="0"/>
              <a:buChar char="•"/>
            </a:pPr>
            <a:r>
              <a:rPr lang="ru-RU" sz="2000" dirty="0" smtClean="0"/>
              <a:t>Необходимо развивать способность классифицировать, обобщать.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214290"/>
            <a:ext cx="9144000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Понятийное мышление логическое</a:t>
            </a:r>
          </a:p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357158" y="1134000"/>
          <a:ext cx="8358246" cy="57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9144000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12. Визуальное мышление Линейное, Структурное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392877" y="1643050"/>
          <a:ext cx="8358246" cy="4886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750199" y="357166"/>
            <a:ext cx="5643602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Тревожность 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392877" y="1142984"/>
          <a:ext cx="8358246" cy="5386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3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9144000" cy="113877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Энергетический баланс организма: 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способность к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энергозатратам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и восстановлению 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500034" y="1214422"/>
          <a:ext cx="8358246" cy="5386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5" name="Схема 4"/>
          <p:cNvGraphicFramePr/>
          <p:nvPr/>
        </p:nvGraphicFramePr>
        <p:xfrm>
          <a:off x="357158" y="1285860"/>
          <a:ext cx="8358246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0" y="357166"/>
            <a:ext cx="9143999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16. Тест </a:t>
            </a:r>
            <a:r>
              <a:rPr lang="ru-RU" sz="4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Люшера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Настроение. 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143108" y="0"/>
            <a:ext cx="5616575" cy="91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4A9337"/>
                </a:solidFill>
                <a:latin typeface="Verdana" pitchFamily="34" charset="0"/>
              </a:rPr>
              <a:t>Рекомендации</a:t>
            </a:r>
            <a:endParaRPr lang="fr-FR" sz="3600" b="1" dirty="0">
              <a:solidFill>
                <a:srgbClr val="4A9337"/>
              </a:solidFill>
              <a:latin typeface="Verdana" pitchFamily="34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57158" y="714356"/>
            <a:ext cx="8501090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оддержка, стараться поменьше ругать,  ребенок имеет право на ошибку.</a:t>
            </a:r>
          </a:p>
          <a:p>
            <a:pPr marL="0" marR="0" lvl="0" indent="1793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1793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Искренне интересуйтесь школьной жизнью ребенка, смещайте фокус своего внимания с учебы на отношения ребенка с другими детьми.</a:t>
            </a:r>
          </a:p>
          <a:p>
            <a:pPr marL="0" marR="0" lvl="0" indent="1793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1793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Неформально общайтесь с ребенком после школьного дня, интересуйтесь настроением.</a:t>
            </a:r>
          </a:p>
          <a:p>
            <a:pPr marL="0" marR="0" lvl="0" indent="1793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/>
              <a:t>Выражайте свое недовольство отдельными действиями ребенка, но не ребенком в </a:t>
            </a:r>
            <a:r>
              <a:rPr lang="ru-RU" sz="2400" dirty="0" smtClean="0"/>
              <a:t>целом.</a:t>
            </a:r>
          </a:p>
          <a:p>
            <a:pPr lvl="0"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2400" dirty="0" smtClean="0"/>
          </a:p>
          <a:p>
            <a:pPr lvl="0"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/>
              <a:t>Сравнивайте успехи, удачи только с его личными </a:t>
            </a:r>
            <a:r>
              <a:rPr lang="ru-RU" sz="2400" dirty="0" smtClean="0"/>
              <a:t>результатами.</a:t>
            </a:r>
          </a:p>
          <a:p>
            <a:pPr lvl="0"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28596" y="571480"/>
            <a:ext cx="81439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/>
              <a:t>Постепенно снимайте с себя заботу и ответственность за личные дела вашего ребенка.</a:t>
            </a:r>
          </a:p>
          <a:p>
            <a:pPr lvl="0"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2400" dirty="0" smtClean="0"/>
          </a:p>
          <a:p>
            <a:pPr lvl="0"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/>
              <a:t>Правила (ограничения, требования, запреты) обязательно должны присутствовать в жизни.</a:t>
            </a:r>
          </a:p>
          <a:p>
            <a:pPr lvl="0"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2400" dirty="0" smtClean="0"/>
          </a:p>
          <a:p>
            <a:pPr lvl="0"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/>
              <a:t>Используйте в общении приветливые фразы. «мне хорошо с тобой. Я рада тебя видеть. </a:t>
            </a:r>
          </a:p>
          <a:p>
            <a:pPr lvl="0"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2400" dirty="0" smtClean="0"/>
          </a:p>
          <a:p>
            <a:pPr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/>
              <a:t>Обнимайте ребенка не менее 6 раз в день.</a:t>
            </a:r>
          </a:p>
          <a:p>
            <a:pPr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2400" dirty="0" smtClean="0"/>
          </a:p>
          <a:p>
            <a:pPr lvl="0"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/>
              <a:t>Давайте возможность  играть после школы (не убирать любимые игрушки).</a:t>
            </a:r>
          </a:p>
          <a:p>
            <a:pPr lvl="0"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2400" dirty="0" smtClean="0"/>
          </a:p>
          <a:p>
            <a:pPr indent="179388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/>
              <a:t>Уважайте мнение первоклассника о свое педагоге.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071538" y="285728"/>
            <a:ext cx="6357982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0000" tIns="180000" rIns="180000" bIns="180000">
            <a:spAutoFit/>
          </a:bodyPr>
          <a:lstStyle/>
          <a:p>
            <a:pPr algn="ctr"/>
            <a:r>
              <a:rPr lang="ru-RU" sz="4400" dirty="0" smtClean="0">
                <a:solidFill>
                  <a:schemeClr val="accent3">
                    <a:lumMod val="50000"/>
                  </a:schemeClr>
                </a:solidFill>
              </a:rPr>
              <a:t>Терпения</a:t>
            </a:r>
            <a:r>
              <a:rPr lang="ru-RU" sz="4400" dirty="0">
                <a:solidFill>
                  <a:schemeClr val="accent3">
                    <a:lumMod val="50000"/>
                  </a:schemeClr>
                </a:solidFill>
              </a:rPr>
              <a:t>, сил и радостных минут гордости за успехи и достижения  своих детей.</a:t>
            </a:r>
          </a:p>
          <a:p>
            <a:r>
              <a:rPr lang="ru-RU" sz="4400" dirty="0"/>
              <a:t> </a:t>
            </a:r>
          </a:p>
          <a:p>
            <a:pPr algn="ctr"/>
            <a:r>
              <a:rPr lang="fr-FR" sz="4400" b="1" dirty="0" smtClean="0">
                <a:solidFill>
                  <a:srgbClr val="4A9337"/>
                </a:solidFill>
                <a:latin typeface="Verdana" pitchFamily="34" charset="0"/>
              </a:rPr>
              <a:t> </a:t>
            </a:r>
            <a:endParaRPr lang="fr-FR" sz="4400" b="1" dirty="0">
              <a:solidFill>
                <a:srgbClr val="4A9337"/>
              </a:solidFill>
              <a:latin typeface="Verdana" pitchFamily="34" charset="0"/>
            </a:endParaRPr>
          </a:p>
        </p:txBody>
      </p:sp>
      <p:pic>
        <p:nvPicPr>
          <p:cNvPr id="4098" name="Picture 2" descr="http://fs00.infourok.ru/images/doc/63/78158/hello_html_a305cd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3544094"/>
            <a:ext cx="3286148" cy="28845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1134</TotalTime>
  <Words>1338</Words>
  <Application>Microsoft Office PowerPoint</Application>
  <PresentationFormat>Экран (4:3)</PresentationFormat>
  <Paragraphs>210</Paragraphs>
  <Slides>20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user3</cp:lastModifiedBy>
  <cp:revision>120</cp:revision>
  <dcterms:created xsi:type="dcterms:W3CDTF">2015-10-24T17:36:33Z</dcterms:created>
  <dcterms:modified xsi:type="dcterms:W3CDTF">2026-04-08T04:42:30Z</dcterms:modified>
</cp:coreProperties>
</file>