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m4a" ContentType="audio/mp4"/>
  <Default Extension="webp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Default Extension="crdownload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  <p:sldMasterId id="2147483846" r:id="rId2"/>
  </p:sldMasterIdLst>
  <p:notesMasterIdLst>
    <p:notesMasterId r:id="rId20"/>
  </p:notesMasterIdLst>
  <p:sldIdLst>
    <p:sldId id="256" r:id="rId3"/>
    <p:sldId id="277" r:id="rId4"/>
    <p:sldId id="258" r:id="rId5"/>
    <p:sldId id="259" r:id="rId6"/>
    <p:sldId id="260" r:id="rId7"/>
    <p:sldId id="261" r:id="rId8"/>
    <p:sldId id="262" r:id="rId9"/>
    <p:sldId id="266" r:id="rId10"/>
    <p:sldId id="276" r:id="rId11"/>
    <p:sldId id="269" r:id="rId12"/>
    <p:sldId id="270" r:id="rId13"/>
    <p:sldId id="271" r:id="rId14"/>
    <p:sldId id="278" r:id="rId15"/>
    <p:sldId id="272" r:id="rId16"/>
    <p:sldId id="274" r:id="rId17"/>
    <p:sldId id="275" r:id="rId18"/>
    <p:sldId id="27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895" autoAdjust="0"/>
  </p:normalViewPr>
  <p:slideViewPr>
    <p:cSldViewPr>
      <p:cViewPr varScale="1">
        <p:scale>
          <a:sx n="86" d="100"/>
          <a:sy n="86" d="100"/>
        </p:scale>
        <p:origin x="128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B2056-D20D-425C-8C67-45CCD7B240B0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54C72-D2CA-424F-BD9D-B48404839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498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54C72-D2CA-424F-BD9D-B48404839F6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893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141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314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4012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566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407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672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36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598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34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095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234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405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939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82385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968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21748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0683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2939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6012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870581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4364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160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7F0468DB-BB84-48E5-B87A-7257776C68BD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D958B7CD-BBE4-4B90-AF0C-AFCC6058FC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66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7C3047B-CA93-4CD7-AAAC-95DC1E702B99}" type="datetimeFigureOut">
              <a:rPr lang="ru-RU" smtClean="0"/>
              <a:t>29.10.2024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CAD16B-E742-4CBF-973B-66996A1E2AA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6385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web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g"/><Relationship Id="rId5" Type="http://schemas.openxmlformats.org/officeDocument/2006/relationships/audio" Target="../media/audio1.wav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jp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jp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audio" Target="../media/media6.m4a"/><Relationship Id="rId7" Type="http://schemas.openxmlformats.org/officeDocument/2006/relationships/image" Target="../media/image19.jpg"/><Relationship Id="rId2" Type="http://schemas.microsoft.com/office/2007/relationships/media" Target="../media/media6.m4a"/><Relationship Id="rId1" Type="http://schemas.openxmlformats.org/officeDocument/2006/relationships/tags" Target="../tags/tag1.xml"/><Relationship Id="rId6" Type="http://schemas.openxmlformats.org/officeDocument/2006/relationships/image" Target="../media/image18.webp"/><Relationship Id="rId5" Type="http://schemas.openxmlformats.org/officeDocument/2006/relationships/audio" Target="../media/audio1.wav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9.m4a"/><Relationship Id="rId7" Type="http://schemas.openxmlformats.org/officeDocument/2006/relationships/image" Target="../media/image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6.jp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9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microsoft.com/office/2007/relationships/hdphoto" Target="../media/hdphoto4.wdp"/><Relationship Id="rId18" Type="http://schemas.openxmlformats.org/officeDocument/2006/relationships/image" Target="../media/image4.png"/><Relationship Id="rId3" Type="http://schemas.openxmlformats.org/officeDocument/2006/relationships/audio" Target="../media/media11.m4a"/><Relationship Id="rId7" Type="http://schemas.microsoft.com/office/2007/relationships/hdphoto" Target="../media/hdphoto1.wdp"/><Relationship Id="rId12" Type="http://schemas.openxmlformats.org/officeDocument/2006/relationships/image" Target="../media/image32.png"/><Relationship Id="rId17" Type="http://schemas.microsoft.com/office/2007/relationships/hdphoto" Target="../media/hdphoto6.wdp"/><Relationship Id="rId2" Type="http://schemas.microsoft.com/office/2007/relationships/media" Target="../media/media11.m4a"/><Relationship Id="rId16" Type="http://schemas.openxmlformats.org/officeDocument/2006/relationships/image" Target="../media/image34.png"/><Relationship Id="rId1" Type="http://schemas.openxmlformats.org/officeDocument/2006/relationships/tags" Target="../tags/tag2.xml"/><Relationship Id="rId6" Type="http://schemas.openxmlformats.org/officeDocument/2006/relationships/image" Target="../media/image29.png"/><Relationship Id="rId11" Type="http://schemas.microsoft.com/office/2007/relationships/hdphoto" Target="../media/hdphoto3.wdp"/><Relationship Id="rId5" Type="http://schemas.openxmlformats.org/officeDocument/2006/relationships/image" Target="../media/image28.png"/><Relationship Id="rId15" Type="http://schemas.microsoft.com/office/2007/relationships/hdphoto" Target="../media/hdphoto5.wdp"/><Relationship Id="rId10" Type="http://schemas.openxmlformats.org/officeDocument/2006/relationships/image" Target="../media/image31.png"/><Relationship Id="rId4" Type="http://schemas.openxmlformats.org/officeDocument/2006/relationships/slideLayout" Target="../slideLayouts/slideLayout18.xml"/><Relationship Id="rId9" Type="http://schemas.microsoft.com/office/2007/relationships/hdphoto" Target="../media/hdphoto2.wdp"/><Relationship Id="rId1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40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7.png"/><Relationship Id="rId12" Type="http://schemas.microsoft.com/office/2007/relationships/hdphoto" Target="../media/hdphoto10.wdp"/><Relationship Id="rId17" Type="http://schemas.openxmlformats.org/officeDocument/2006/relationships/image" Target="../media/image4.png"/><Relationship Id="rId2" Type="http://schemas.openxmlformats.org/officeDocument/2006/relationships/audio" Target="../media/media12.m4a"/><Relationship Id="rId16" Type="http://schemas.microsoft.com/office/2007/relationships/hdphoto" Target="../media/hdphoto12.wdp"/><Relationship Id="rId1" Type="http://schemas.microsoft.com/office/2007/relationships/media" Target="../media/media12.m4a"/><Relationship Id="rId6" Type="http://schemas.microsoft.com/office/2007/relationships/hdphoto" Target="../media/hdphoto7.wdp"/><Relationship Id="rId11" Type="http://schemas.openxmlformats.org/officeDocument/2006/relationships/image" Target="../media/image39.png"/><Relationship Id="rId5" Type="http://schemas.openxmlformats.org/officeDocument/2006/relationships/image" Target="../media/image36.png"/><Relationship Id="rId15" Type="http://schemas.openxmlformats.org/officeDocument/2006/relationships/image" Target="../media/image41.png"/><Relationship Id="rId10" Type="http://schemas.microsoft.com/office/2007/relationships/hdphoto" Target="../media/hdphoto9.wdp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microsoft.com/office/2007/relationships/hdphoto" Target="../media/hdphoto11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13" Type="http://schemas.openxmlformats.org/officeDocument/2006/relationships/image" Target="../media/image47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4.png"/><Relationship Id="rId12" Type="http://schemas.microsoft.com/office/2007/relationships/hdphoto" Target="../media/hdphoto16.wdp"/><Relationship Id="rId17" Type="http://schemas.openxmlformats.org/officeDocument/2006/relationships/image" Target="../media/image4.png"/><Relationship Id="rId2" Type="http://schemas.openxmlformats.org/officeDocument/2006/relationships/audio" Target="../media/media13.m4a"/><Relationship Id="rId16" Type="http://schemas.microsoft.com/office/2007/relationships/hdphoto" Target="../media/hdphoto18.wdp"/><Relationship Id="rId1" Type="http://schemas.microsoft.com/office/2007/relationships/media" Target="../media/media13.m4a"/><Relationship Id="rId6" Type="http://schemas.microsoft.com/office/2007/relationships/hdphoto" Target="../media/hdphoto13.wdp"/><Relationship Id="rId11" Type="http://schemas.openxmlformats.org/officeDocument/2006/relationships/image" Target="../media/image46.png"/><Relationship Id="rId5" Type="http://schemas.openxmlformats.org/officeDocument/2006/relationships/image" Target="../media/image43.png"/><Relationship Id="rId15" Type="http://schemas.openxmlformats.org/officeDocument/2006/relationships/image" Target="../media/image48.png"/><Relationship Id="rId10" Type="http://schemas.microsoft.com/office/2007/relationships/hdphoto" Target="../media/hdphoto15.wdp"/><Relationship Id="rId4" Type="http://schemas.openxmlformats.org/officeDocument/2006/relationships/image" Target="../media/image42.crdownload"/><Relationship Id="rId9" Type="http://schemas.openxmlformats.org/officeDocument/2006/relationships/image" Target="../media/image45.png"/><Relationship Id="rId14" Type="http://schemas.microsoft.com/office/2007/relationships/hdphoto" Target="../media/hdphoto17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microsoft.com/office/2007/relationships/media" Target="../media/media14.m4a"/><Relationship Id="rId7" Type="http://schemas.openxmlformats.org/officeDocument/2006/relationships/image" Target="../media/image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49.jp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14.m4a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4.png"/><Relationship Id="rId4" Type="http://schemas.openxmlformats.org/officeDocument/2006/relationships/image" Target="../media/image51.web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17" Type="http://schemas.openxmlformats.org/officeDocument/2006/relationships/image" Target="../media/image4.png"/><Relationship Id="rId2" Type="http://schemas.openxmlformats.org/officeDocument/2006/relationships/audio" Target="../media/media16.m4a"/><Relationship Id="rId16" Type="http://schemas.openxmlformats.org/officeDocument/2006/relationships/image" Target="../media/image63.jpg"/><Relationship Id="rId1" Type="http://schemas.microsoft.com/office/2007/relationships/media" Target="../media/media16.m4a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png"/><Relationship Id="rId15" Type="http://schemas.openxmlformats.org/officeDocument/2006/relationships/image" Target="../media/image62.jpeg"/><Relationship Id="rId10" Type="http://schemas.openxmlformats.org/officeDocument/2006/relationships/image" Target="../media/image57.jpeg"/><Relationship Id="rId4" Type="http://schemas.openxmlformats.org/officeDocument/2006/relationships/audio" Target="../media/audio1.wav"/><Relationship Id="rId9" Type="http://schemas.openxmlformats.org/officeDocument/2006/relationships/image" Target="../media/image56.jpeg"/><Relationship Id="rId14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jpe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17" Type="http://schemas.openxmlformats.org/officeDocument/2006/relationships/image" Target="../media/image4.png"/><Relationship Id="rId2" Type="http://schemas.openxmlformats.org/officeDocument/2006/relationships/audio" Target="../media/media17.m4a"/><Relationship Id="rId16" Type="http://schemas.openxmlformats.org/officeDocument/2006/relationships/image" Target="../media/image74.jpg"/><Relationship Id="rId1" Type="http://schemas.microsoft.com/office/2007/relationships/media" Target="../media/media17.m4a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52.png"/><Relationship Id="rId15" Type="http://schemas.openxmlformats.org/officeDocument/2006/relationships/image" Target="../media/image73.jpeg"/><Relationship Id="rId10" Type="http://schemas.openxmlformats.org/officeDocument/2006/relationships/image" Target="../media/image68.jpeg"/><Relationship Id="rId4" Type="http://schemas.openxmlformats.org/officeDocument/2006/relationships/audio" Target="../media/audio1.wav"/><Relationship Id="rId9" Type="http://schemas.openxmlformats.org/officeDocument/2006/relationships/image" Target="../media/image67.jpeg"/><Relationship Id="rId14" Type="http://schemas.openxmlformats.org/officeDocument/2006/relationships/image" Target="../media/image72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media" Target="../media/media18.m4a"/><Relationship Id="rId7" Type="http://schemas.openxmlformats.org/officeDocument/2006/relationships/image" Target="../media/image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75.jp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18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11960" y="-675456"/>
            <a:ext cx="4824536" cy="4365104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Интерактивные игры</a:t>
            </a:r>
            <a:b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теме:</a:t>
            </a: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Продукты питания»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29660" y="5662744"/>
            <a:ext cx="4176464" cy="936104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ru-RU" sz="2400" dirty="0" smtClean="0">
                <a:solidFill>
                  <a:schemeClr val="bg1"/>
                </a:solidFill>
              </a:rPr>
              <a:t>Подготовила: </a:t>
            </a:r>
            <a:r>
              <a:rPr lang="ru-RU" sz="2400" dirty="0" err="1" smtClean="0">
                <a:solidFill>
                  <a:schemeClr val="bg1"/>
                </a:solidFill>
              </a:rPr>
              <a:t>Тицкая</a:t>
            </a:r>
            <a:r>
              <a:rPr lang="ru-RU" sz="2400" dirty="0" smtClean="0">
                <a:solidFill>
                  <a:schemeClr val="bg1"/>
                </a:solidFill>
              </a:rPr>
              <a:t> Кристина </a:t>
            </a:r>
            <a:r>
              <a:rPr lang="ru-RU" sz="2400" dirty="0" smtClean="0">
                <a:solidFill>
                  <a:schemeClr val="bg1"/>
                </a:solidFill>
              </a:rPr>
              <a:t>Михайловна;</a:t>
            </a:r>
          </a:p>
          <a:p>
            <a:pPr algn="r"/>
            <a:r>
              <a:rPr lang="ru-RU" sz="2400" dirty="0" smtClean="0">
                <a:solidFill>
                  <a:schemeClr val="bg1"/>
                </a:solidFill>
              </a:rPr>
              <a:t>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r"/>
            <a:r>
              <a:rPr lang="ru-RU" sz="2400" dirty="0" smtClean="0">
                <a:solidFill>
                  <a:schemeClr val="bg1"/>
                </a:solidFill>
              </a:rPr>
              <a:t>воспитатель МБДОУ ЦРР  </a:t>
            </a:r>
            <a:r>
              <a:rPr lang="ru-RU" sz="2400" dirty="0" smtClean="0">
                <a:solidFill>
                  <a:schemeClr val="bg1"/>
                </a:solidFill>
              </a:rPr>
              <a:t>детский сад </a:t>
            </a:r>
            <a:r>
              <a:rPr lang="ru-RU" sz="2400" dirty="0" smtClean="0">
                <a:solidFill>
                  <a:schemeClr val="bg1"/>
                </a:solidFill>
              </a:rPr>
              <a:t>№</a:t>
            </a:r>
            <a:r>
              <a:rPr lang="ru-RU" sz="2400" smtClean="0">
                <a:solidFill>
                  <a:schemeClr val="bg1"/>
                </a:solidFill>
              </a:rPr>
              <a:t>9 МОЩР ст.Старощербиновская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4104456" cy="64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29660" y="4196898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bg1"/>
                </a:solidFill>
              </a:rPr>
              <a:t>Найди, что лишнее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bg1"/>
                </a:solidFill>
              </a:rPr>
              <a:t>Найди тень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bg1"/>
                </a:solidFill>
              </a:rPr>
              <a:t>Полезные и вредные продукты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444042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3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73"/>
    </mc:Choice>
    <mc:Fallback xmlns="">
      <p:transition spd="slow" advTm="8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108520" y="214290"/>
            <a:ext cx="56886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chemeClr val="bg1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Интерактивная игра </a:t>
            </a:r>
            <a:endParaRPr kumimoji="0" lang="ru-RU" sz="3200" b="1" i="0" u="none" strike="noStrike" kern="1200" cap="none" spc="0" normalizeH="0" baseline="0" noProof="0" dirty="0">
              <a:ln w="10541" cmpd="sng">
                <a:solidFill>
                  <a:srgbClr val="C00000"/>
                </a:solidFill>
                <a:prstDash val="solid"/>
              </a:ln>
              <a:solidFill>
                <a:schemeClr val="bg1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008" y="1857364"/>
            <a:ext cx="4576192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 w="10541" cmpd="sng">
                  <a:solidFill>
                    <a:srgbClr val="F0A22E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0A22E">
                        <a:tint val="40000"/>
                        <a:satMod val="250000"/>
                      </a:srgbClr>
                    </a:gs>
                    <a:gs pos="9000">
                      <a:srgbClr val="F0A22E">
                        <a:tint val="52000"/>
                        <a:satMod val="300000"/>
                      </a:srgbClr>
                    </a:gs>
                    <a:gs pos="50000">
                      <a:srgbClr val="F0A22E">
                        <a:shade val="20000"/>
                        <a:satMod val="300000"/>
                      </a:srgbClr>
                    </a:gs>
                    <a:gs pos="79000">
                      <a:srgbClr val="F0A22E">
                        <a:tint val="52000"/>
                        <a:satMod val="300000"/>
                      </a:srgbClr>
                    </a:gs>
                    <a:gs pos="100000">
                      <a:srgbClr val="F0A22E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Найди,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 w="10541" cmpd="sng">
                  <a:solidFill>
                    <a:srgbClr val="F0A22E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0A22E">
                        <a:tint val="40000"/>
                        <a:satMod val="250000"/>
                      </a:srgbClr>
                    </a:gs>
                    <a:gs pos="9000">
                      <a:srgbClr val="F0A22E">
                        <a:tint val="52000"/>
                        <a:satMod val="300000"/>
                      </a:srgbClr>
                    </a:gs>
                    <a:gs pos="50000">
                      <a:srgbClr val="F0A22E">
                        <a:shade val="20000"/>
                        <a:satMod val="300000"/>
                      </a:srgbClr>
                    </a:gs>
                    <a:gs pos="79000">
                      <a:srgbClr val="F0A22E">
                        <a:tint val="52000"/>
                        <a:satMod val="300000"/>
                      </a:srgbClr>
                    </a:gs>
                    <a:gs pos="100000">
                      <a:srgbClr val="F0A22E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</a:t>
            </a:r>
            <a:r>
              <a:rPr kumimoji="0" lang="ru-RU" sz="6000" b="1" i="0" u="none" strike="noStrike" kern="1200" cap="none" spc="0" normalizeH="0" baseline="0" noProof="0" dirty="0" smtClean="0">
                <a:ln w="10541" cmpd="sng">
                  <a:solidFill>
                    <a:srgbClr val="F0A22E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6699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что лишнее</a:t>
            </a:r>
            <a:endParaRPr kumimoji="0" lang="ru-RU" sz="6000" b="1" i="0" u="none" strike="noStrike" kern="1200" cap="none" spc="0" normalizeH="0" baseline="0" noProof="0" dirty="0">
              <a:ln w="10541" cmpd="sng">
                <a:solidFill>
                  <a:srgbClr val="F0A22E">
                    <a:shade val="88000"/>
                    <a:satMod val="110000"/>
                  </a:srgbClr>
                </a:solidFill>
                <a:prstDash val="solid"/>
              </a:ln>
              <a:solidFill>
                <a:srgbClr val="FF6699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9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1"/>
    </mc:Choice>
    <mc:Fallback xmlns="">
      <p:transition spd="slow" advTm="10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65849"/>
            <a:ext cx="3816424" cy="274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3429000"/>
            <a:ext cx="4320479" cy="264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215248"/>
            <a:ext cx="3432720" cy="273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2269" y="3322220"/>
            <a:ext cx="2942957" cy="274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8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0"/>
    </mc:Choice>
    <mc:Fallback xmlns="">
      <p:transition spd="slow" advTm="6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 isNarration="1">
              <p:cMediaNode vol="80000" mute="1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7984" y="277008"/>
            <a:ext cx="4368030" cy="299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934" y="3577182"/>
            <a:ext cx="4090246" cy="291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906" y="277008"/>
            <a:ext cx="4079274" cy="299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2788" y="3432418"/>
            <a:ext cx="3986911" cy="3169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17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5"/>
    </mc:Choice>
    <mc:Fallback xmlns="">
      <p:transition spd="slow" advTm="4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2893" y="332656"/>
            <a:ext cx="422623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446068"/>
            <a:ext cx="3888432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5394" y="3538995"/>
            <a:ext cx="410891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3633799"/>
            <a:ext cx="3751361" cy="261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0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2"/>
    </mc:Choice>
    <mc:Fallback xmlns="">
      <p:transition spd="slow" advTm="8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7881" y="309724"/>
            <a:ext cx="2940954" cy="294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59" y="3356992"/>
            <a:ext cx="4132593" cy="304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293785"/>
            <a:ext cx="4176464" cy="294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4754" y="3579549"/>
            <a:ext cx="3710838" cy="264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429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36"/>
    </mc:Choice>
    <mc:Fallback xmlns="">
      <p:transition spd="slow" advTm="6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4309" y="3717032"/>
            <a:ext cx="2468109" cy="275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7619" y="3656309"/>
            <a:ext cx="2630747" cy="27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1708" y="332655"/>
            <a:ext cx="3081722" cy="312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2606" y="332654"/>
            <a:ext cx="2797844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16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81"/>
    </mc:Choice>
    <mc:Fallback xmlns="">
      <p:transition spd="slow" advTm="4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9600" dirty="0" smtClean="0">
                <a:solidFill>
                  <a:srgbClr val="FF6699"/>
                </a:solidFill>
              </a:rPr>
              <a:t>Молодец</a:t>
            </a:r>
            <a:r>
              <a:rPr lang="ru-RU" sz="8900" dirty="0" smtClean="0">
                <a:solidFill>
                  <a:srgbClr val="FF6699"/>
                </a:solidFill>
              </a:rPr>
              <a:t>!</a:t>
            </a:r>
            <a:endParaRPr lang="ru-RU" dirty="0">
              <a:solidFill>
                <a:srgbClr val="FF6699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1720" y="1628800"/>
            <a:ext cx="6696744" cy="398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7448279" y="6041876"/>
            <a:ext cx="667554" cy="555476"/>
          </a:xfrm>
          <a:prstGeom prst="actionButtonBackPrevious">
            <a:avLst/>
          </a:prstGeom>
          <a:solidFill>
            <a:srgbClr val="FF66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96938" y="6041876"/>
            <a:ext cx="576064" cy="5554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57a69ca3bd7c9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9887" y="6041876"/>
            <a:ext cx="487363" cy="487363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6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1"/>
    </mc:Choice>
    <mc:Fallback xmlns="">
      <p:transition spd="slow" advTm="2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2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108520" y="214290"/>
            <a:ext cx="64807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Интерактивная игра </a:t>
            </a:r>
            <a:endParaRPr lang="ru-RU" sz="3200" b="1" cap="none" spc="0" dirty="0">
              <a:ln w="10541" cmpd="sng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79712" y="1857364"/>
            <a:ext cx="669674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Найди тень</a:t>
            </a:r>
            <a:endParaRPr lang="ru-RU" sz="8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  <a:solidFill>
            <a:srgbClr val="E48312"/>
          </a:solidFill>
          <a:ln w="19050" cap="flat" cmpd="sng" algn="ctr">
            <a:solidFill>
              <a:srgbClr val="E48312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03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43"/>
    </mc:Choice>
    <mc:Fallback xmlns="">
      <p:transition spd="slow" advTm="14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4941168"/>
            <a:ext cx="240030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720465"/>
            <a:ext cx="2400300" cy="1690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942" r="894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096" y="2704606"/>
            <a:ext cx="24003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/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2" b="100000" l="0" r="896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95761" y="617904"/>
            <a:ext cx="2144037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95762" y="2973685"/>
            <a:ext cx="2144037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4" y="4643933"/>
            <a:ext cx="2144037" cy="1590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Звук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  <a:solidFill>
            <a:srgbClr val="E48312"/>
          </a:solidFill>
          <a:ln w="19050" cap="flat" cmpd="sng" algn="ctr">
            <a:solidFill>
              <a:srgbClr val="E48312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870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3"/>
    </mc:Choice>
    <mc:Fallback xmlns="">
      <p:transition spd="slow" advTm="3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5 0.01157 L 0.41823 -0.597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50" y="-3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45851 0.287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6042 0.312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35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29" b="100000" l="9877" r="897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2120" y="241658"/>
            <a:ext cx="2238375" cy="1981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507" b="100000" l="9690" r="968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4446528"/>
            <a:ext cx="2238375" cy="208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36" b="100000" l="9794" r="899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2576216"/>
            <a:ext cx="2238375" cy="1799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24799" y="476672"/>
            <a:ext cx="1983105" cy="2072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89744" l="441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1680" y="2864894"/>
            <a:ext cx="2016224" cy="185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6610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9590" y="4715076"/>
            <a:ext cx="201622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  <a:solidFill>
            <a:srgbClr val="E48312"/>
          </a:solidFill>
          <a:ln w="19050" cap="flat" cmpd="sng" algn="ctr">
            <a:solidFill>
              <a:srgbClr val="E48312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547158"/>
      </p:ext>
    </p:extLst>
  </p:cSld>
  <p:clrMapOvr>
    <a:masterClrMapping/>
  </p:clrMapOvr>
  <p:transition advTm="3859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85185E-6 L 0.42344 0.5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63" y="2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4 L 0.44879 -0.0106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4514 -0.633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57" y="-3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24" b="90000" l="990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1483" y="2612151"/>
            <a:ext cx="222331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57" b="100000" l="9756" r="898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0998" y="4869160"/>
            <a:ext cx="2223313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712" l="9689" r="89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2120" y="823559"/>
            <a:ext cx="222661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694" b="89899" l="9950" r="8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907176"/>
            <a:ext cx="209509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632" y="2612151"/>
            <a:ext cx="2095089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416" b="89905" l="9868" r="898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3262" y="4699620"/>
            <a:ext cx="2095089" cy="1903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84419" y="6350682"/>
            <a:ext cx="576064" cy="504056"/>
          </a:xfrm>
          <a:prstGeom prst="actionButtonForwardNext">
            <a:avLst/>
          </a:prstGeom>
          <a:solidFill>
            <a:srgbClr val="E48312"/>
          </a:solidFill>
          <a:ln w="19050" cap="flat" cmpd="sng" algn="ctr">
            <a:solidFill>
              <a:srgbClr val="E48312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328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8"/>
    </mc:Choice>
    <mc:Fallback xmlns="">
      <p:transition spd="slow" advTm="5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48148E-6 L 0.55486 0.611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43" y="3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0.51545 -0.2798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49358 -0.302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70" y="-1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9600" dirty="0" smtClean="0">
                <a:solidFill>
                  <a:srgbClr val="00B0F0"/>
                </a:solidFill>
              </a:rPr>
              <a:t>Молодец</a:t>
            </a:r>
            <a:r>
              <a:rPr lang="ru-RU" sz="8900" dirty="0" smtClean="0">
                <a:solidFill>
                  <a:srgbClr val="00B0F0"/>
                </a:solidFill>
              </a:rPr>
              <a:t>!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2759" y="1965960"/>
            <a:ext cx="5034665" cy="391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57a69ca3bd7c9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9887" y="6136222"/>
            <a:ext cx="487363" cy="487363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8737" y="5611921"/>
            <a:ext cx="591363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4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5"/>
    </mc:Choice>
    <mc:Fallback xmlns="">
      <p:transition spd="slow" advTm="2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2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5673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108520" y="214290"/>
            <a:ext cx="309634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0541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Интерактивная игра </a:t>
            </a:r>
            <a:endParaRPr lang="ru-RU" sz="2400" b="1" cap="none" spc="0" dirty="0">
              <a:ln w="10541" cmpd="sng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1857364"/>
            <a:ext cx="295613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Полезные и вредные </a:t>
            </a:r>
          </a:p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продукты 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7740352" y="6237312"/>
            <a:ext cx="576064" cy="504056"/>
          </a:xfrm>
          <a:prstGeom prst="actionButtonForwardNext">
            <a:avLst/>
          </a:prstGeom>
          <a:solidFill>
            <a:srgbClr val="E48312"/>
          </a:solidFill>
          <a:ln w="19050" cap="flat" cmpd="sng" algn="ctr">
            <a:solidFill>
              <a:srgbClr val="E48312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42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3"/>
    </mc:Choice>
    <mc:Fallback xmlns="">
      <p:transition spd="slow" advTm="3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52536" y="-1899592"/>
            <a:ext cx="9793087" cy="8757592"/>
          </a:xfrm>
          <a:prstGeom prst="rect">
            <a:avLst/>
          </a:prstGeom>
          <a:noFill/>
        </p:spPr>
      </p:pic>
      <p:pic>
        <p:nvPicPr>
          <p:cNvPr id="9" name="22222" descr="https://mytrackers.ru/wp-content/uploads/2020/07/poleznaya-vrednaya-eda2-scaled.jpg"/>
          <p:cNvPicPr/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857620" y="3714752"/>
            <a:ext cx="1593960" cy="116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111" descr="https://mytrackers.ru/wp-content/uploads/2020/07/poleznaya-vrednaya-eda1-scaled.jpg"/>
          <p:cNvPicPr/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5643570" y="3571876"/>
            <a:ext cx="164307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222" descr="https://mytrackers.ru/wp-content/uploads/2020/07/poleznaya-vrednaya-eda2-scaled.jpg"/>
          <p:cNvPicPr/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7072330" y="1071546"/>
            <a:ext cx="1781485" cy="1250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22" descr="https://mytrackers.ru/wp-content/uploads/2020/07/poleznaya-vrednaya-eda2-scaled.jpg"/>
          <p:cNvPicPr/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5643570" y="1214422"/>
            <a:ext cx="1593960" cy="116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222222" descr="https://mytrackers.ru/wp-content/uploads/2020/07/poleznaya-vrednaya-eda2-scaled.jpg"/>
          <p:cNvPicPr/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3786182" y="4857760"/>
            <a:ext cx="1593960" cy="116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2222" descr="https://mytrackers.ru/wp-content/uploads/2020/07/poleznaya-vrednaya-eda2-scaled.jpg"/>
          <p:cNvPicPr/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5572132" y="2428868"/>
            <a:ext cx="1862697" cy="116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1" descr="https://mytrackers.ru/wp-content/uploads/2020/07/poleznaya-vrednaya-eda1-scaled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7620" y="2357430"/>
            <a:ext cx="157163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11111" descr="https://mytrackers.ru/wp-content/uploads/2020/07/poleznaya-vrednaya-eda1-scaled.jpg"/>
          <p:cNvPicPr/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5357818" y="4929198"/>
            <a:ext cx="1571636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1111" descr="https://mytrackers.ru/wp-content/uploads/2020/07/poleznaya-vrednaya-eda1-scaled.jpg"/>
          <p:cNvPicPr/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7143768" y="3714752"/>
            <a:ext cx="142876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11" descr="https://mytrackers.ru/wp-content/uploads/2020/07/poleznaya-vrednaya-eda1-scaled.jpg"/>
          <p:cNvPicPr/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7286644" y="2500306"/>
            <a:ext cx="142876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Стрелка вправо 21">
            <a:hlinkClick r:id="" action="ppaction://hlinkshowjump?jump=nextslide"/>
          </p:cNvPr>
          <p:cNvSpPr/>
          <p:nvPr/>
        </p:nvSpPr>
        <p:spPr>
          <a:xfrm>
            <a:off x="7286644" y="5286388"/>
            <a:ext cx="1143008" cy="7143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пакет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620688"/>
            <a:ext cx="2910054" cy="5035849"/>
          </a:xfrm>
          <a:prstGeom prst="rect">
            <a:avLst/>
          </a:prstGeom>
          <a:noFill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87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1"/>
    </mc:Choice>
    <mc:Fallback xmlns="">
      <p:transition spd="slow" advTm="3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09898E-6 L -0.46459 -0.041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-21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34783E-7 L -0.60625 0.1679 " pathEditMode="relative" ptsTypes="AA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86679E-6 L -0.2835 0.1202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0" y="60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67345E-6 L -0.44098 -0.09435 " pathEditMode="relative" ptsTypes="AA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81221E-6 L -0.63786 0.02104 " pathEditMode="relative" ptsTypes="AA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 isNarration="1"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0528" y="-1755576"/>
            <a:ext cx="9793087" cy="8613576"/>
          </a:xfrm>
          <a:prstGeom prst="rect">
            <a:avLst/>
          </a:prstGeom>
          <a:noFill/>
        </p:spPr>
      </p:pic>
      <p:pic>
        <p:nvPicPr>
          <p:cNvPr id="5" name="Рисунок 4" descr="https://mytrackers.ru/wp-content/uploads/2020/07/poleznaya-vrednaya-eda2-scaled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3286124"/>
            <a:ext cx="1714512" cy="131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mytrackers.ru/wp-content/uploads/2020/07/poleznaya-vrednaya-eda1-scaled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714356"/>
            <a:ext cx="1821669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mytrackers.ru/wp-content/uploads/2020/07/poleznaya-vrednaya-eda1-scaled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1928802"/>
            <a:ext cx="150019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mytrackers.ru/wp-content/uploads/2020/07/poleznaya-vrednaya-eda1-scaled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68" y="3357562"/>
            <a:ext cx="150019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mytrackers.ru/wp-content/uploads/2020/07/poleznaya-vrednaya-eda1-scaled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3929058" y="4500570"/>
            <a:ext cx="150019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mytrackers.ru/wp-content/uploads/2020/07/poleznaya-vrednaya-eda1-scaled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86182" y="3214686"/>
            <a:ext cx="1571636" cy="131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mytrackers.ru/wp-content/uploads/2020/07/poleznaya-vrednaya-eda2-scaled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86578" y="571480"/>
            <a:ext cx="1876558" cy="131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mytrackers.ru/wp-content/uploads/2020/07/poleznaya-vrednaya-eda2-scaled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0694" y="4714884"/>
            <a:ext cx="1821669" cy="131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mytrackers.ru/wp-content/uploads/2020/07/poleznaya-vrednaya-eda2-scaled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72330" y="1857364"/>
            <a:ext cx="1821669" cy="131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mytrackers.ru/wp-content/uploads/2020/07/poleznaya-vrednaya-eda2-scaled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29256" y="1928802"/>
            <a:ext cx="1714512" cy="131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трелка вправо 15">
            <a:hlinkClick r:id="" action="ppaction://hlinkshowjump?jump=nextslide"/>
          </p:cNvPr>
          <p:cNvSpPr/>
          <p:nvPr/>
        </p:nvSpPr>
        <p:spPr>
          <a:xfrm>
            <a:off x="7286644" y="5286388"/>
            <a:ext cx="1143008" cy="7143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714356"/>
            <a:ext cx="2599698" cy="4980361"/>
          </a:xfrm>
          <a:prstGeom prst="rect">
            <a:avLst/>
          </a:prstGeom>
          <a:noFill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4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0"/>
    </mc:Choice>
    <mc:Fallback xmlns="">
      <p:transition spd="slow" advTm="3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1.70213E-6 L -0.51199 -0.1679 " pathEditMode="relative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9806E-6 L -0.47257 0.07355 " pathEditMode="relative" ptsTypes="AA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5.55042E-7 L -0.68525 0.28307 " pathEditMode="relative" ptsTypes="A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77336E-6 L -0.47257 0.2729 " pathEditMode="relative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37743E-6 L -0.64566 0.45097 " pathEditMode="relative" ptsTypes="AA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09600"/>
            <a:ext cx="6860242" cy="1356360"/>
          </a:xfrm>
        </p:spPr>
        <p:txBody>
          <a:bodyPr>
            <a:normAutofit fontScale="90000"/>
          </a:bodyPr>
          <a:lstStyle/>
          <a:p>
            <a:r>
              <a:rPr lang="ru-RU" sz="9600" dirty="0" smtClean="0"/>
              <a:t>Молодец</a:t>
            </a:r>
            <a:r>
              <a:rPr lang="ru-RU" sz="8900" dirty="0" smtClean="0"/>
              <a:t>!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4" y="2010190"/>
            <a:ext cx="5256584" cy="398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266132" y="6041876"/>
            <a:ext cx="576064" cy="55547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pic>
        <p:nvPicPr>
          <p:cNvPr id="3" name="57a69ca3bd7c9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23528" y="6106241"/>
            <a:ext cx="487363" cy="487363"/>
          </a:xfrm>
          <a:prstGeom prst="rect">
            <a:avLst/>
          </a:prstGeom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43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6"/>
    </mc:Choice>
    <mc:Fallback xmlns="">
      <p:transition spd="slow" advTm="2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2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ис">
  <a:themeElements>
    <a:clrScheme name="Оранжевый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548</TotalTime>
  <Words>52</Words>
  <Application>Microsoft Office PowerPoint</Application>
  <PresentationFormat>Экран (4:3)</PresentationFormat>
  <Paragraphs>19</Paragraphs>
  <Slides>17</Slides>
  <Notes>1</Notes>
  <HiddenSlides>0</HiddenSlides>
  <MMClips>20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Calibri</vt:lpstr>
      <vt:lpstr>Corbel</vt:lpstr>
      <vt:lpstr>Franklin Gothic Book</vt:lpstr>
      <vt:lpstr>Franklin Gothic Medium</vt:lpstr>
      <vt:lpstr>Times New Roman</vt:lpstr>
      <vt:lpstr>Wingdings 2</vt:lpstr>
      <vt:lpstr>Базис</vt:lpstr>
      <vt:lpstr>Трек</vt:lpstr>
      <vt:lpstr>Интерактивные игры по теме:  «Продукты питания»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Молодец!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Молодец!</vt:lpstr>
      <vt:lpstr>Презентация PowerPoint</vt:lpstr>
      <vt:lpstr>Презентация PowerPoint</vt:lpstr>
      <vt:lpstr>Презентация PowerPoint</vt:lpstr>
      <vt:lpstr>Молодец!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Кристи</cp:lastModifiedBy>
  <cp:revision>69</cp:revision>
  <dcterms:created xsi:type="dcterms:W3CDTF">2012-01-06T16:23:30Z</dcterms:created>
  <dcterms:modified xsi:type="dcterms:W3CDTF">2024-10-29T18:20:33Z</dcterms:modified>
</cp:coreProperties>
</file>