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6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Щебетун Иван\Desktop\Документы 44 группы\Готовая домашняя работа\44 группа\Проект по англ на экзамен\Карта Миасско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3439"/>
            <a:ext cx="4752528" cy="54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пожаловать, дорогие гости, в село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Миасское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Красноармейского района!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Щебетун Иван\Desktop\Документы 44 группы\Готовая домашняя работа\44 группа\Проект по англ на экзамен\стелл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076" y="1938992"/>
            <a:ext cx="4240933" cy="464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95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55424" y="22644"/>
            <a:ext cx="4176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мусульманская религиозная организация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Махалля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мечеть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Ихсан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endCxn id="14" idx="5"/>
          </p:cNvCxnSpPr>
          <p:nvPr/>
        </p:nvCxnSpPr>
        <p:spPr>
          <a:xfrm flipH="1" flipV="1">
            <a:off x="1959924" y="1035770"/>
            <a:ext cx="433275" cy="521022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444248" y="330868"/>
            <a:ext cx="604152" cy="825844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201612" y="1448447"/>
            <a:ext cx="714203" cy="540393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Щебетун Иван\Desktop\Документы 44 группы\Готовая домашняя работа\44 группа\Проект по англ на экзамен\9.Мечет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837" y="3356992"/>
            <a:ext cx="4665686" cy="354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0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18074"/>
            <a:ext cx="4176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Краеведческий музей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 В. К.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с 1977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endCxn id="14" idx="2"/>
          </p:cNvCxnSpPr>
          <p:nvPr/>
        </p:nvCxnSpPr>
        <p:spPr>
          <a:xfrm flipV="1">
            <a:off x="3203847" y="594402"/>
            <a:ext cx="0" cy="854046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203847" y="293566"/>
            <a:ext cx="472151" cy="601671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201612" y="1448447"/>
            <a:ext cx="714203" cy="540393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1" idx="0"/>
          </p:cNvCxnSpPr>
          <p:nvPr/>
        </p:nvCxnSpPr>
        <p:spPr>
          <a:xfrm>
            <a:off x="2558714" y="1448447"/>
            <a:ext cx="645133" cy="1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66" name="Picture 2" descr="C:\Users\Щебетун Иван\Desktop\Документы 44 группы\Готовая домашняя работа\44 группа\Проект по англ на экзамен\10.Краеведческий музе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245" y="3284984"/>
            <a:ext cx="5515755" cy="367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46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827584" y="2204864"/>
            <a:ext cx="576064" cy="504056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5572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Южно-Уральский Государственный Аграрный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3011" y="3284983"/>
            <a:ext cx="1362685" cy="1434639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Щебетун Иван\Desktop\Документы 44 группы\Готовая домашняя работа\44 группа\Проект по англ на экзамен\11.Агро университе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60579"/>
            <a:ext cx="5340897" cy="400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83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506424"/>
            <a:ext cx="4176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школа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основана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1995 году.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endCxn id="14" idx="6"/>
          </p:cNvCxnSpPr>
          <p:nvPr/>
        </p:nvCxnSpPr>
        <p:spPr>
          <a:xfrm flipV="1">
            <a:off x="467544" y="760421"/>
            <a:ext cx="73007" cy="688027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8400" y="459585"/>
            <a:ext cx="472151" cy="601671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27585" y="2204864"/>
            <a:ext cx="576063" cy="540393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1" idx="0"/>
          </p:cNvCxnSpPr>
          <p:nvPr/>
        </p:nvCxnSpPr>
        <p:spPr>
          <a:xfrm flipH="1" flipV="1">
            <a:off x="467545" y="1448448"/>
            <a:ext cx="648072" cy="756416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4" name="Picture 2" descr="C:\Users\Щебетун Иван\Desktop\Документы 44 группы\Готовая домашняя работа\44 группа\Проект по англ на экзамен\12.Школа искусст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75060"/>
            <a:ext cx="5660571" cy="424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03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18189"/>
            <a:ext cx="4176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районная библиотека,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возникла 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1936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400" y="459585"/>
            <a:ext cx="472151" cy="601671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400" y="12280"/>
            <a:ext cx="472151" cy="449271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:\Users\Щебетун Иван\Desktop\Документы 44 группы\Готовая домашняя работа\44 группа\Проект по англ на экзамен\13.Библиотека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834322"/>
            <a:ext cx="6012160" cy="4023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48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Щебетун Иван\Desktop\Документы 44 группы\Готовая домашняя работа\44 группа\Проект по англ на экзамен\Карта к школ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878"/>
            <a:ext cx="9107129" cy="688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8388424" y="6165304"/>
            <a:ext cx="472151" cy="449271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3" idx="4"/>
          </p:cNvCxnSpPr>
          <p:nvPr/>
        </p:nvCxnSpPr>
        <p:spPr>
          <a:xfrm flipH="1" flipV="1">
            <a:off x="5220072" y="6389939"/>
            <a:ext cx="3404428" cy="224636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220072" y="2564904"/>
            <a:ext cx="144016" cy="3825036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827584" y="2564904"/>
            <a:ext cx="4536504" cy="309035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27584" y="2037349"/>
            <a:ext cx="36004" cy="836590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179512" y="56459"/>
            <a:ext cx="1584176" cy="1356317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52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Щебетун Иван\Desktop\Документы 44 группы\Готовая домашняя работа\44 группа\Проект по англ на экзамен\14.Шк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942" y="2602771"/>
            <a:ext cx="5438513" cy="407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Щебетун Иван\Desktop\Документы 44 группы\Готовая домашняя работа\44 группа\Проект по англ на экзамен\Карта школы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797274" cy="451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0"/>
            <a:ext cx="67322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Миасская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№1»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79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Щебетун Иван\Desktop\Документы 44 группы\Готовая домашняя работа\44 группа\Проект по англ на экзамен\15.Старая шк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57" y="1855230"/>
            <a:ext cx="8164486" cy="461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3557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1819 году в станице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Миасской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была открыта казачья школа.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Щебетун Иван\Desktop\Документы 44 группы\Готовая домашняя работа\44 группа\Проект по англ на экзамен\16.Строительство шко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1650019"/>
            <a:ext cx="7486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1965 году начало строительство нового здания школы, которое стоит и по сегодняшний день.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Щебетун Иван\Desktop\Документы 44 группы\Готовая домашняя работа\44 группа\Проект по англ на экзамен\Карта школ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797274" cy="451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-14763"/>
            <a:ext cx="59728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односельчанам, погибшим в 1941–45 гг. Установлен в 1975 г.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3528" y="2636912"/>
            <a:ext cx="648072" cy="576064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C:\Users\Щебетун Иван\Desktop\Документы 44 группы\Готовая домашняя работа\44 группа\Проект по англ на экзамен\17.Памятник у школ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618" y="2428543"/>
            <a:ext cx="57531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8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Щебетун Иван\Desktop\Документы 44 группы\Готовая домашняя работа\44 группа\Проект по англ на экзамен\1.Центральная площа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212" y="3105835"/>
            <a:ext cx="5242552" cy="393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1979712" y="836712"/>
            <a:ext cx="576064" cy="504056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5572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Село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Миасское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основано 1 августа 1736 года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Щебетун Иван\Desktop\Документы 44 группы\Готовая домашняя работа\44 группа\Проект по англ на экзамен\стел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1026"/>
            <a:ext cx="4961012" cy="543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3682" y="-86247"/>
            <a:ext cx="8322728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доброго!</a:t>
            </a:r>
          </a:p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0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Щебетун Иван\Desktop\Документы 44 группы\Готовая домашняя работа\44 группа\Проект по англ на экзамен\2.Татищ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600400" cy="483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9163" y="14403"/>
            <a:ext cx="47399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Никитич Татищев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Щебетун Иван\Desktop\Документы 44 группы\Готовая домашняя работа\44 группа\Проект по англ на экзамен\3.Станиц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614" y="1556792"/>
            <a:ext cx="474902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84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1979712" y="836712"/>
            <a:ext cx="576064" cy="504056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68773" y="-176632"/>
            <a:ext cx="437522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стены крепости,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 в настоящее время действует в качестве памятника.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763688" y="1088740"/>
            <a:ext cx="504056" cy="0"/>
          </a:xfrm>
          <a:prstGeom prst="line">
            <a:avLst/>
          </a:prstGeom>
          <a:ln w="635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763688" y="1088740"/>
            <a:ext cx="0" cy="2772308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132934" y="3609020"/>
            <a:ext cx="846777" cy="900100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Щебетун Иван\Desktop\Документы 44 группы\Готовая домашняя работа\44 группа\Проект по англ на экзамен\4.Сте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9000"/>
            <a:ext cx="6424886" cy="377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97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Щебетун Иван\Desktop\Документы 44 группы\Готовая домашняя работа\44 группа\Проект по англ на экзамен\4.Гер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684" y="1412776"/>
            <a:ext cx="3824746" cy="469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188640"/>
            <a:ext cx="26058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села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7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827584" y="2204864"/>
            <a:ext cx="576064" cy="504056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5572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района, который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действует с 1971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34174" y="992848"/>
            <a:ext cx="709145" cy="639992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Щебетун Иван\Desktop\Документы 44 группы\Готовая домашняя работа\44 группа\Проект по англ на экзамен\5.Дом Культу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012" y="3535477"/>
            <a:ext cx="7401161" cy="348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5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827584" y="2204864"/>
            <a:ext cx="576064" cy="504056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03642" y="-92465"/>
            <a:ext cx="43403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посвящен в честь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воинов–интернационалистов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15616" y="1988840"/>
            <a:ext cx="0" cy="468052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15616" y="1988840"/>
            <a:ext cx="792088" cy="0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907704" y="1196752"/>
            <a:ext cx="486308" cy="792088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2150858" y="838418"/>
            <a:ext cx="288032" cy="358334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Щебетун Иван\Desktop\Документы 44 группы\Готовая домашняя работа\44 группа\Проект по англ на экзамен\6.Пямятник воинов-интернационалист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215" y="3140968"/>
            <a:ext cx="4754547" cy="35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3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Документы 44 группы\Готовая домашняя работа\44 группа\Проект по англ на экзамен\Карта центра се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-1"/>
            <a:ext cx="4788024" cy="465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571284"/>
            <a:ext cx="4176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Иверской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иконы Божией Матери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1763688" y="188640"/>
            <a:ext cx="630324" cy="216024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16" idx="7"/>
          </p:cNvCxnSpPr>
          <p:nvPr/>
        </p:nvCxnSpPr>
        <p:spPr>
          <a:xfrm>
            <a:off x="2394012" y="188640"/>
            <a:ext cx="2697" cy="702255"/>
          </a:xfrm>
          <a:prstGeom prst="line">
            <a:avLst/>
          </a:prstGeom>
          <a:ln w="635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2150858" y="838418"/>
            <a:ext cx="288032" cy="358334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445061" y="330868"/>
            <a:ext cx="604152" cy="825844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Щебетун Иван\Desktop\Документы 44 группы\Готовая домашняя работа\44 группа\Проект по англ на экзамен\7.Церьк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521284" cy="414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9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Щебетун Иван\Desktop\Документы 44 группы\Готовая домашняя работа\44 группа\Проект по англ на экзамен\8.Памятник русско-японской вой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611" y="1462989"/>
            <a:ext cx="3810000" cy="541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казакам – участникам Русско–японской войны 1904–1905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07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176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Иван Щебетун</cp:lastModifiedBy>
  <cp:revision>14</cp:revision>
  <dcterms:created xsi:type="dcterms:W3CDTF">2022-12-23T09:46:54Z</dcterms:created>
  <dcterms:modified xsi:type="dcterms:W3CDTF">2025-02-16T13:00:30Z</dcterms:modified>
</cp:coreProperties>
</file>