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5.jpe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7" name="Picture 23" descr="ÐÐ°ÑÑÐ¸Ð½ÐºÐ¸ Ð¿Ð¾ Ð·Ð°Ð¿ÑÐ¾ÑÑ ÑÐ¾Ð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39" name="Picture 15" descr="C:\Users\Учитель\Desktop\загружено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57166"/>
            <a:ext cx="2874329" cy="2786082"/>
          </a:xfrm>
          <a:prstGeom prst="rect">
            <a:avLst/>
          </a:prstGeom>
          <a:noFill/>
        </p:spPr>
      </p:pic>
      <p:pic>
        <p:nvPicPr>
          <p:cNvPr id="1041" name="Picture 17" descr="ÐÐ°ÑÑÐ¸Ð½ÐºÐ¸ Ð¿Ð¾ Ð·Ð°Ð¿ÑÐ¾ÑÑ ÑÐµÐ»ÐµÑÐ¾Ð½ Ñ Ð²Ð¾ÑÐºÐ»Ð¸ÑÐ°ÑÐµÐ»ÑÐ½ÑÐ¼ Ð·Ð½Ð°ÐºÐ¾Ð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3429000"/>
            <a:ext cx="2571768" cy="3031458"/>
          </a:xfrm>
          <a:prstGeom prst="rect">
            <a:avLst/>
          </a:prstGeom>
          <a:noFill/>
        </p:spPr>
      </p:pic>
      <p:sp>
        <p:nvSpPr>
          <p:cNvPr id="13" name="Стрелка вправо 12"/>
          <p:cNvSpPr/>
          <p:nvPr/>
        </p:nvSpPr>
        <p:spPr>
          <a:xfrm>
            <a:off x="3714744" y="2714620"/>
            <a:ext cx="2357454" cy="1428760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43" name="Picture 19" descr="ÐÐ¾ÑÐ¾Ð¶ÐµÐµ Ð¸Ð·Ð¾Ð±ÑÐ°Ð¶ÐµÐ½Ð¸Ðµ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0" y="1071546"/>
            <a:ext cx="3810000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ÐÐ°ÑÑÐ¸Ð½ÐºÐ¸ Ð¿Ð¾ Ð·Ð°Ð¿ÑÐ¾ÑÑ ÑÐ¾Ð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" y="0"/>
            <a:ext cx="9187091" cy="6863679"/>
          </a:xfrm>
          <a:prstGeom prst="rect">
            <a:avLst/>
          </a:prstGeom>
          <a:noFill/>
        </p:spPr>
      </p:pic>
      <p:sp>
        <p:nvSpPr>
          <p:cNvPr id="14338" name="AutoShape 2" descr="ÐÐ°ÑÑÐ¸Ð½ÐºÐ¸ Ð¿Ð¾ Ð·Ð°Ð¿ÑÐ¾ÑÑ Ð·Ð°Ð¿ÑÐµÑ ÑÐµÐ»ÐµÑÐ¾Ð½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80940" y="319314"/>
            <a:ext cx="885828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u="sng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Использование мобильных приложений во внеурочной</a:t>
            </a:r>
          </a:p>
          <a:p>
            <a:pPr algn="ctr"/>
            <a:r>
              <a:rPr lang="ru-RU" sz="4800" b="1" u="sng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</a:t>
            </a:r>
            <a:r>
              <a:rPr lang="ru-RU" sz="4800" b="1" u="sng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еятельности («Занимательная математика»)</a:t>
            </a:r>
            <a:endParaRPr lang="ru-RU" sz="4800" b="1" u="sng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4344" name="Picture 8" descr="ÐÐ°ÑÑÐ¸Ð½ÐºÐ¸ Ð¿Ð¾ Ð·Ð°Ð¿ÑÐ¾ÑÑ ÑÐ¾ÑÐ¾Ð²ÑÐ¹ ÑÐµÐ»ÐµÑÐ¾Ð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3786190"/>
            <a:ext cx="3513343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ÐÐ°ÑÑÐ¸Ð½ÐºÐ¸ Ð¿Ð¾ Ð·Ð°Ð¿ÑÐ¾ÑÑ ÑÐ¾Ð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" y="0"/>
            <a:ext cx="9187091" cy="6863679"/>
          </a:xfrm>
          <a:prstGeom prst="rect">
            <a:avLst/>
          </a:prstGeom>
          <a:noFill/>
        </p:spPr>
      </p:pic>
      <p:sp>
        <p:nvSpPr>
          <p:cNvPr id="14338" name="AutoShape 2" descr="ÐÐ°ÑÑÐ¸Ð½ÐºÐ¸ Ð¿Ð¾ Ð·Ð°Ð¿ÑÐ¾ÑÑ Ð·Ð°Ð¿ÑÐµÑ ÑÐµÐ»ÐµÑÐ¾Ð½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362" name="Picture 2" descr="C:\Users\Учитель\Desktop\IMG_20181129_1701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714488"/>
            <a:ext cx="4786346" cy="4969032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вы думаете, что это?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Где его можно применить?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ÐÐ°ÑÑÐ¸Ð½ÐºÐ¸ Ð¿Ð¾ Ð·Ð°Ð¿ÑÐ¾ÑÑ ÑÐ¾Ð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091" cy="6863679"/>
          </a:xfrm>
          <a:prstGeom prst="rect">
            <a:avLst/>
          </a:prstGeom>
          <a:noFill/>
        </p:spPr>
      </p:pic>
      <p:sp>
        <p:nvSpPr>
          <p:cNvPr id="14338" name="AutoShape 2" descr="ÐÐ°ÑÑÐ¸Ð½ÐºÐ¸ Ð¿Ð¾ Ð·Ð°Ð¿ÑÐ¾ÑÑ Ð·Ð°Ð¿ÑÐµÑ ÑÐµÐ»ÐµÑÐ¾Ð½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Autofit/>
          </a:bodyPr>
          <a:lstStyle/>
          <a:p>
            <a:r>
              <a:rPr lang="ru-RU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Примеры использования </a:t>
            </a:r>
            <a:r>
              <a:rPr lang="en-US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QR - </a:t>
            </a:r>
            <a:r>
              <a:rPr lang="ru-RU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кодов</a:t>
            </a:r>
            <a:endParaRPr lang="ru-RU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 descr="C:\Users\Учитель\Desktop\олимпиада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143116"/>
            <a:ext cx="4000528" cy="4000528"/>
          </a:xfrm>
          <a:prstGeom prst="rect">
            <a:avLst/>
          </a:prstGeom>
          <a:noFill/>
        </p:spPr>
      </p:pic>
      <p:pic>
        <p:nvPicPr>
          <p:cNvPr id="16388" name="Picture 4" descr="C:\Users\Учитель\Desktop\Screenshot_20181129-1713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1500174"/>
            <a:ext cx="2393137" cy="47862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ÐÐ°ÑÑÐ¸Ð½ÐºÐ¸ Ð¿Ð¾ Ð·Ð°Ð¿ÑÐ¾ÑÑ ÑÐ¾Ð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091" cy="6863679"/>
          </a:xfrm>
          <a:prstGeom prst="rect">
            <a:avLst/>
          </a:prstGeom>
          <a:noFill/>
        </p:spPr>
      </p:pic>
      <p:sp>
        <p:nvSpPr>
          <p:cNvPr id="14338" name="AutoShape 2" descr="ÐÐ°ÑÑÐ¸Ð½ÐºÐ¸ Ð¿Ð¾ Ð·Ð°Ð¿ÑÐ¾ÑÑ Ð·Ð°Ð¿ÑÐµÑ ÑÐµÐ»ÐµÑÐ¾Ð½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Autofit/>
          </a:bodyPr>
          <a:lstStyle/>
          <a:p>
            <a:r>
              <a:rPr lang="ru-RU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Примеры использования </a:t>
            </a:r>
            <a:r>
              <a:rPr lang="en-US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QR - </a:t>
            </a:r>
            <a:r>
              <a:rPr lang="ru-RU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кодов</a:t>
            </a:r>
            <a:endParaRPr lang="ru-RU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3" name="Picture 5" descr="ÐÐ°ÑÑÐ¸Ð½ÐºÐ¸ Ð¿Ð¾ Ð·Ð°Ð¿ÑÐ¾ÑÑ Ð¿Ð»Ð°ÑÐµÐ¶Ð½Ð°Ñ ÐºÐ²Ð¸ÑÐ°Ð½ÑÐ¸Ñ Ñ qr ÐºÐ¾Ð´Ð¾Ð¼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2357430"/>
            <a:ext cx="3786213" cy="3786214"/>
          </a:xfrm>
          <a:prstGeom prst="rect">
            <a:avLst/>
          </a:prstGeom>
          <a:noFill/>
        </p:spPr>
      </p:pic>
      <p:pic>
        <p:nvPicPr>
          <p:cNvPr id="10" name="Рисунок 9" descr="C:\Users\Учитель\Desktop\Screenshot_20181129-17201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785926"/>
            <a:ext cx="2643206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ÐÐ°ÑÑÐ¸Ð½ÐºÐ¸ Ð¿Ð¾ Ð·Ð°Ð¿ÑÐ¾ÑÑ ÑÐ¾Ð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091" cy="6863679"/>
          </a:xfrm>
          <a:prstGeom prst="rect">
            <a:avLst/>
          </a:prstGeom>
          <a:noFill/>
        </p:spPr>
      </p:pic>
      <p:sp>
        <p:nvSpPr>
          <p:cNvPr id="14338" name="AutoShape 2" descr="ÐÐ°ÑÑÐ¸Ð½ÐºÐ¸ Ð¿Ð¾ Ð·Ð°Ð¿ÑÐ¾ÑÑ Ð·Ð°Ð¿ÑÐµÑ ÑÐµÐ»ÐµÑÐ¾Ð½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Autofit/>
          </a:bodyPr>
          <a:lstStyle/>
          <a:p>
            <a:r>
              <a:rPr lang="ru-RU" sz="4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Найдите задачу и решите её</a:t>
            </a:r>
            <a:endParaRPr lang="ru-RU" sz="4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 descr="C:\Users\Учитель\Desktop\свинка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071678"/>
            <a:ext cx="3857652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Учитель\Desktop\Screenshot_20181129-17265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1571612"/>
            <a:ext cx="2497471" cy="4996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ÐÐ°ÑÑÐ¸Ð½ÐºÐ¸ Ð¿Ð¾ Ð·Ð°Ð¿ÑÐ¾ÑÑ ÑÐ¾Ð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87091" cy="6863679"/>
          </a:xfrm>
          <a:prstGeom prst="rect">
            <a:avLst/>
          </a:prstGeom>
          <a:noFill/>
        </p:spPr>
      </p:pic>
      <p:sp>
        <p:nvSpPr>
          <p:cNvPr id="14338" name="AutoShape 2" descr="ÐÐ°ÑÑÐ¸Ð½ÐºÐ¸ Ð¿Ð¾ Ð·Ð°Ð¿ÑÐ¾ÑÑ Ð·Ð°Ð¿ÑÐµÑ ÑÐµÐ»ÐµÑÐ¾Ð½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439850"/>
          </a:xfrm>
        </p:spPr>
        <p:txBody>
          <a:bodyPr>
            <a:noAutofit/>
          </a:bodyPr>
          <a:lstStyle/>
          <a:p>
            <a:r>
              <a:rPr lang="ru-RU" sz="48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Шагомер и математика</a:t>
            </a:r>
            <a:endParaRPr lang="ru-RU" sz="4800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 descr="C:\Users\Учитель\Desktop\IMG_20181129_17334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857628"/>
            <a:ext cx="3214710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C:\Users\Учитель\Desktop\IMG_20181129_17335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1571612"/>
            <a:ext cx="3084828" cy="21455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Заголовок 5"/>
          <p:cNvSpPr txBox="1">
            <a:spLocks/>
          </p:cNvSpPr>
          <p:nvPr/>
        </p:nvSpPr>
        <p:spPr>
          <a:xfrm>
            <a:off x="4286248" y="3786190"/>
            <a:ext cx="4000528" cy="25717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Р двора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= 46м</a:t>
            </a:r>
          </a:p>
          <a:p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двора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120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/>
        </p:nvGraphicFramePr>
        <p:xfrm>
          <a:off x="4514850" y="3213100"/>
          <a:ext cx="114300" cy="431800"/>
        </p:xfrm>
        <a:graphic>
          <a:graphicData uri="http://schemas.openxmlformats.org/presentationml/2006/ole">
            <p:oleObj spid="_x0000_s19458" name="Формула" r:id="rId6" imgW="114120" imgH="431640" progId="Equation.3">
              <p:embed/>
            </p:oleObj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19459" name="Формула" r:id="rId7" imgW="114120" imgH="215640" progId="Equation.3">
              <p:embed/>
            </p:oleObj>
          </a:graphicData>
        </a:graphic>
      </p:graphicFrame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7643834" y="5143512"/>
          <a:ext cx="928662" cy="585557"/>
        </p:xfrm>
        <a:graphic>
          <a:graphicData uri="http://schemas.openxmlformats.org/presentationml/2006/ole">
            <p:oleObj spid="_x0000_s19460" name="Формула" r:id="rId8" imgW="21564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ÐÐ°ÑÑÐ¸Ð½ÐºÐ¸ Ð¿Ð¾ Ð·Ð°Ð¿ÑÐ¾ÑÑ ÑÐ¾Ð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7091" cy="6863679"/>
          </a:xfrm>
          <a:prstGeom prst="rect">
            <a:avLst/>
          </a:prstGeom>
          <a:noFill/>
        </p:spPr>
      </p:pic>
      <p:sp>
        <p:nvSpPr>
          <p:cNvPr id="14338" name="AutoShape 2" descr="ÐÐ°ÑÑÐ¸Ð½ÐºÐ¸ Ð¿Ð¾ Ð·Ð°Ð¿ÑÐ¾ÑÑ Ð·Ð°Ð¿ÑÐµÑ ÑÐµÐ»ÐµÑÐ¾Ð½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643306" y="1428736"/>
            <a:ext cx="5143536" cy="5072098"/>
          </a:xfrm>
        </p:spPr>
        <p:txBody>
          <a:bodyPr>
            <a:noAutofit/>
          </a:bodyPr>
          <a:lstStyle/>
          <a:p>
            <a:pPr lvl="0" algn="l"/>
            <a:r>
              <a:rPr lang="ru-RU" sz="3200" b="1" dirty="0" smtClean="0"/>
              <a:t>1. Сколько </a:t>
            </a:r>
            <a:r>
              <a:rPr lang="ru-RU" sz="3200" b="1" dirty="0" smtClean="0"/>
              <a:t>шагов в 1 км</a:t>
            </a:r>
            <a:r>
              <a:rPr lang="ru-RU" sz="3200" b="1" dirty="0" smtClean="0"/>
              <a:t>?</a:t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2. Сколько </a:t>
            </a:r>
            <a:r>
              <a:rPr lang="ru-RU" sz="3200" b="1" dirty="0" smtClean="0"/>
              <a:t>км в 1000 шагах</a:t>
            </a:r>
            <a:r>
              <a:rPr lang="ru-RU" sz="3200" b="1" dirty="0" smtClean="0"/>
              <a:t>?</a:t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3. Какой </a:t>
            </a:r>
            <a:r>
              <a:rPr lang="ru-RU" sz="3200" b="1" dirty="0" smtClean="0"/>
              <a:t>процент от нормы я выполнила 28 ноября? (при условии для взрослого – 10000 шагов в день</a:t>
            </a:r>
            <a:r>
              <a:rPr lang="ru-RU" sz="3200" b="1" dirty="0" smtClean="0"/>
              <a:t>)</a:t>
            </a:r>
            <a:endParaRPr lang="ru-RU" sz="5400" b="1" i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 descr="C:\Users\Учитель\Desktop\IMG-20181129-WA0003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500174"/>
            <a:ext cx="2786082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Заголовок 5"/>
          <p:cNvSpPr txBox="1">
            <a:spLocks/>
          </p:cNvSpPr>
          <p:nvPr/>
        </p:nvSpPr>
        <p:spPr>
          <a:xfrm>
            <a:off x="652434" y="152400"/>
            <a:ext cx="8229600" cy="14398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800" b="1" i="1" u="sng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Данные из моего шагомера</a:t>
            </a:r>
            <a:endParaRPr kumimoji="0" lang="ru-RU" sz="4800" b="1" i="1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ÐÐ°ÑÑÐ¸Ð½ÐºÐ¸ Ð¿Ð¾ Ð·Ð°Ð¿ÑÐ¾ÑÑ ÑÐ¾Ð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091" y="-5679"/>
            <a:ext cx="9187091" cy="6863679"/>
          </a:xfrm>
          <a:prstGeom prst="rect">
            <a:avLst/>
          </a:prstGeom>
          <a:noFill/>
        </p:spPr>
      </p:pic>
      <p:sp>
        <p:nvSpPr>
          <p:cNvPr id="14338" name="AutoShape 2" descr="ÐÐ°ÑÑÐ¸Ð½ÐºÐ¸ Ð¿Ð¾ Ð·Ð°Ð¿ÑÐ¾ÑÑ Ð·Ð°Ð¿ÑÐµÑ ÑÐµÐ»ÐµÑÐ¾Ð½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439850"/>
          </a:xfrm>
        </p:spPr>
        <p:txBody>
          <a:bodyPr>
            <a:noAutofit/>
          </a:bodyPr>
          <a:lstStyle/>
          <a:p>
            <a:r>
              <a:rPr lang="ru-RU" sz="4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4800" b="1" i="1" u="sng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Яндекс</a:t>
            </a:r>
            <a:r>
              <a:rPr lang="ru-RU" sz="4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карты»</a:t>
            </a:r>
            <a:br>
              <a:rPr lang="ru-RU" sz="4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en-US" sz="4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 </a:t>
            </a:r>
            <a:r>
              <a:rPr lang="ru-RU" sz="4800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карты»</a:t>
            </a:r>
            <a:endParaRPr lang="ru-RU" sz="48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 descr="C:\Users\Учитель\Desktop\Screenshot_20181129-18112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571612"/>
            <a:ext cx="2857520" cy="5000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Users\Учитель\Desktop\Screenshot_20181129-18143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18415" y="1591396"/>
            <a:ext cx="2721659" cy="501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ÐÐ°ÑÑÐ¸Ð½ÐºÐ¸ Ð¿Ð¾ Ð·Ð°Ð¿ÑÐ¾ÑÑ ÑÐ¾Ð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091" y="-5679"/>
            <a:ext cx="9187091" cy="6863679"/>
          </a:xfrm>
          <a:prstGeom prst="rect">
            <a:avLst/>
          </a:prstGeom>
          <a:noFill/>
        </p:spPr>
      </p:pic>
      <p:sp>
        <p:nvSpPr>
          <p:cNvPr id="14338" name="AutoShape 2" descr="ÐÐ°ÑÑÐ¸Ð½ÐºÐ¸ Ð¿Ð¾ Ð·Ð°Ð¿ÑÐ¾ÑÑ Ð·Ð°Ð¿ÑÐµÑ ÑÐµÐ»ÐµÑÐ¾Ð½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571604" y="0"/>
            <a:ext cx="6286544" cy="1214446"/>
          </a:xfrm>
        </p:spPr>
        <p:txBody>
          <a:bodyPr>
            <a:noAutofit/>
          </a:bodyPr>
          <a:lstStyle/>
          <a:p>
            <a:r>
              <a:rPr lang="ru-RU" sz="72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Вывод:</a:t>
            </a:r>
            <a:endParaRPr lang="ru-RU" sz="72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82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214422"/>
            <a:ext cx="2616470" cy="2143140"/>
          </a:xfrm>
          <a:prstGeom prst="rect">
            <a:avLst/>
          </a:prstGeom>
          <a:noFill/>
        </p:spPr>
      </p:pic>
      <p:sp>
        <p:nvSpPr>
          <p:cNvPr id="8" name="Крест 7"/>
          <p:cNvSpPr/>
          <p:nvPr/>
        </p:nvSpPr>
        <p:spPr>
          <a:xfrm>
            <a:off x="1428728" y="3500438"/>
            <a:ext cx="857256" cy="928694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484" name="Picture 4" descr="ÐÐ°ÑÑÐ¸Ð½ÐºÐ¸ Ð¿Ð¾ Ð·Ð°Ð¿ÑÐ¾ÑÑ ÑÐµÐ»ÐµÑÐ¾Ð½ Ð²Ð½Ðµ ÑÐºÐ¾Ð»Ñ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4643446"/>
            <a:ext cx="2714644" cy="1863189"/>
          </a:xfrm>
          <a:prstGeom prst="rect">
            <a:avLst/>
          </a:prstGeom>
          <a:noFill/>
        </p:spPr>
      </p:pic>
      <p:pic>
        <p:nvPicPr>
          <p:cNvPr id="20488" name="Picture 8" descr="ÐÐ°ÑÑÐ¸Ð½ÐºÐ¸ Ð¿Ð¾ Ð·Ð°Ð¿ÑÐ¾ÑÑ Ð¸Ð½ÑÐµÑÐµÑ Ðº Ð¼Ð°ÑÐµÐ¼Ð°ÑÐ¸ÐºÐµ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2714620"/>
            <a:ext cx="3762384" cy="2503697"/>
          </a:xfrm>
          <a:prstGeom prst="rect">
            <a:avLst/>
          </a:prstGeom>
          <a:noFill/>
        </p:spPr>
      </p:pic>
      <p:sp>
        <p:nvSpPr>
          <p:cNvPr id="12" name="Равно 11"/>
          <p:cNvSpPr/>
          <p:nvPr/>
        </p:nvSpPr>
        <p:spPr>
          <a:xfrm>
            <a:off x="3428992" y="3357562"/>
            <a:ext cx="1214446" cy="1214446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ÐÐ¾ÑÐ¾Ð¶ÐµÐµ Ð¸Ð·Ð¾Ð±ÑÐ°Ð¶ÐµÐ½Ð¸Ðµ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2434" cy="6924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AutoShape 2" descr="ÐÐ°ÑÑÐ¸Ð½ÐºÐ¸ Ð¿Ð¾ Ð·Ð°Ð¿ÑÐ¾ÑÑ Ð·Ð°Ð¿ÑÐµÑ ÑÐµÐ»ÐµÑÐ¾Ð½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2428868"/>
            <a:ext cx="8403262" cy="110799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внимание!</a:t>
            </a:r>
            <a:endParaRPr lang="ru-RU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65</Words>
  <PresentationFormat>Экран (4:3)</PresentationFormat>
  <Paragraphs>14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Тема Office</vt:lpstr>
      <vt:lpstr>Microsoft Equation 3.0</vt:lpstr>
      <vt:lpstr>Слайд 1</vt:lpstr>
      <vt:lpstr>Слайд 2</vt:lpstr>
      <vt:lpstr>Как вы думаете, что это? Где его можно применить?</vt:lpstr>
      <vt:lpstr>Примеры использования QR - кодов</vt:lpstr>
      <vt:lpstr>Примеры использования QR - кодов</vt:lpstr>
      <vt:lpstr>Найдите задачу и решите её</vt:lpstr>
      <vt:lpstr>Шагомер и математика</vt:lpstr>
      <vt:lpstr>1. Сколько шагов в 1 км?  2. Сколько км в 1000 шагах?  3. Какой процент от нормы я выполнила 28 ноября? (при условии для взрослого – 10000 шагов в день)</vt:lpstr>
      <vt:lpstr>«Яндекс карты» «Google карты»</vt:lpstr>
      <vt:lpstr>Вывод: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Учитель</dc:creator>
  <cp:lastModifiedBy>Учитель</cp:lastModifiedBy>
  <cp:revision>19</cp:revision>
  <dcterms:created xsi:type="dcterms:W3CDTF">2018-11-29T13:23:02Z</dcterms:created>
  <dcterms:modified xsi:type="dcterms:W3CDTF">2018-11-29T16:20:38Z</dcterms:modified>
</cp:coreProperties>
</file>