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19"/>
  </p:notesMasterIdLst>
  <p:sldIdLst>
    <p:sldId id="266" r:id="rId2"/>
    <p:sldId id="324" r:id="rId3"/>
    <p:sldId id="305" r:id="rId4"/>
    <p:sldId id="306" r:id="rId5"/>
    <p:sldId id="307" r:id="rId6"/>
    <p:sldId id="315" r:id="rId7"/>
    <p:sldId id="308" r:id="rId8"/>
    <p:sldId id="316" r:id="rId9"/>
    <p:sldId id="309" r:id="rId10"/>
    <p:sldId id="317" r:id="rId11"/>
    <p:sldId id="310" r:id="rId12"/>
    <p:sldId id="311" r:id="rId13"/>
    <p:sldId id="319" r:id="rId14"/>
    <p:sldId id="312" r:id="rId15"/>
    <p:sldId id="313" r:id="rId16"/>
    <p:sldId id="314" r:id="rId17"/>
    <p:sldId id="30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F02EF-FDBD-4C68-BAC0-9CD1BA96F5C9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F6032C-9B4D-4099-9CEC-08E1DFEAFB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5829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A4FF99D-F977-4926-B932-A9F550C73794}" type="datetimeFigureOut">
              <a:rPr lang="ru-RU" smtClean="0"/>
              <a:pPr/>
              <a:t>22.01.2026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2F4C39D-5C6D-4819-872A-CFCB5B464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7341B11-A31C-45AE-8001-69DC094060B3}"/>
              </a:ext>
            </a:extLst>
          </p:cNvPr>
          <p:cNvSpPr txBox="1"/>
          <p:nvPr/>
        </p:nvSpPr>
        <p:spPr>
          <a:xfrm>
            <a:off x="2111605" y="207390"/>
            <a:ext cx="8408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Частная дошкольная образовательная организация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«Детский сад «Юный гений» г. Советский»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9DEE90-A311-4B43-8C11-295BA30E4ED2}"/>
              </a:ext>
            </a:extLst>
          </p:cNvPr>
          <p:cNvSpPr txBox="1"/>
          <p:nvPr/>
        </p:nvSpPr>
        <p:spPr>
          <a:xfrm>
            <a:off x="157113" y="699686"/>
            <a:ext cx="1187777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Нейроигры </a:t>
            </a:r>
          </a:p>
          <a:p>
            <a:pPr algn="ctr"/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средство развития детей 3 – 5 лет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29E4064-BCE0-4588-AC72-AA507D33E2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60"/>
          <a:stretch/>
        </p:blipFill>
        <p:spPr>
          <a:xfrm>
            <a:off x="4111864" y="1900015"/>
            <a:ext cx="4408189" cy="4695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09600" y="438539"/>
            <a:ext cx="10972800" cy="5915608"/>
          </a:xfrm>
        </p:spPr>
        <p:txBody>
          <a:bodyPr/>
          <a:lstStyle/>
          <a:p>
            <a:pPr marL="109728" indent="0" algn="ctr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 algn="ctr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«Руки учат голову, затем поумневшая голова учит руки, </a:t>
            </a:r>
          </a:p>
          <a:p>
            <a:pPr marL="109728" indent="0" algn="ctr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умелые руки снова способствуют развитию мозга». </a:t>
            </a: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Павлов И.П.</a:t>
            </a:r>
          </a:p>
          <a:p>
            <a:pPr marL="109728" indent="0">
              <a:buNone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 algn="ctr">
              <a:buNone/>
            </a:pPr>
            <a:r>
              <a:rPr lang="ru-RU" sz="3200" dirty="0" err="1">
                <a:solidFill>
                  <a:srgbClr val="040C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Нейроигры</a:t>
            </a:r>
            <a:r>
              <a:rPr lang="ru-RU" sz="3200" dirty="0">
                <a:solidFill>
                  <a:srgbClr val="040C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</a:p>
          <a:p>
            <a:pPr marL="109728" indent="0" algn="ctr">
              <a:buNone/>
            </a:pPr>
            <a:r>
              <a:rPr lang="ru-RU" sz="3200" dirty="0">
                <a:solidFill>
                  <a:srgbClr val="040C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 разработанные задания, направленные на стимуляцию умственной активности и укрепление нейронных связей.</a:t>
            </a:r>
          </a:p>
        </p:txBody>
      </p:sp>
    </p:spTree>
    <p:extLst>
      <p:ext uri="{BB962C8B-B14F-4D97-AF65-F5344CB8AC3E}">
        <p14:creationId xmlns:p14="http://schemas.microsoft.com/office/powerpoint/2010/main" val="884880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08B4C3-4216-403C-8551-625D6B582E0A}"/>
              </a:ext>
            </a:extLst>
          </p:cNvPr>
          <p:cNvSpPr txBox="1"/>
          <p:nvPr/>
        </p:nvSpPr>
        <p:spPr>
          <a:xfrm>
            <a:off x="2554664" y="0"/>
            <a:ext cx="7428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27F5EF-094A-4F60-80D1-F81BD27B7C83}"/>
              </a:ext>
            </a:extLst>
          </p:cNvPr>
          <p:cNvSpPr txBox="1"/>
          <p:nvPr/>
        </p:nvSpPr>
        <p:spPr>
          <a:xfrm>
            <a:off x="94268" y="623045"/>
            <a:ext cx="120034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Нейроигры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это не только веселое развлечение, но и инструмент для всестороннего развития ребенка, который помогает расти! </a:t>
            </a:r>
            <a:endParaRPr lang="ru-RU" sz="36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FC9B48-66B9-4A67-825C-4F197CC0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49" y="1577152"/>
            <a:ext cx="3301830" cy="4407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37F41DB-7AA5-4C4C-8306-3A412473EC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753" y="2479248"/>
            <a:ext cx="3213362" cy="4284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2FEBBAE-A08C-4574-A9B3-39F37BB26E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941" y="1940535"/>
            <a:ext cx="3422450" cy="456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0814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4FFBAE-0F1F-4AB1-9695-8072C986A8A3}"/>
              </a:ext>
            </a:extLst>
          </p:cNvPr>
          <p:cNvSpPr txBox="1"/>
          <p:nvPr/>
        </p:nvSpPr>
        <p:spPr>
          <a:xfrm>
            <a:off x="91126" y="0"/>
            <a:ext cx="1187777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algn="ctr"/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Способствовать физическому и психическому здоровью детей, повышению их выносливости, ловкости, концентрации, а также формированию позитивного эмоционального фона.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37C4ED-BED3-4AC6-A9C2-5EE85AA0F08A}"/>
              </a:ext>
            </a:extLst>
          </p:cNvPr>
          <p:cNvSpPr txBox="1"/>
          <p:nvPr/>
        </p:nvSpPr>
        <p:spPr>
          <a:xfrm>
            <a:off x="779282" y="1674674"/>
            <a:ext cx="105014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координацию движений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крупную и мелкую моторику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Укреплять мышечный тонус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двигательную активность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02D36C1-896D-4E6D-A87F-6E754C5494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34" y="1441885"/>
            <a:ext cx="2516956" cy="3355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5A47EC9-3E5C-42F5-9E13-A60ACE64BC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6382" y="2551837"/>
            <a:ext cx="3178208" cy="4237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CBAF18-FC7E-4C78-9E80-E521D6EE3C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618" y="3429000"/>
            <a:ext cx="2396763" cy="3195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6228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E8B271-808E-4CEA-A963-FE934A580A90}"/>
              </a:ext>
            </a:extLst>
          </p:cNvPr>
          <p:cNvSpPr txBox="1"/>
          <p:nvPr/>
        </p:nvSpPr>
        <p:spPr>
          <a:xfrm>
            <a:off x="1065229" y="216611"/>
            <a:ext cx="10190375" cy="1051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малыми мячами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(для детей 4 - 5 лет)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662338-8FA7-4F80-AEDC-22BE6AF87D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163" y="1434706"/>
            <a:ext cx="3855953" cy="5141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FB9083-FB70-48DB-ACC9-A5F2F391F7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1382" y="887951"/>
            <a:ext cx="4067470" cy="5423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E7BFADE-16E4-48F8-81C5-FB6B6F4AFD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27" y="682863"/>
            <a:ext cx="2470603" cy="5066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6037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AF43D3-E6E6-4240-9941-F9C8715DCB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443" y="517732"/>
            <a:ext cx="3026561" cy="4035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E64C2FA-9D22-4F90-A085-8D93061DAB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882" y="101470"/>
            <a:ext cx="2768828" cy="3691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0D81F78-2E0B-4134-84AB-5B760BD074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8" y="101470"/>
            <a:ext cx="2768828" cy="3691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2368231-4360-43BE-8A51-824534B08F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0927" y="2584466"/>
            <a:ext cx="3211955" cy="427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18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737423-C6D1-4F00-B99A-AC7BE6F9D111}"/>
              </a:ext>
            </a:extLst>
          </p:cNvPr>
          <p:cNvSpPr txBox="1"/>
          <p:nvPr/>
        </p:nvSpPr>
        <p:spPr>
          <a:xfrm>
            <a:off x="838986" y="134126"/>
            <a:ext cx="10812544" cy="1034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большими мячами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(для детей 3-5 лет)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3E8366-C9D5-43FF-BB0E-EC423F44E6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5" y="727430"/>
            <a:ext cx="3548018" cy="4730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804D70-06E7-47DE-87C3-D97C3EFCE0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930" y="1687399"/>
            <a:ext cx="3522139" cy="4696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2942C86-DEA2-403D-9583-0CDE6D2A26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8435" y="788894"/>
            <a:ext cx="3732937" cy="528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082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87A0F6-2EAA-4A00-A53F-9883262ACF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7334" y="562988"/>
            <a:ext cx="3826890" cy="5102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8012B3-D7F3-4B9E-AE0A-7FED8DDCE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537" y="562988"/>
            <a:ext cx="3642310" cy="486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591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77078D-AE56-4DBB-95D1-F737CD0D3F96}"/>
              </a:ext>
            </a:extLst>
          </p:cNvPr>
          <p:cNvSpPr txBox="1"/>
          <p:nvPr/>
        </p:nvSpPr>
        <p:spPr>
          <a:xfrm>
            <a:off x="669976" y="235464"/>
            <a:ext cx="10624008" cy="619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на координационной лестнице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F72FCB-8A3B-49BC-ACC8-77E75BC899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5" y="854736"/>
            <a:ext cx="2802088" cy="3736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42C5C0E-9323-44C6-89AD-8528D40ADB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720" y="2732723"/>
            <a:ext cx="2980836" cy="3974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83864C5-9FD8-49BC-A16C-D29462CC26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123" y="1329179"/>
            <a:ext cx="2686640" cy="3582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AE8E1F-3FF2-488D-9CB8-5A81EA95FA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980" y="2365496"/>
            <a:ext cx="2654298" cy="4002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22149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1CFFD34-C792-4486-86E0-CAD01495FE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63" y="207389"/>
            <a:ext cx="3411325" cy="4548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1F7011-3CD9-493D-A8FC-BC71D5C205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159" y="1932759"/>
            <a:ext cx="2416085" cy="4812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9A55E9-7139-460F-900A-973CF7D49F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102" y="1105815"/>
            <a:ext cx="3706109" cy="4941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3205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D47959-77F8-4EB2-9D56-E8647ECC5294}"/>
              </a:ext>
            </a:extLst>
          </p:cNvPr>
          <p:cNvSpPr txBox="1"/>
          <p:nvPr/>
        </p:nvSpPr>
        <p:spPr>
          <a:xfrm>
            <a:off x="355076" y="141197"/>
            <a:ext cx="11481848" cy="619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с гимнастическими палками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B9209EA-45B9-49FF-AD9F-A33292FDC5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442" y="1016127"/>
            <a:ext cx="4172049" cy="5562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9BC57A0-3BBF-41A0-99BF-E8A1FF6B9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19" y="903303"/>
            <a:ext cx="3262274" cy="43568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88E2DC-86FD-4A81-931A-8ED7861221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4640" y="817112"/>
            <a:ext cx="3332284" cy="44430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7075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AAA01E-7F64-4FD9-BDB3-0CDB51DF655A}"/>
              </a:ext>
            </a:extLst>
          </p:cNvPr>
          <p:cNvSpPr txBox="1"/>
          <p:nvPr/>
        </p:nvSpPr>
        <p:spPr>
          <a:xfrm>
            <a:off x="904975" y="301657"/>
            <a:ext cx="10586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на балансирах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61C737-E3FE-4FBC-AC36-8D11F20F7F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3" y="160568"/>
            <a:ext cx="3237873" cy="4317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126B6B1-42CD-48E5-812A-FDFC598BB1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270" y="2017286"/>
            <a:ext cx="3570441" cy="4760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B49A9C-BF70-43DE-AC67-B5EE60CDDE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683" y="1283828"/>
            <a:ext cx="3709251" cy="4945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2060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02C028F-3A70-4286-A9EA-D1ECAF37F4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56" y="0"/>
            <a:ext cx="3073333" cy="40977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C19096E-71B2-4CD0-9FDC-F166C20877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066" y="2742088"/>
            <a:ext cx="3086934" cy="4115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82571CF-AED9-4D75-BB31-13B93AF58C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407" y="1977502"/>
            <a:ext cx="3265655" cy="4354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5B6598-5A75-4AFB-97CE-DA570D8F08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043" y="91610"/>
            <a:ext cx="2503042" cy="3337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7663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243168D-7268-4FC6-B2D5-26F6A5631ECA}"/>
              </a:ext>
            </a:extLst>
          </p:cNvPr>
          <p:cNvSpPr txBox="1"/>
          <p:nvPr/>
        </p:nvSpPr>
        <p:spPr>
          <a:xfrm>
            <a:off x="933252" y="143056"/>
            <a:ext cx="1071827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Упражнения с мешочками и мячами</a:t>
            </a:r>
            <a:endParaRPr lang="ru-RU" sz="4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20F8C0-76B3-47E3-A0C5-CAEA05700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5" y="628081"/>
            <a:ext cx="3248383" cy="4331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C3BAA24-2484-469F-9614-A751A6F950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355" y="727698"/>
            <a:ext cx="3799001" cy="5065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6197F0-49EA-4413-8D89-6645506DA7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014" y="3974360"/>
            <a:ext cx="3660742" cy="2745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57639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F30AE02-0821-4909-B51C-775C3F90D064}"/>
              </a:ext>
            </a:extLst>
          </p:cNvPr>
          <p:cNvSpPr txBox="1"/>
          <p:nvPr/>
        </p:nvSpPr>
        <p:spPr>
          <a:xfrm>
            <a:off x="575035" y="218471"/>
            <a:ext cx="114912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Упражнения на массажных дорожках </a:t>
            </a:r>
            <a:endParaRPr lang="ru-RU" sz="40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9CE13FA-38A9-435E-84F0-FFC4E1586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91" y="736213"/>
            <a:ext cx="3060457" cy="408467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01ACEDB-8202-496D-B37F-BF0A207BDC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0367" y="803246"/>
            <a:ext cx="3256764" cy="4342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4C514EC-DCC9-4947-B0D5-4FAA7E7DB4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188" y="854121"/>
            <a:ext cx="4064327" cy="5419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7168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69BC3C0-2100-4F32-A69C-B9A6BD75E4C6}"/>
              </a:ext>
            </a:extLst>
          </p:cNvPr>
          <p:cNvSpPr txBox="1"/>
          <p:nvPr/>
        </p:nvSpPr>
        <p:spPr>
          <a:xfrm>
            <a:off x="3442355" y="133630"/>
            <a:ext cx="60991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Подвижные игры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40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0E70A06-3B1E-4457-AD04-6001AF1C53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02" y="133630"/>
            <a:ext cx="4392372" cy="3294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49B30DA-BB93-40AE-AF15-665F6A68EA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727" y="718405"/>
            <a:ext cx="4215871" cy="3161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74F54C7-9F11-4B80-B432-0378C73872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355" y="3430091"/>
            <a:ext cx="4392372" cy="3294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16B8C5-786F-40DD-A9F7-0DA3B41F530B}"/>
              </a:ext>
            </a:extLst>
          </p:cNvPr>
          <p:cNvSpPr txBox="1"/>
          <p:nvPr/>
        </p:nvSpPr>
        <p:spPr>
          <a:xfrm>
            <a:off x="320511" y="3714161"/>
            <a:ext cx="2809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«Поймай палку»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1B047B-E1D8-4544-BA08-F12C4103604B}"/>
              </a:ext>
            </a:extLst>
          </p:cNvPr>
          <p:cNvSpPr txBox="1"/>
          <p:nvPr/>
        </p:nvSpPr>
        <p:spPr>
          <a:xfrm>
            <a:off x="8147384" y="4185501"/>
            <a:ext cx="3786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«Отбей и прокати мяч»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74DF98-9574-465E-8FCA-9B1656F12270}"/>
              </a:ext>
            </a:extLst>
          </p:cNvPr>
          <p:cNvSpPr txBox="1"/>
          <p:nvPr/>
        </p:nvSpPr>
        <p:spPr>
          <a:xfrm>
            <a:off x="4628562" y="2875002"/>
            <a:ext cx="2903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«Веселая семейка»</a:t>
            </a:r>
          </a:p>
        </p:txBody>
      </p:sp>
    </p:spTree>
    <p:extLst>
      <p:ext uri="{BB962C8B-B14F-4D97-AF65-F5344CB8AC3E}">
        <p14:creationId xmlns:p14="http://schemas.microsoft.com/office/powerpoint/2010/main" val="16855006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964"/>
          </a:xfrm>
        </p:spPr>
        <p:txBody>
          <a:bodyPr>
            <a:normAutofit/>
          </a:bodyPr>
          <a:lstStyle/>
          <a:p>
            <a:pPr algn="ctr"/>
            <a:r>
              <a:rPr lang="ru-RU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Энергии, активности и новых достижений!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378" y="1185337"/>
            <a:ext cx="7641028" cy="4786255"/>
          </a:xfrm>
        </p:spPr>
      </p:pic>
    </p:spTree>
    <p:extLst>
      <p:ext uri="{BB962C8B-B14F-4D97-AF65-F5344CB8AC3E}">
        <p14:creationId xmlns:p14="http://schemas.microsoft.com/office/powerpoint/2010/main" val="22477600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1482</TotalTime>
  <Words>191</Words>
  <Application>Microsoft Office PowerPoint</Application>
  <PresentationFormat>Широкоэкранный</PresentationFormat>
  <Paragraphs>36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Calibri</vt:lpstr>
      <vt:lpstr>Lucida Sans Unicode</vt:lpstr>
      <vt:lpstr>Times New Roman</vt:lpstr>
      <vt:lpstr>Verdana</vt:lpstr>
      <vt:lpstr>Wingdings</vt:lpstr>
      <vt:lpstr>Wingdings 2</vt:lpstr>
      <vt:lpstr>Wingdings 3</vt:lpstr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Энергии, активности и новых достижений!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«Развитие быстроты у детей старшего дошкольного возраста посредством игры в футбол».</dc:title>
  <dc:creator>1</dc:creator>
  <cp:lastModifiedBy>admin</cp:lastModifiedBy>
  <cp:revision>135</cp:revision>
  <dcterms:created xsi:type="dcterms:W3CDTF">2015-03-10T15:47:13Z</dcterms:created>
  <dcterms:modified xsi:type="dcterms:W3CDTF">2026-01-22T02:54:29Z</dcterms:modified>
</cp:coreProperties>
</file>