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35" autoAdjust="0"/>
  </p:normalViewPr>
  <p:slideViewPr>
    <p:cSldViewPr>
      <p:cViewPr varScale="1">
        <p:scale>
          <a:sx n="85" d="100"/>
          <a:sy n="85" d="100"/>
        </p:scale>
        <p:origin x="-1301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1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microsoft.com/office/2007/relationships/hdphoto" Target="../media/image2.wdp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6400"/>
                    </a14:imgEffect>
                    <a14:imgEffect>
                      <a14:saturation sat="76000"/>
                    </a14:imgEffect>
                  </a14:imgLayer>
                </a14:imgProps>
              </a:ext>
            </a:extLst>
          </a:blip>
          <a:srcRect/>
          <a:stretch>
            <a:fillRect l="-8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20B9A-7AE1-416B-9547-25E282CCFC8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3AD04-3B8F-401C-A243-29E5EC1330C2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373" y="620688"/>
            <a:ext cx="877041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Квиз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-игра</a:t>
            </a:r>
            <a:endParaRPr lang="ru-RU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«Мои школьные предметы»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04664"/>
            <a:ext cx="75608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+mj-lt"/>
              </a:rPr>
              <a:t>Правила игры.</a:t>
            </a:r>
            <a:endParaRPr lang="ru-RU" sz="3600" b="1" dirty="0" smtClean="0">
              <a:latin typeface="+mj-lt"/>
            </a:endParaRPr>
          </a:p>
          <a:p>
            <a:pPr algn="ctr"/>
            <a:r>
              <a:rPr lang="ru-RU" sz="3600" b="1" dirty="0" smtClean="0">
                <a:latin typeface="+mj-lt"/>
              </a:rPr>
              <a:t>В игре 6 раундов. В каждом раунде 5 вопросов. На каждый вопрос дается 5 секунд. Ответы записываются на отдельный бланк (для каждого раунда).</a:t>
            </a:r>
            <a:endParaRPr lang="ru-RU" sz="3600" b="1" dirty="0" smtClean="0">
              <a:latin typeface="+mj-lt"/>
            </a:endParaRPr>
          </a:p>
          <a:p>
            <a:pPr algn="ctr"/>
            <a:r>
              <a:rPr lang="ru-RU" sz="3600" b="1" dirty="0" smtClean="0">
                <a:latin typeface="+mj-lt"/>
              </a:rPr>
              <a:t>Желаем удачи!!! </a:t>
            </a:r>
            <a:endParaRPr lang="ru-RU" sz="3600" b="1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7974" y="1268760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1. Вопрос 1.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Какое дерево, как и береза, дает сладкий сок?</a:t>
            </a:r>
            <a:endParaRPr lang="ru-RU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259632" y="260648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ОКРУЖАЮЩИЙ МИР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908720"/>
            <a:ext cx="6336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1. Вопрос 2. 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Листья какого дерева и без ветра трепещут?</a:t>
            </a:r>
            <a:endParaRPr lang="ru-RU" sz="32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980728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1. Вопрос 3. 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Птенцы, какой птицы не знают своей матери?</a:t>
            </a:r>
            <a:endParaRPr lang="ru-RU" sz="32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9769" y="1135399"/>
            <a:ext cx="6480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Раунд1. Вопрос 4.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Почему запрещена весной охота?</a:t>
            </a:r>
            <a:endParaRPr lang="ru-RU" sz="32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036206"/>
            <a:ext cx="69127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1. Вопрос 5.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Какая птица выводит птенцов зимой?</a:t>
            </a:r>
            <a:endParaRPr lang="ru-RU" sz="32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548680"/>
            <a:ext cx="676875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ОТВЕТЫ: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Клен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Осина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Кукушка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У некоторых зверей весной появляются детеныши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Клест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endParaRPr lang="ru-RU" sz="32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404664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МАТЕМАТИКА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412776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2. Вопрос 1. 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В каком числе столько же букв, сколько и цифр?</a:t>
            </a:r>
            <a:endParaRPr lang="ru-RU" sz="32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692696"/>
            <a:ext cx="66247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2. Вопрос 2.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У меня в сумке 3 кг конфет, а у моего друга 3 кг ваты. У кого груз тяжелее?</a:t>
            </a:r>
            <a:endParaRPr lang="ru-RU" sz="32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908720"/>
            <a:ext cx="69127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2. Вопрос 3.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Прибор для построения окружности?</a:t>
            </a:r>
            <a:endParaRPr lang="ru-RU" sz="32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76672"/>
            <a:ext cx="70567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2. Вопрос 4.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Яйцо в крутую надо варить 5 минут. Сколько времени надо варить 6 яиц вкрутую?</a:t>
            </a:r>
            <a:endParaRPr lang="ru-RU" sz="32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764704"/>
            <a:ext cx="66247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2. Вопрос 5.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У Маши живет несколько собак. После прогулки в ненастную погоду она помыла 12 лап. Сколько собак живет у Маши?</a:t>
            </a:r>
            <a:endParaRPr lang="ru-RU" sz="32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07704" y="548680"/>
            <a:ext cx="51845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Ответы: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Число 100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Груз одинаковый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Циркуль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5 минут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3 собаки</a:t>
            </a:r>
            <a:endParaRPr lang="ru-RU" sz="32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476672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РУССКИЙ ЯЗЫК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268760"/>
            <a:ext cx="70567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3. Вопрос 1.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Как обозначают звуки на письме?</a:t>
            </a:r>
            <a:endParaRPr lang="ru-RU" sz="32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692696"/>
            <a:ext cx="59046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3. Вопрос 2.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Какие предложения вы знаете по цели высказывания (написать все)?</a:t>
            </a:r>
            <a:endParaRPr lang="ru-RU" sz="3200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620688"/>
            <a:ext cx="6336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3. Вопрос 3.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Как узнать, сколько в слове слогов?</a:t>
            </a:r>
            <a:endParaRPr lang="ru-RU" sz="32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692696"/>
            <a:ext cx="6336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3. Вопрос 4.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В русском языке их 6. Пять из них называются косвенными. Что это?</a:t>
            </a:r>
            <a:endParaRPr lang="ru-RU" sz="32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620688"/>
            <a:ext cx="6192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3. Вопрос 5.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Что обозначает выражение «работать засучив рукава»?</a:t>
            </a:r>
            <a:endParaRPr lang="ru-RU" sz="3200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476672"/>
            <a:ext cx="62646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Ответы: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Буквами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Повествовательное, побудительное, вопросительное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Сколько гласных в слове, столько и слогов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Падежи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Хорошо работать</a:t>
            </a:r>
            <a:endParaRPr lang="ru-RU" sz="3200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332656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ЛИТЕРАТУРНОЕ ЧТЕНИЕ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124744"/>
            <a:ext cx="69847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4. Вопрос 1.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Кто из животных не сватался к </a:t>
            </a:r>
            <a:r>
              <a:rPr lang="ru-RU" sz="3200" b="1" dirty="0" err="1" smtClean="0"/>
              <a:t>Дюймовочке</a:t>
            </a:r>
            <a:r>
              <a:rPr lang="ru-RU" sz="3200" b="1" dirty="0" smtClean="0"/>
              <a:t>? (крот, крыса, жаба, жук)</a:t>
            </a:r>
            <a:endParaRPr lang="ru-RU" sz="3200" b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476672"/>
            <a:ext cx="66247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4. Вопрос 2. 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Этот овощ дал название реке, на берегу которой стоял Цветочный город?</a:t>
            </a:r>
            <a:endParaRPr lang="ru-RU" sz="3200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692696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4. Вопрос 3. 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Этот герой использовал кухонную утварь вместо головного убора?</a:t>
            </a:r>
            <a:endParaRPr lang="ru-RU" sz="3200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620688"/>
            <a:ext cx="65527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4. Вопрос 4. </a:t>
            </a:r>
            <a:endParaRPr lang="ru-RU" sz="3200" b="1" dirty="0"/>
          </a:p>
          <a:p>
            <a:pPr algn="ctr"/>
            <a:r>
              <a:rPr lang="ru-RU" sz="3200" b="1" dirty="0" smtClean="0"/>
              <a:t>Эта храбрая путешественница родилась и выросла в штате Канзас.</a:t>
            </a:r>
            <a:endParaRPr lang="ru-RU" sz="3200" b="1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692696"/>
            <a:ext cx="6192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4. Вопрос 5.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Сколько братьев было у царевны Лебеди?</a:t>
            </a:r>
            <a:endParaRPr lang="ru-RU" sz="3200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476672"/>
            <a:ext cx="63367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Ответы: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Крыса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Огурец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Человек рассеянный с улицы </a:t>
            </a:r>
            <a:r>
              <a:rPr lang="ru-RU" sz="3200" b="1" dirty="0" err="1" smtClean="0"/>
              <a:t>Бассейной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Элли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33</a:t>
            </a:r>
            <a:endParaRPr lang="ru-RU" sz="32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332656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ТРУД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196752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5. Вопрос 1.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Вид деятельности, когда работают руки?</a:t>
            </a:r>
            <a:endParaRPr lang="ru-RU" sz="3200" b="1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548680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5. Вопрос 2.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Что наматывают на катушку?</a:t>
            </a:r>
            <a:endParaRPr lang="ru-RU" sz="3200" b="1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76672"/>
            <a:ext cx="6480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5. Вопрос 3.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Искусство складывания из бумаги</a:t>
            </a:r>
            <a:endParaRPr lang="ru-RU" sz="3200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548680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5. Вопрос 4.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Инструмент для ручного шитья?</a:t>
            </a:r>
            <a:endParaRPr lang="ru-RU" sz="3200" b="1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76672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5. Вопрос 5.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Режущий инструмент</a:t>
            </a:r>
            <a:endParaRPr lang="ru-RU" sz="3200" b="1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620688"/>
            <a:ext cx="61206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Ответы: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Рукоделие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Нитки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Оригами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Игла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Нож</a:t>
            </a:r>
            <a:endParaRPr lang="ru-RU" sz="3200" b="1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476672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ИЗО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1340768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6. Вопрос 1.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Специально приготовленный состав, содержащий цвет?</a:t>
            </a:r>
            <a:endParaRPr lang="ru-RU" sz="3200" b="1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908720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6. Вопрос 2.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Как называется предмет для смешивания красок?</a:t>
            </a:r>
            <a:endParaRPr lang="ru-RU" sz="3200" b="1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548680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6. Вопрос 3.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Как называется линия, внешнее очертание предмета?</a:t>
            </a:r>
            <a:endParaRPr lang="ru-RU" sz="3200" b="1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764704"/>
            <a:ext cx="67687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6. Вопрос 4.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Как называется художественное произведение, выполненное художником с помощью красок?</a:t>
            </a:r>
            <a:endParaRPr lang="ru-RU" sz="3200" b="1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620688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Раунд 6. Вопрос 5.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Как называется жанр, изображающий человека?</a:t>
            </a:r>
            <a:endParaRPr lang="ru-RU" sz="3200" b="1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76672"/>
            <a:ext cx="69127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Ответы: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Краски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Палитра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Контур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Картина</a:t>
            </a:r>
            <a:endParaRPr lang="ru-RU" sz="3200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Портрет</a:t>
            </a:r>
            <a:endParaRPr lang="ru-RU" sz="3200" b="1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836712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/>
              <a:t>Подведение итогов!</a:t>
            </a:r>
            <a:endParaRPr lang="ru-RU" sz="32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2701</Words>
  <Application>WPS Presentation</Application>
  <PresentationFormat>Экран (4:3)</PresentationFormat>
  <Paragraphs>154</Paragraphs>
  <Slides>39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46" baseType="lpstr">
      <vt:lpstr>Arial</vt:lpstr>
      <vt:lpstr>SimSun</vt:lpstr>
      <vt:lpstr>Wingdings</vt:lpstr>
      <vt:lpstr>Calibri</vt:lpstr>
      <vt:lpstr>Microsoft YaHei</vt:lpstr>
      <vt:lpstr>Arial Unicode MS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Andrey Andrey</dc:creator>
  <cp:lastModifiedBy>aiefi</cp:lastModifiedBy>
  <cp:revision>7</cp:revision>
  <dcterms:created xsi:type="dcterms:W3CDTF">2025-05-19T14:06:00Z</dcterms:created>
  <dcterms:modified xsi:type="dcterms:W3CDTF">2025-05-20T19:34:51Z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22201C66B90C470FA1D2096ACEF55145_12</vt:lpwstr>
  </property>
  <property fmtid="{D5CDD505-2E9C-101B-9397-08002B2CF9AE}" pid="3" name="KSOProductBuildVer">
    <vt:lpwstr>1049-12.2.0.21179</vt:lpwstr>
  </property>
</Properties>
</file>