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4"/>
  </p:handoutMasterIdLst>
  <p:sldIdLst>
    <p:sldId id="256" r:id="rId2"/>
    <p:sldId id="260" r:id="rId3"/>
    <p:sldId id="261" r:id="rId4"/>
    <p:sldId id="267" r:id="rId5"/>
    <p:sldId id="268" r:id="rId6"/>
    <p:sldId id="263" r:id="rId7"/>
    <p:sldId id="269" r:id="rId8"/>
    <p:sldId id="271" r:id="rId9"/>
    <p:sldId id="274" r:id="rId10"/>
    <p:sldId id="272" r:id="rId11"/>
    <p:sldId id="273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FF"/>
    <a:srgbClr val="97000B"/>
    <a:srgbClr val="0041B6"/>
    <a:srgbClr val="F9D600"/>
    <a:srgbClr val="324057"/>
    <a:srgbClr val="007CCE"/>
    <a:srgbClr val="2A1255"/>
    <a:srgbClr val="A58C51"/>
    <a:srgbClr val="213969"/>
    <a:srgbClr val="3323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6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0B5B96-8C15-48D2-AB41-6CCFE9D079E5}" type="doc">
      <dgm:prSet loTypeId="urn:microsoft.com/office/officeart/2005/8/layout/chevron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237A78F-0E7B-487C-BC1F-5B0A4CACEDB5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Знакомство с лингвострановедческим материалом, культурными ценностями и традициями страны изучаемого языка</a:t>
          </a:r>
          <a:endParaRPr lang="ru-RU" sz="2200" dirty="0"/>
        </a:p>
      </dgm:t>
    </dgm:pt>
    <dgm:pt modelId="{B0B53747-DBCD-4A50-A74F-74900D5013FA}" type="parTrans" cxnId="{F850190B-9400-46CD-8D84-EE56B30D72B6}">
      <dgm:prSet/>
      <dgm:spPr/>
      <dgm:t>
        <a:bodyPr/>
        <a:lstStyle/>
        <a:p>
          <a:endParaRPr lang="ru-RU"/>
        </a:p>
      </dgm:t>
    </dgm:pt>
    <dgm:pt modelId="{43D5BE5F-4F48-4D5E-850E-6E635AF680A7}" type="sibTrans" cxnId="{F850190B-9400-46CD-8D84-EE56B30D72B6}">
      <dgm:prSet/>
      <dgm:spPr/>
      <dgm:t>
        <a:bodyPr/>
        <a:lstStyle/>
        <a:p>
          <a:endParaRPr lang="ru-RU"/>
        </a:p>
      </dgm:t>
    </dgm:pt>
    <dgm:pt modelId="{AA618F58-5671-4189-8436-53E59ACE9E51}">
      <dgm:prSet phldrT="[Текст]" phldr="1"/>
      <dgm:spPr/>
      <dgm:t>
        <a:bodyPr/>
        <a:lstStyle/>
        <a:p>
          <a:endParaRPr lang="ru-RU"/>
        </a:p>
      </dgm:t>
    </dgm:pt>
    <dgm:pt modelId="{3DB4B7B6-E0CD-46E1-93DF-CE86C2E6D5CB}" type="parTrans" cxnId="{54D43F6B-1F20-46E5-B1D1-3D2573793484}">
      <dgm:prSet/>
      <dgm:spPr/>
      <dgm:t>
        <a:bodyPr/>
        <a:lstStyle/>
        <a:p>
          <a:endParaRPr lang="ru-RU"/>
        </a:p>
      </dgm:t>
    </dgm:pt>
    <dgm:pt modelId="{F40E779C-A863-47B7-B9CE-2DF63CCC5D76}" type="sibTrans" cxnId="{54D43F6B-1F20-46E5-B1D1-3D2573793484}">
      <dgm:prSet/>
      <dgm:spPr/>
      <dgm:t>
        <a:bodyPr/>
        <a:lstStyle/>
        <a:p>
          <a:endParaRPr lang="ru-RU"/>
        </a:p>
      </dgm:t>
    </dgm:pt>
    <dgm:pt modelId="{53289F58-D4E6-45F4-8827-C551AE2B728F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Пополнение активного и пассивного словарного запаса современной лексикой английского языка и разговорными выражениями</a:t>
          </a:r>
          <a:endParaRPr lang="ru-RU" sz="2200" dirty="0"/>
        </a:p>
      </dgm:t>
    </dgm:pt>
    <dgm:pt modelId="{52EC6A5D-E24C-4D2E-B7A5-47B38A58D5CF}" type="parTrans" cxnId="{B940B2D9-B220-4268-9BEF-6197C21FADD8}">
      <dgm:prSet/>
      <dgm:spPr/>
      <dgm:t>
        <a:bodyPr/>
        <a:lstStyle/>
        <a:p>
          <a:endParaRPr lang="ru-RU"/>
        </a:p>
      </dgm:t>
    </dgm:pt>
    <dgm:pt modelId="{B2B1ECCA-9161-4034-91AB-E4C67EE190A9}" type="sibTrans" cxnId="{B940B2D9-B220-4268-9BEF-6197C21FADD8}">
      <dgm:prSet/>
      <dgm:spPr/>
      <dgm:t>
        <a:bodyPr/>
        <a:lstStyle/>
        <a:p>
          <a:endParaRPr lang="ru-RU"/>
        </a:p>
      </dgm:t>
    </dgm:pt>
    <dgm:pt modelId="{25145F73-3889-4F9B-9112-98A962BD7E5C}">
      <dgm:prSet phldrT="[Текст]" phldr="1"/>
      <dgm:spPr/>
      <dgm:t>
        <a:bodyPr/>
        <a:lstStyle/>
        <a:p>
          <a:endParaRPr lang="ru-RU" dirty="0"/>
        </a:p>
      </dgm:t>
    </dgm:pt>
    <dgm:pt modelId="{64CCD36D-1A9D-4314-B9EC-71CA939ECF43}" type="parTrans" cxnId="{6835BB82-52B1-47DC-86AD-ED8B85251CFE}">
      <dgm:prSet/>
      <dgm:spPr/>
      <dgm:t>
        <a:bodyPr/>
        <a:lstStyle/>
        <a:p>
          <a:endParaRPr lang="ru-RU"/>
        </a:p>
      </dgm:t>
    </dgm:pt>
    <dgm:pt modelId="{FA987C98-9F7A-4A86-BE28-BD1649089372}" type="sibTrans" cxnId="{6835BB82-52B1-47DC-86AD-ED8B85251CFE}">
      <dgm:prSet/>
      <dgm:spPr/>
      <dgm:t>
        <a:bodyPr/>
        <a:lstStyle/>
        <a:p>
          <a:endParaRPr lang="ru-RU"/>
        </a:p>
      </dgm:t>
    </dgm:pt>
    <dgm:pt modelId="{8BBB9D18-D2C1-45B4-85C6-DA23ADAA739C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Совершенствование письменной речи различного уровня при составлении ответа своим собеседникам или при написании каких-либо индивидуальных текстов, рефератов, сочинений</a:t>
          </a:r>
          <a:endParaRPr lang="ru-RU" sz="2200" dirty="0"/>
        </a:p>
      </dgm:t>
    </dgm:pt>
    <dgm:pt modelId="{B1F753D8-C973-49F1-B235-19CFC57FBA85}" type="parTrans" cxnId="{6C4CDB36-177B-461B-A3A9-544EC6EC5667}">
      <dgm:prSet/>
      <dgm:spPr/>
      <dgm:t>
        <a:bodyPr/>
        <a:lstStyle/>
        <a:p>
          <a:endParaRPr lang="ru-RU"/>
        </a:p>
      </dgm:t>
    </dgm:pt>
    <dgm:pt modelId="{EED6F356-3379-4DA0-B740-2B7F941705EB}" type="sibTrans" cxnId="{6C4CDB36-177B-461B-A3A9-544EC6EC5667}">
      <dgm:prSet/>
      <dgm:spPr/>
      <dgm:t>
        <a:bodyPr/>
        <a:lstStyle/>
        <a:p>
          <a:endParaRPr lang="ru-RU"/>
        </a:p>
      </dgm:t>
    </dgm:pt>
    <dgm:pt modelId="{AFF6386A-2192-44E6-B929-DF19D8283594}">
      <dgm:prSet/>
      <dgm:spPr/>
      <dgm:t>
        <a:bodyPr/>
        <a:lstStyle/>
        <a:p>
          <a:endParaRPr lang="ru-RU"/>
        </a:p>
      </dgm:t>
    </dgm:pt>
    <dgm:pt modelId="{F7FE271F-64D8-4622-B338-2ADF902B62F6}" type="parTrans" cxnId="{3B20404F-A8BC-4A4F-9D29-776993D91650}">
      <dgm:prSet/>
      <dgm:spPr/>
      <dgm:t>
        <a:bodyPr/>
        <a:lstStyle/>
        <a:p>
          <a:endParaRPr lang="ru-RU"/>
        </a:p>
      </dgm:t>
    </dgm:pt>
    <dgm:pt modelId="{FEE881F1-4033-4A00-9920-2A1C7A9F6C9A}" type="sibTrans" cxnId="{3B20404F-A8BC-4A4F-9D29-776993D91650}">
      <dgm:prSet/>
      <dgm:spPr/>
      <dgm:t>
        <a:bodyPr/>
        <a:lstStyle/>
        <a:p>
          <a:endParaRPr lang="ru-RU"/>
        </a:p>
      </dgm:t>
    </dgm:pt>
    <dgm:pt modelId="{38440C1E-D635-432E-AAAF-4E4C6A4CDB1B}">
      <dgm:prSet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Формирование устойчивой мотивации к изучению иностранного языка на основе использования «живого» общения, а не только вопросов, которые затрагивает учебник</a:t>
          </a:r>
          <a:endParaRPr lang="ru-RU" sz="2200" dirty="0"/>
        </a:p>
      </dgm:t>
    </dgm:pt>
    <dgm:pt modelId="{E9E3C9E8-913E-4F04-AD92-439C84B504B1}" type="parTrans" cxnId="{2B44E0D9-97EB-4EA7-A05A-9F402808856A}">
      <dgm:prSet/>
      <dgm:spPr/>
      <dgm:t>
        <a:bodyPr/>
        <a:lstStyle/>
        <a:p>
          <a:endParaRPr lang="ru-RU"/>
        </a:p>
      </dgm:t>
    </dgm:pt>
    <dgm:pt modelId="{BB324249-337D-4855-A9F3-A59CDE31F37C}" type="sibTrans" cxnId="{2B44E0D9-97EB-4EA7-A05A-9F402808856A}">
      <dgm:prSet/>
      <dgm:spPr/>
      <dgm:t>
        <a:bodyPr/>
        <a:lstStyle/>
        <a:p>
          <a:endParaRPr lang="ru-RU"/>
        </a:p>
      </dgm:t>
    </dgm:pt>
    <dgm:pt modelId="{B4EEF062-F11A-42D3-8FCD-36979542AFA9}">
      <dgm:prSet phldrT="[Текст]" phldr="1"/>
      <dgm:spPr/>
      <dgm:t>
        <a:bodyPr/>
        <a:lstStyle/>
        <a:p>
          <a:endParaRPr lang="ru-RU" dirty="0"/>
        </a:p>
      </dgm:t>
    </dgm:pt>
    <dgm:pt modelId="{42DF474C-2EFE-4E7A-9113-D7C18BD4A2EC}" type="sibTrans" cxnId="{61571C46-2184-44B1-8A1A-6A6A03AB9757}">
      <dgm:prSet/>
      <dgm:spPr/>
      <dgm:t>
        <a:bodyPr/>
        <a:lstStyle/>
        <a:p>
          <a:endParaRPr lang="ru-RU"/>
        </a:p>
      </dgm:t>
    </dgm:pt>
    <dgm:pt modelId="{2A76E20B-B250-4A11-AD27-AD410CF4C4A6}" type="parTrans" cxnId="{61571C46-2184-44B1-8A1A-6A6A03AB9757}">
      <dgm:prSet/>
      <dgm:spPr/>
      <dgm:t>
        <a:bodyPr/>
        <a:lstStyle/>
        <a:p>
          <a:endParaRPr lang="ru-RU"/>
        </a:p>
      </dgm:t>
    </dgm:pt>
    <dgm:pt modelId="{8E1904F0-06E9-43B1-90AB-9EAFD76627B5}" type="pres">
      <dgm:prSet presAssocID="{AC0B5B96-8C15-48D2-AB41-6CCFE9D079E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847DCB-B6B0-4A4E-8BE0-5F79F9882053}" type="pres">
      <dgm:prSet presAssocID="{B4EEF062-F11A-42D3-8FCD-36979542AFA9}" presName="composite" presStyleCnt="0"/>
      <dgm:spPr/>
    </dgm:pt>
    <dgm:pt modelId="{F6850739-FB0D-45FD-A6AC-B9AC0FDAA6E9}" type="pres">
      <dgm:prSet presAssocID="{B4EEF062-F11A-42D3-8FCD-36979542AFA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7DC4C-8DAB-4782-B163-B1A8534C65FE}" type="pres">
      <dgm:prSet presAssocID="{B4EEF062-F11A-42D3-8FCD-36979542AFA9}" presName="descendantText" presStyleLbl="alignAcc1" presStyleIdx="0" presStyleCnt="4" custScaleY="1225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ED38A-700C-4167-A746-AE8798F37003}" type="pres">
      <dgm:prSet presAssocID="{42DF474C-2EFE-4E7A-9113-D7C18BD4A2EC}" presName="sp" presStyleCnt="0"/>
      <dgm:spPr/>
    </dgm:pt>
    <dgm:pt modelId="{BCBD2791-AA77-4CD9-ACFB-DFFBB5C23153}" type="pres">
      <dgm:prSet presAssocID="{AA618F58-5671-4189-8436-53E59ACE9E51}" presName="composite" presStyleCnt="0"/>
      <dgm:spPr/>
    </dgm:pt>
    <dgm:pt modelId="{AE8AD453-9F5D-41D4-AA08-2E064738B522}" type="pres">
      <dgm:prSet presAssocID="{AA618F58-5671-4189-8436-53E59ACE9E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A21CF-6F7E-4582-981C-6188F2288D48}" type="pres">
      <dgm:prSet presAssocID="{AA618F58-5671-4189-8436-53E59ACE9E51}" presName="descendantText" presStyleLbl="alignAcc1" presStyleIdx="1" presStyleCnt="4" custScaleY="12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451E3A-A272-4D36-B6A1-87BDB67087AB}" type="pres">
      <dgm:prSet presAssocID="{F40E779C-A863-47B7-B9CE-2DF63CCC5D76}" presName="sp" presStyleCnt="0"/>
      <dgm:spPr/>
    </dgm:pt>
    <dgm:pt modelId="{1746FBCD-79B6-4578-A2AD-C2709DDB27B9}" type="pres">
      <dgm:prSet presAssocID="{25145F73-3889-4F9B-9112-98A962BD7E5C}" presName="composite" presStyleCnt="0"/>
      <dgm:spPr/>
    </dgm:pt>
    <dgm:pt modelId="{3AD1492A-6B7B-450B-8A82-4847CC56B849}" type="pres">
      <dgm:prSet presAssocID="{25145F73-3889-4F9B-9112-98A962BD7E5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E274FD-869B-4E37-BCF2-D5A560C9BCA3}" type="pres">
      <dgm:prSet presAssocID="{25145F73-3889-4F9B-9112-98A962BD7E5C}" presName="descendantText" presStyleLbl="alignAcc1" presStyleIdx="2" presStyleCnt="4" custScaleY="143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3C3E8-4D4D-40C9-9463-F7F084A094D9}" type="pres">
      <dgm:prSet presAssocID="{FA987C98-9F7A-4A86-BE28-BD1649089372}" presName="sp" presStyleCnt="0"/>
      <dgm:spPr/>
    </dgm:pt>
    <dgm:pt modelId="{6B6C0BC5-57D4-4DD3-83A8-D7E701353B9C}" type="pres">
      <dgm:prSet presAssocID="{AFF6386A-2192-44E6-B929-DF19D8283594}" presName="composite" presStyleCnt="0"/>
      <dgm:spPr/>
    </dgm:pt>
    <dgm:pt modelId="{A85A039A-0834-4136-A2A4-9103B6F770C4}" type="pres">
      <dgm:prSet presAssocID="{AFF6386A-2192-44E6-B929-DF19D8283594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88A5D3-9ECC-452A-B74A-4E091DAA5BC2}" type="pres">
      <dgm:prSet presAssocID="{AFF6386A-2192-44E6-B929-DF19D8283594}" presName="descendantText" presStyleLbl="alignAcc1" presStyleIdx="3" presStyleCnt="4" custScaleY="1345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4CDB36-177B-461B-A3A9-544EC6EC5667}" srcId="{25145F73-3889-4F9B-9112-98A962BD7E5C}" destId="{8BBB9D18-D2C1-45B4-85C6-DA23ADAA739C}" srcOrd="0" destOrd="0" parTransId="{B1F753D8-C973-49F1-B235-19CFC57FBA85}" sibTransId="{EED6F356-3379-4DA0-B740-2B7F941705EB}"/>
    <dgm:cxn modelId="{7C161F45-FF78-491D-A9BC-879447EB6088}" type="presOf" srcId="{25145F73-3889-4F9B-9112-98A962BD7E5C}" destId="{3AD1492A-6B7B-450B-8A82-4847CC56B849}" srcOrd="0" destOrd="0" presId="urn:microsoft.com/office/officeart/2005/8/layout/chevron2"/>
    <dgm:cxn modelId="{B3C28546-184E-4E16-9EA2-19F6621070E5}" type="presOf" srcId="{38440C1E-D635-432E-AAAF-4E4C6A4CDB1B}" destId="{C688A5D3-9ECC-452A-B74A-4E091DAA5BC2}" srcOrd="0" destOrd="0" presId="urn:microsoft.com/office/officeart/2005/8/layout/chevron2"/>
    <dgm:cxn modelId="{D4F65D59-9B0F-42CD-9BFD-0951A63E40D6}" type="presOf" srcId="{AA618F58-5671-4189-8436-53E59ACE9E51}" destId="{AE8AD453-9F5D-41D4-AA08-2E064738B522}" srcOrd="0" destOrd="0" presId="urn:microsoft.com/office/officeart/2005/8/layout/chevron2"/>
    <dgm:cxn modelId="{D6D00B8B-0147-45B9-A04D-6C19B044F3DA}" type="presOf" srcId="{A237A78F-0E7B-487C-BC1F-5B0A4CACEDB5}" destId="{CD07DC4C-8DAB-4782-B163-B1A8534C65FE}" srcOrd="0" destOrd="0" presId="urn:microsoft.com/office/officeart/2005/8/layout/chevron2"/>
    <dgm:cxn modelId="{B940B2D9-B220-4268-9BEF-6197C21FADD8}" srcId="{AA618F58-5671-4189-8436-53E59ACE9E51}" destId="{53289F58-D4E6-45F4-8827-C551AE2B728F}" srcOrd="0" destOrd="0" parTransId="{52EC6A5D-E24C-4D2E-B7A5-47B38A58D5CF}" sibTransId="{B2B1ECCA-9161-4034-91AB-E4C67EE190A9}"/>
    <dgm:cxn modelId="{628AC3CF-B781-4931-BFF8-43B0D3F5C50E}" type="presOf" srcId="{AC0B5B96-8C15-48D2-AB41-6CCFE9D079E5}" destId="{8E1904F0-06E9-43B1-90AB-9EAFD76627B5}" srcOrd="0" destOrd="0" presId="urn:microsoft.com/office/officeart/2005/8/layout/chevron2"/>
    <dgm:cxn modelId="{61571C46-2184-44B1-8A1A-6A6A03AB9757}" srcId="{AC0B5B96-8C15-48D2-AB41-6CCFE9D079E5}" destId="{B4EEF062-F11A-42D3-8FCD-36979542AFA9}" srcOrd="0" destOrd="0" parTransId="{2A76E20B-B250-4A11-AD27-AD410CF4C4A6}" sibTransId="{42DF474C-2EFE-4E7A-9113-D7C18BD4A2EC}"/>
    <dgm:cxn modelId="{F850190B-9400-46CD-8D84-EE56B30D72B6}" srcId="{B4EEF062-F11A-42D3-8FCD-36979542AFA9}" destId="{A237A78F-0E7B-487C-BC1F-5B0A4CACEDB5}" srcOrd="0" destOrd="0" parTransId="{B0B53747-DBCD-4A50-A74F-74900D5013FA}" sibTransId="{43D5BE5F-4F48-4D5E-850E-6E635AF680A7}"/>
    <dgm:cxn modelId="{875CEA01-6967-487E-A1C6-8977BCAF8D06}" type="presOf" srcId="{AFF6386A-2192-44E6-B929-DF19D8283594}" destId="{A85A039A-0834-4136-A2A4-9103B6F770C4}" srcOrd="0" destOrd="0" presId="urn:microsoft.com/office/officeart/2005/8/layout/chevron2"/>
    <dgm:cxn modelId="{54D43F6B-1F20-46E5-B1D1-3D2573793484}" srcId="{AC0B5B96-8C15-48D2-AB41-6CCFE9D079E5}" destId="{AA618F58-5671-4189-8436-53E59ACE9E51}" srcOrd="1" destOrd="0" parTransId="{3DB4B7B6-E0CD-46E1-93DF-CE86C2E6D5CB}" sibTransId="{F40E779C-A863-47B7-B9CE-2DF63CCC5D76}"/>
    <dgm:cxn modelId="{7CA8415D-71C4-441E-947C-09030E02DEE3}" type="presOf" srcId="{B4EEF062-F11A-42D3-8FCD-36979542AFA9}" destId="{F6850739-FB0D-45FD-A6AC-B9AC0FDAA6E9}" srcOrd="0" destOrd="0" presId="urn:microsoft.com/office/officeart/2005/8/layout/chevron2"/>
    <dgm:cxn modelId="{3F38CA9C-8980-4AEA-B54A-7D1B78157D72}" type="presOf" srcId="{53289F58-D4E6-45F4-8827-C551AE2B728F}" destId="{4A6A21CF-6F7E-4582-981C-6188F2288D48}" srcOrd="0" destOrd="0" presId="urn:microsoft.com/office/officeart/2005/8/layout/chevron2"/>
    <dgm:cxn modelId="{11D3F119-84CE-42D7-90E1-F652E8FDF796}" type="presOf" srcId="{8BBB9D18-D2C1-45B4-85C6-DA23ADAA739C}" destId="{D4E274FD-869B-4E37-BCF2-D5A560C9BCA3}" srcOrd="0" destOrd="0" presId="urn:microsoft.com/office/officeart/2005/8/layout/chevron2"/>
    <dgm:cxn modelId="{3B20404F-A8BC-4A4F-9D29-776993D91650}" srcId="{AC0B5B96-8C15-48D2-AB41-6CCFE9D079E5}" destId="{AFF6386A-2192-44E6-B929-DF19D8283594}" srcOrd="3" destOrd="0" parTransId="{F7FE271F-64D8-4622-B338-2ADF902B62F6}" sibTransId="{FEE881F1-4033-4A00-9920-2A1C7A9F6C9A}"/>
    <dgm:cxn modelId="{6835BB82-52B1-47DC-86AD-ED8B85251CFE}" srcId="{AC0B5B96-8C15-48D2-AB41-6CCFE9D079E5}" destId="{25145F73-3889-4F9B-9112-98A962BD7E5C}" srcOrd="2" destOrd="0" parTransId="{64CCD36D-1A9D-4314-B9EC-71CA939ECF43}" sibTransId="{FA987C98-9F7A-4A86-BE28-BD1649089372}"/>
    <dgm:cxn modelId="{2B44E0D9-97EB-4EA7-A05A-9F402808856A}" srcId="{AFF6386A-2192-44E6-B929-DF19D8283594}" destId="{38440C1E-D635-432E-AAAF-4E4C6A4CDB1B}" srcOrd="0" destOrd="0" parTransId="{E9E3C9E8-913E-4F04-AD92-439C84B504B1}" sibTransId="{BB324249-337D-4855-A9F3-A59CDE31F37C}"/>
    <dgm:cxn modelId="{45A4B5F8-1C56-4D5C-957D-E94C74C903EC}" type="presParOf" srcId="{8E1904F0-06E9-43B1-90AB-9EAFD76627B5}" destId="{5B847DCB-B6B0-4A4E-8BE0-5F79F9882053}" srcOrd="0" destOrd="0" presId="urn:microsoft.com/office/officeart/2005/8/layout/chevron2"/>
    <dgm:cxn modelId="{DF32AEE7-FB63-46AB-91B6-31288DBF349E}" type="presParOf" srcId="{5B847DCB-B6B0-4A4E-8BE0-5F79F9882053}" destId="{F6850739-FB0D-45FD-A6AC-B9AC0FDAA6E9}" srcOrd="0" destOrd="0" presId="urn:microsoft.com/office/officeart/2005/8/layout/chevron2"/>
    <dgm:cxn modelId="{32D4C46C-613F-48F8-B768-D1D48CF7F6A7}" type="presParOf" srcId="{5B847DCB-B6B0-4A4E-8BE0-5F79F9882053}" destId="{CD07DC4C-8DAB-4782-B163-B1A8534C65FE}" srcOrd="1" destOrd="0" presId="urn:microsoft.com/office/officeart/2005/8/layout/chevron2"/>
    <dgm:cxn modelId="{ACC56125-F6D8-4265-A37D-064B8531C2F0}" type="presParOf" srcId="{8E1904F0-06E9-43B1-90AB-9EAFD76627B5}" destId="{4C1ED38A-700C-4167-A746-AE8798F37003}" srcOrd="1" destOrd="0" presId="urn:microsoft.com/office/officeart/2005/8/layout/chevron2"/>
    <dgm:cxn modelId="{62C947A6-50FF-437A-8359-5FAC905D4F23}" type="presParOf" srcId="{8E1904F0-06E9-43B1-90AB-9EAFD76627B5}" destId="{BCBD2791-AA77-4CD9-ACFB-DFFBB5C23153}" srcOrd="2" destOrd="0" presId="urn:microsoft.com/office/officeart/2005/8/layout/chevron2"/>
    <dgm:cxn modelId="{8D014FAB-5CD0-4838-A5DE-59AED60E22B3}" type="presParOf" srcId="{BCBD2791-AA77-4CD9-ACFB-DFFBB5C23153}" destId="{AE8AD453-9F5D-41D4-AA08-2E064738B522}" srcOrd="0" destOrd="0" presId="urn:microsoft.com/office/officeart/2005/8/layout/chevron2"/>
    <dgm:cxn modelId="{68A38A2E-CC14-45D5-A503-F835597D3DB3}" type="presParOf" srcId="{BCBD2791-AA77-4CD9-ACFB-DFFBB5C23153}" destId="{4A6A21CF-6F7E-4582-981C-6188F2288D48}" srcOrd="1" destOrd="0" presId="urn:microsoft.com/office/officeart/2005/8/layout/chevron2"/>
    <dgm:cxn modelId="{8AF82B07-802C-4736-820C-CD5637EB918A}" type="presParOf" srcId="{8E1904F0-06E9-43B1-90AB-9EAFD76627B5}" destId="{5F451E3A-A272-4D36-B6A1-87BDB67087AB}" srcOrd="3" destOrd="0" presId="urn:microsoft.com/office/officeart/2005/8/layout/chevron2"/>
    <dgm:cxn modelId="{F59F29FF-1591-48D0-99F3-DE3AE7F5B5B5}" type="presParOf" srcId="{8E1904F0-06E9-43B1-90AB-9EAFD76627B5}" destId="{1746FBCD-79B6-4578-A2AD-C2709DDB27B9}" srcOrd="4" destOrd="0" presId="urn:microsoft.com/office/officeart/2005/8/layout/chevron2"/>
    <dgm:cxn modelId="{684E1A2F-0271-44B7-9666-0BDB1CE4686E}" type="presParOf" srcId="{1746FBCD-79B6-4578-A2AD-C2709DDB27B9}" destId="{3AD1492A-6B7B-450B-8A82-4847CC56B849}" srcOrd="0" destOrd="0" presId="urn:microsoft.com/office/officeart/2005/8/layout/chevron2"/>
    <dgm:cxn modelId="{6A8144AE-B297-42FA-A221-4286948C34DA}" type="presParOf" srcId="{1746FBCD-79B6-4578-A2AD-C2709DDB27B9}" destId="{D4E274FD-869B-4E37-BCF2-D5A560C9BCA3}" srcOrd="1" destOrd="0" presId="urn:microsoft.com/office/officeart/2005/8/layout/chevron2"/>
    <dgm:cxn modelId="{6D0B3B60-F2F8-4885-8346-CCA21785E5C6}" type="presParOf" srcId="{8E1904F0-06E9-43B1-90AB-9EAFD76627B5}" destId="{66B3C3E8-4D4D-40C9-9463-F7F084A094D9}" srcOrd="5" destOrd="0" presId="urn:microsoft.com/office/officeart/2005/8/layout/chevron2"/>
    <dgm:cxn modelId="{D6DCDA31-FF01-4C53-89AE-764E76460584}" type="presParOf" srcId="{8E1904F0-06E9-43B1-90AB-9EAFD76627B5}" destId="{6B6C0BC5-57D4-4DD3-83A8-D7E701353B9C}" srcOrd="6" destOrd="0" presId="urn:microsoft.com/office/officeart/2005/8/layout/chevron2"/>
    <dgm:cxn modelId="{42A02728-21C8-4E07-A339-37E9FE0A4FE7}" type="presParOf" srcId="{6B6C0BC5-57D4-4DD3-83A8-D7E701353B9C}" destId="{A85A039A-0834-4136-A2A4-9103B6F770C4}" srcOrd="0" destOrd="0" presId="urn:microsoft.com/office/officeart/2005/8/layout/chevron2"/>
    <dgm:cxn modelId="{EFD8864A-29EF-4097-A367-29B7E281C23B}" type="presParOf" srcId="{6B6C0BC5-57D4-4DD3-83A8-D7E701353B9C}" destId="{C688A5D3-9ECC-452A-B74A-4E091DAA5BC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0B5B96-8C15-48D2-AB41-6CCFE9D079E5}" type="doc">
      <dgm:prSet loTypeId="urn:microsoft.com/office/officeart/2005/8/layout/chevron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237A78F-0E7B-487C-BC1F-5B0A4CACEDB5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Совершенствование умения </a:t>
          </a:r>
          <a:r>
            <a:rPr lang="ru-RU" sz="2200" dirty="0" err="1" smtClean="0">
              <a:latin typeface="Arial" pitchFamily="34" charset="0"/>
              <a:cs typeface="Arial" pitchFamily="34" charset="0"/>
            </a:rPr>
            <a:t>аудирования</a:t>
          </a:r>
          <a:r>
            <a:rPr lang="ru-RU" sz="2200" dirty="0" smtClean="0">
              <a:latin typeface="Arial" pitchFamily="34" charset="0"/>
              <a:cs typeface="Arial" pitchFamily="34" charset="0"/>
            </a:rPr>
            <a:t> на основе аутентичного аудио и видео с носителями языка</a:t>
          </a:r>
          <a:endParaRPr lang="ru-RU" sz="2200" dirty="0"/>
        </a:p>
      </dgm:t>
    </dgm:pt>
    <dgm:pt modelId="{B0B53747-DBCD-4A50-A74F-74900D5013FA}" type="parTrans" cxnId="{F850190B-9400-46CD-8D84-EE56B30D72B6}">
      <dgm:prSet/>
      <dgm:spPr/>
      <dgm:t>
        <a:bodyPr/>
        <a:lstStyle/>
        <a:p>
          <a:endParaRPr lang="ru-RU"/>
        </a:p>
      </dgm:t>
    </dgm:pt>
    <dgm:pt modelId="{43D5BE5F-4F48-4D5E-850E-6E635AF680A7}" type="sibTrans" cxnId="{F850190B-9400-46CD-8D84-EE56B30D72B6}">
      <dgm:prSet/>
      <dgm:spPr/>
      <dgm:t>
        <a:bodyPr/>
        <a:lstStyle/>
        <a:p>
          <a:endParaRPr lang="ru-RU"/>
        </a:p>
      </dgm:t>
    </dgm:pt>
    <dgm:pt modelId="{AA618F58-5671-4189-8436-53E59ACE9E51}">
      <dgm:prSet phldrT="[Текст]" phldr="1"/>
      <dgm:spPr/>
      <dgm:t>
        <a:bodyPr/>
        <a:lstStyle/>
        <a:p>
          <a:endParaRPr lang="ru-RU" dirty="0"/>
        </a:p>
      </dgm:t>
    </dgm:pt>
    <dgm:pt modelId="{3DB4B7B6-E0CD-46E1-93DF-CE86C2E6D5CB}" type="parTrans" cxnId="{54D43F6B-1F20-46E5-B1D1-3D2573793484}">
      <dgm:prSet/>
      <dgm:spPr/>
      <dgm:t>
        <a:bodyPr/>
        <a:lstStyle/>
        <a:p>
          <a:endParaRPr lang="ru-RU"/>
        </a:p>
      </dgm:t>
    </dgm:pt>
    <dgm:pt modelId="{F40E779C-A863-47B7-B9CE-2DF63CCC5D76}" type="sibTrans" cxnId="{54D43F6B-1F20-46E5-B1D1-3D2573793484}">
      <dgm:prSet/>
      <dgm:spPr/>
      <dgm:t>
        <a:bodyPr/>
        <a:lstStyle/>
        <a:p>
          <a:endParaRPr lang="ru-RU"/>
        </a:p>
      </dgm:t>
    </dgm:pt>
    <dgm:pt modelId="{53289F58-D4E6-45F4-8827-C551AE2B728F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Формирование навыков чтения текстов различной степени сложности, развитие умения анализировать эти тексты</a:t>
          </a:r>
          <a:endParaRPr lang="ru-RU" sz="2200" dirty="0"/>
        </a:p>
      </dgm:t>
    </dgm:pt>
    <dgm:pt modelId="{52EC6A5D-E24C-4D2E-B7A5-47B38A58D5CF}" type="parTrans" cxnId="{B940B2D9-B220-4268-9BEF-6197C21FADD8}">
      <dgm:prSet/>
      <dgm:spPr/>
      <dgm:t>
        <a:bodyPr/>
        <a:lstStyle/>
        <a:p>
          <a:endParaRPr lang="ru-RU"/>
        </a:p>
      </dgm:t>
    </dgm:pt>
    <dgm:pt modelId="{B2B1ECCA-9161-4034-91AB-E4C67EE190A9}" type="sibTrans" cxnId="{B940B2D9-B220-4268-9BEF-6197C21FADD8}">
      <dgm:prSet/>
      <dgm:spPr/>
      <dgm:t>
        <a:bodyPr/>
        <a:lstStyle/>
        <a:p>
          <a:endParaRPr lang="ru-RU"/>
        </a:p>
      </dgm:t>
    </dgm:pt>
    <dgm:pt modelId="{25145F73-3889-4F9B-9112-98A962BD7E5C}">
      <dgm:prSet phldrT="[Текст]" phldr="1"/>
      <dgm:spPr/>
      <dgm:t>
        <a:bodyPr/>
        <a:lstStyle/>
        <a:p>
          <a:endParaRPr lang="ru-RU" dirty="0"/>
        </a:p>
      </dgm:t>
    </dgm:pt>
    <dgm:pt modelId="{64CCD36D-1A9D-4314-B9EC-71CA939ECF43}" type="parTrans" cxnId="{6835BB82-52B1-47DC-86AD-ED8B85251CFE}">
      <dgm:prSet/>
      <dgm:spPr/>
      <dgm:t>
        <a:bodyPr/>
        <a:lstStyle/>
        <a:p>
          <a:endParaRPr lang="ru-RU"/>
        </a:p>
      </dgm:t>
    </dgm:pt>
    <dgm:pt modelId="{FA987C98-9F7A-4A86-BE28-BD1649089372}" type="sibTrans" cxnId="{6835BB82-52B1-47DC-86AD-ED8B85251CFE}">
      <dgm:prSet/>
      <dgm:spPr/>
      <dgm:t>
        <a:bodyPr/>
        <a:lstStyle/>
        <a:p>
          <a:endParaRPr lang="ru-RU"/>
        </a:p>
      </dgm:t>
    </dgm:pt>
    <dgm:pt modelId="{8BBB9D18-D2C1-45B4-85C6-DA23ADAA739C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Активизация мыслительной деятельности учащихся</a:t>
          </a:r>
          <a:endParaRPr lang="ru-RU" sz="2200" dirty="0"/>
        </a:p>
      </dgm:t>
    </dgm:pt>
    <dgm:pt modelId="{B1F753D8-C973-49F1-B235-19CFC57FBA85}" type="parTrans" cxnId="{6C4CDB36-177B-461B-A3A9-544EC6EC5667}">
      <dgm:prSet/>
      <dgm:spPr/>
      <dgm:t>
        <a:bodyPr/>
        <a:lstStyle/>
        <a:p>
          <a:endParaRPr lang="ru-RU"/>
        </a:p>
      </dgm:t>
    </dgm:pt>
    <dgm:pt modelId="{EED6F356-3379-4DA0-B740-2B7F941705EB}" type="sibTrans" cxnId="{6C4CDB36-177B-461B-A3A9-544EC6EC5667}">
      <dgm:prSet/>
      <dgm:spPr/>
      <dgm:t>
        <a:bodyPr/>
        <a:lstStyle/>
        <a:p>
          <a:endParaRPr lang="ru-RU"/>
        </a:p>
      </dgm:t>
    </dgm:pt>
    <dgm:pt modelId="{AFF6386A-2192-44E6-B929-DF19D8283594}">
      <dgm:prSet/>
      <dgm:spPr/>
      <dgm:t>
        <a:bodyPr/>
        <a:lstStyle/>
        <a:p>
          <a:endParaRPr lang="ru-RU" dirty="0"/>
        </a:p>
      </dgm:t>
    </dgm:pt>
    <dgm:pt modelId="{F7FE271F-64D8-4622-B338-2ADF902B62F6}" type="parTrans" cxnId="{3B20404F-A8BC-4A4F-9D29-776993D91650}">
      <dgm:prSet/>
      <dgm:spPr/>
      <dgm:t>
        <a:bodyPr/>
        <a:lstStyle/>
        <a:p>
          <a:endParaRPr lang="ru-RU"/>
        </a:p>
      </dgm:t>
    </dgm:pt>
    <dgm:pt modelId="{FEE881F1-4033-4A00-9920-2A1C7A9F6C9A}" type="sibTrans" cxnId="{3B20404F-A8BC-4A4F-9D29-776993D91650}">
      <dgm:prSet/>
      <dgm:spPr/>
      <dgm:t>
        <a:bodyPr/>
        <a:lstStyle/>
        <a:p>
          <a:endParaRPr lang="ru-RU"/>
        </a:p>
      </dgm:t>
    </dgm:pt>
    <dgm:pt modelId="{38440C1E-D635-432E-AAAF-4E4C6A4CDB1B}">
      <dgm:prSet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Реализация личностно-ориентированного подхода в обучении</a:t>
          </a:r>
          <a:endParaRPr lang="ru-RU" sz="2200" dirty="0"/>
        </a:p>
      </dgm:t>
    </dgm:pt>
    <dgm:pt modelId="{E9E3C9E8-913E-4F04-AD92-439C84B504B1}" type="parTrans" cxnId="{2B44E0D9-97EB-4EA7-A05A-9F402808856A}">
      <dgm:prSet/>
      <dgm:spPr/>
      <dgm:t>
        <a:bodyPr/>
        <a:lstStyle/>
        <a:p>
          <a:endParaRPr lang="ru-RU"/>
        </a:p>
      </dgm:t>
    </dgm:pt>
    <dgm:pt modelId="{BB324249-337D-4855-A9F3-A59CDE31F37C}" type="sibTrans" cxnId="{2B44E0D9-97EB-4EA7-A05A-9F402808856A}">
      <dgm:prSet/>
      <dgm:spPr/>
      <dgm:t>
        <a:bodyPr/>
        <a:lstStyle/>
        <a:p>
          <a:endParaRPr lang="ru-RU"/>
        </a:p>
      </dgm:t>
    </dgm:pt>
    <dgm:pt modelId="{B4EEF062-F11A-42D3-8FCD-36979542AFA9}">
      <dgm:prSet phldrT="[Текст]" phldr="1"/>
      <dgm:spPr/>
      <dgm:t>
        <a:bodyPr/>
        <a:lstStyle/>
        <a:p>
          <a:endParaRPr lang="ru-RU" dirty="0"/>
        </a:p>
      </dgm:t>
    </dgm:pt>
    <dgm:pt modelId="{42DF474C-2EFE-4E7A-9113-D7C18BD4A2EC}" type="sibTrans" cxnId="{61571C46-2184-44B1-8A1A-6A6A03AB9757}">
      <dgm:prSet/>
      <dgm:spPr/>
      <dgm:t>
        <a:bodyPr/>
        <a:lstStyle/>
        <a:p>
          <a:endParaRPr lang="ru-RU"/>
        </a:p>
      </dgm:t>
    </dgm:pt>
    <dgm:pt modelId="{2A76E20B-B250-4A11-AD27-AD410CF4C4A6}" type="parTrans" cxnId="{61571C46-2184-44B1-8A1A-6A6A03AB9757}">
      <dgm:prSet/>
      <dgm:spPr/>
      <dgm:t>
        <a:bodyPr/>
        <a:lstStyle/>
        <a:p>
          <a:endParaRPr lang="ru-RU"/>
        </a:p>
      </dgm:t>
    </dgm:pt>
    <dgm:pt modelId="{8E1904F0-06E9-43B1-90AB-9EAFD76627B5}" type="pres">
      <dgm:prSet presAssocID="{AC0B5B96-8C15-48D2-AB41-6CCFE9D079E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847DCB-B6B0-4A4E-8BE0-5F79F9882053}" type="pres">
      <dgm:prSet presAssocID="{B4EEF062-F11A-42D3-8FCD-36979542AFA9}" presName="composite" presStyleCnt="0"/>
      <dgm:spPr/>
    </dgm:pt>
    <dgm:pt modelId="{F6850739-FB0D-45FD-A6AC-B9AC0FDAA6E9}" type="pres">
      <dgm:prSet presAssocID="{B4EEF062-F11A-42D3-8FCD-36979542AFA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7DC4C-8DAB-4782-B163-B1A8534C65FE}" type="pres">
      <dgm:prSet presAssocID="{B4EEF062-F11A-42D3-8FCD-36979542AFA9}" presName="descendantText" presStyleLbl="alignAcc1" presStyleIdx="0" presStyleCnt="4" custScaleY="989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ED38A-700C-4167-A746-AE8798F37003}" type="pres">
      <dgm:prSet presAssocID="{42DF474C-2EFE-4E7A-9113-D7C18BD4A2EC}" presName="sp" presStyleCnt="0"/>
      <dgm:spPr/>
    </dgm:pt>
    <dgm:pt modelId="{BCBD2791-AA77-4CD9-ACFB-DFFBB5C23153}" type="pres">
      <dgm:prSet presAssocID="{AA618F58-5671-4189-8436-53E59ACE9E51}" presName="composite" presStyleCnt="0"/>
      <dgm:spPr/>
    </dgm:pt>
    <dgm:pt modelId="{AE8AD453-9F5D-41D4-AA08-2E064738B522}" type="pres">
      <dgm:prSet presAssocID="{AA618F58-5671-4189-8436-53E59ACE9E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A21CF-6F7E-4582-981C-6188F2288D48}" type="pres">
      <dgm:prSet presAssocID="{AA618F58-5671-4189-8436-53E59ACE9E51}" presName="descendantText" presStyleLbl="alignAcc1" presStyleIdx="1" presStyleCnt="4" custScaleY="12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451E3A-A272-4D36-B6A1-87BDB67087AB}" type="pres">
      <dgm:prSet presAssocID="{F40E779C-A863-47B7-B9CE-2DF63CCC5D76}" presName="sp" presStyleCnt="0"/>
      <dgm:spPr/>
    </dgm:pt>
    <dgm:pt modelId="{1746FBCD-79B6-4578-A2AD-C2709DDB27B9}" type="pres">
      <dgm:prSet presAssocID="{25145F73-3889-4F9B-9112-98A962BD7E5C}" presName="composite" presStyleCnt="0"/>
      <dgm:spPr/>
    </dgm:pt>
    <dgm:pt modelId="{3AD1492A-6B7B-450B-8A82-4847CC56B849}" type="pres">
      <dgm:prSet presAssocID="{25145F73-3889-4F9B-9112-98A962BD7E5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E274FD-869B-4E37-BCF2-D5A560C9BCA3}" type="pres">
      <dgm:prSet presAssocID="{25145F73-3889-4F9B-9112-98A962BD7E5C}" presName="descendantText" presStyleLbl="alignAcc1" presStyleIdx="2" presStyleCnt="4" custScaleY="758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3C3E8-4D4D-40C9-9463-F7F084A094D9}" type="pres">
      <dgm:prSet presAssocID="{FA987C98-9F7A-4A86-BE28-BD1649089372}" presName="sp" presStyleCnt="0"/>
      <dgm:spPr/>
    </dgm:pt>
    <dgm:pt modelId="{6B6C0BC5-57D4-4DD3-83A8-D7E701353B9C}" type="pres">
      <dgm:prSet presAssocID="{AFF6386A-2192-44E6-B929-DF19D8283594}" presName="composite" presStyleCnt="0"/>
      <dgm:spPr/>
    </dgm:pt>
    <dgm:pt modelId="{A85A039A-0834-4136-A2A4-9103B6F770C4}" type="pres">
      <dgm:prSet presAssocID="{AFF6386A-2192-44E6-B929-DF19D8283594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88A5D3-9ECC-452A-B74A-4E091DAA5BC2}" type="pres">
      <dgm:prSet presAssocID="{AFF6386A-2192-44E6-B929-DF19D8283594}" presName="descendantText" presStyleLbl="alignAcc1" presStyleIdx="3" presStyleCnt="4" custScaleY="848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4CDB36-177B-461B-A3A9-544EC6EC5667}" srcId="{25145F73-3889-4F9B-9112-98A962BD7E5C}" destId="{8BBB9D18-D2C1-45B4-85C6-DA23ADAA739C}" srcOrd="0" destOrd="0" parTransId="{B1F753D8-C973-49F1-B235-19CFC57FBA85}" sibTransId="{EED6F356-3379-4DA0-B740-2B7F941705EB}"/>
    <dgm:cxn modelId="{E4445709-5875-446A-892F-7FC446F162F5}" type="presOf" srcId="{8BBB9D18-D2C1-45B4-85C6-DA23ADAA739C}" destId="{D4E274FD-869B-4E37-BCF2-D5A560C9BCA3}" srcOrd="0" destOrd="0" presId="urn:microsoft.com/office/officeart/2005/8/layout/chevron2"/>
    <dgm:cxn modelId="{7CC36071-B6E3-4B4C-AF5C-07DC4ECBEC79}" type="presOf" srcId="{AC0B5B96-8C15-48D2-AB41-6CCFE9D079E5}" destId="{8E1904F0-06E9-43B1-90AB-9EAFD76627B5}" srcOrd="0" destOrd="0" presId="urn:microsoft.com/office/officeart/2005/8/layout/chevron2"/>
    <dgm:cxn modelId="{8426EF92-EBD8-43B3-B41E-EEB0F925789E}" type="presOf" srcId="{AFF6386A-2192-44E6-B929-DF19D8283594}" destId="{A85A039A-0834-4136-A2A4-9103B6F770C4}" srcOrd="0" destOrd="0" presId="urn:microsoft.com/office/officeart/2005/8/layout/chevron2"/>
    <dgm:cxn modelId="{B940B2D9-B220-4268-9BEF-6197C21FADD8}" srcId="{AA618F58-5671-4189-8436-53E59ACE9E51}" destId="{53289F58-D4E6-45F4-8827-C551AE2B728F}" srcOrd="0" destOrd="0" parTransId="{52EC6A5D-E24C-4D2E-B7A5-47B38A58D5CF}" sibTransId="{B2B1ECCA-9161-4034-91AB-E4C67EE190A9}"/>
    <dgm:cxn modelId="{61571C46-2184-44B1-8A1A-6A6A03AB9757}" srcId="{AC0B5B96-8C15-48D2-AB41-6CCFE9D079E5}" destId="{B4EEF062-F11A-42D3-8FCD-36979542AFA9}" srcOrd="0" destOrd="0" parTransId="{2A76E20B-B250-4A11-AD27-AD410CF4C4A6}" sibTransId="{42DF474C-2EFE-4E7A-9113-D7C18BD4A2EC}"/>
    <dgm:cxn modelId="{F850190B-9400-46CD-8D84-EE56B30D72B6}" srcId="{B4EEF062-F11A-42D3-8FCD-36979542AFA9}" destId="{A237A78F-0E7B-487C-BC1F-5B0A4CACEDB5}" srcOrd="0" destOrd="0" parTransId="{B0B53747-DBCD-4A50-A74F-74900D5013FA}" sibTransId="{43D5BE5F-4F48-4D5E-850E-6E635AF680A7}"/>
    <dgm:cxn modelId="{DE824379-75CD-48A8-A558-CA2BA98DB1EC}" type="presOf" srcId="{B4EEF062-F11A-42D3-8FCD-36979542AFA9}" destId="{F6850739-FB0D-45FD-A6AC-B9AC0FDAA6E9}" srcOrd="0" destOrd="0" presId="urn:microsoft.com/office/officeart/2005/8/layout/chevron2"/>
    <dgm:cxn modelId="{7D8695B6-0169-433E-9651-B1435217C2CB}" type="presOf" srcId="{53289F58-D4E6-45F4-8827-C551AE2B728F}" destId="{4A6A21CF-6F7E-4582-981C-6188F2288D48}" srcOrd="0" destOrd="0" presId="urn:microsoft.com/office/officeart/2005/8/layout/chevron2"/>
    <dgm:cxn modelId="{E7B3B0DD-6824-424D-A0F4-FA5B62CAACC0}" type="presOf" srcId="{A237A78F-0E7B-487C-BC1F-5B0A4CACEDB5}" destId="{CD07DC4C-8DAB-4782-B163-B1A8534C65FE}" srcOrd="0" destOrd="0" presId="urn:microsoft.com/office/officeart/2005/8/layout/chevron2"/>
    <dgm:cxn modelId="{54D43F6B-1F20-46E5-B1D1-3D2573793484}" srcId="{AC0B5B96-8C15-48D2-AB41-6CCFE9D079E5}" destId="{AA618F58-5671-4189-8436-53E59ACE9E51}" srcOrd="1" destOrd="0" parTransId="{3DB4B7B6-E0CD-46E1-93DF-CE86C2E6D5CB}" sibTransId="{F40E779C-A863-47B7-B9CE-2DF63CCC5D76}"/>
    <dgm:cxn modelId="{D17DB40E-E214-44BA-A8A4-2D9AE1523934}" type="presOf" srcId="{38440C1E-D635-432E-AAAF-4E4C6A4CDB1B}" destId="{C688A5D3-9ECC-452A-B74A-4E091DAA5BC2}" srcOrd="0" destOrd="0" presId="urn:microsoft.com/office/officeart/2005/8/layout/chevron2"/>
    <dgm:cxn modelId="{166E37B2-DF26-4398-ABFD-05B3818DC663}" type="presOf" srcId="{AA618F58-5671-4189-8436-53E59ACE9E51}" destId="{AE8AD453-9F5D-41D4-AA08-2E064738B522}" srcOrd="0" destOrd="0" presId="urn:microsoft.com/office/officeart/2005/8/layout/chevron2"/>
    <dgm:cxn modelId="{3B20404F-A8BC-4A4F-9D29-776993D91650}" srcId="{AC0B5B96-8C15-48D2-AB41-6CCFE9D079E5}" destId="{AFF6386A-2192-44E6-B929-DF19D8283594}" srcOrd="3" destOrd="0" parTransId="{F7FE271F-64D8-4622-B338-2ADF902B62F6}" sibTransId="{FEE881F1-4033-4A00-9920-2A1C7A9F6C9A}"/>
    <dgm:cxn modelId="{498859D5-1C7B-44DB-8547-130843B7A5F4}" type="presOf" srcId="{25145F73-3889-4F9B-9112-98A962BD7E5C}" destId="{3AD1492A-6B7B-450B-8A82-4847CC56B849}" srcOrd="0" destOrd="0" presId="urn:microsoft.com/office/officeart/2005/8/layout/chevron2"/>
    <dgm:cxn modelId="{6835BB82-52B1-47DC-86AD-ED8B85251CFE}" srcId="{AC0B5B96-8C15-48D2-AB41-6CCFE9D079E5}" destId="{25145F73-3889-4F9B-9112-98A962BD7E5C}" srcOrd="2" destOrd="0" parTransId="{64CCD36D-1A9D-4314-B9EC-71CA939ECF43}" sibTransId="{FA987C98-9F7A-4A86-BE28-BD1649089372}"/>
    <dgm:cxn modelId="{2B44E0D9-97EB-4EA7-A05A-9F402808856A}" srcId="{AFF6386A-2192-44E6-B929-DF19D8283594}" destId="{38440C1E-D635-432E-AAAF-4E4C6A4CDB1B}" srcOrd="0" destOrd="0" parTransId="{E9E3C9E8-913E-4F04-AD92-439C84B504B1}" sibTransId="{BB324249-337D-4855-A9F3-A59CDE31F37C}"/>
    <dgm:cxn modelId="{DE090C22-4F37-4E2A-9F55-E1AEEDEF79AF}" type="presParOf" srcId="{8E1904F0-06E9-43B1-90AB-9EAFD76627B5}" destId="{5B847DCB-B6B0-4A4E-8BE0-5F79F9882053}" srcOrd="0" destOrd="0" presId="urn:microsoft.com/office/officeart/2005/8/layout/chevron2"/>
    <dgm:cxn modelId="{D616A023-333A-46CD-8A33-93F856086AC1}" type="presParOf" srcId="{5B847DCB-B6B0-4A4E-8BE0-5F79F9882053}" destId="{F6850739-FB0D-45FD-A6AC-B9AC0FDAA6E9}" srcOrd="0" destOrd="0" presId="urn:microsoft.com/office/officeart/2005/8/layout/chevron2"/>
    <dgm:cxn modelId="{9795CEFA-32DB-49A6-A020-6A8EF627B82D}" type="presParOf" srcId="{5B847DCB-B6B0-4A4E-8BE0-5F79F9882053}" destId="{CD07DC4C-8DAB-4782-B163-B1A8534C65FE}" srcOrd="1" destOrd="0" presId="urn:microsoft.com/office/officeart/2005/8/layout/chevron2"/>
    <dgm:cxn modelId="{2589B034-C258-492D-9E70-02BAF1075B6A}" type="presParOf" srcId="{8E1904F0-06E9-43B1-90AB-9EAFD76627B5}" destId="{4C1ED38A-700C-4167-A746-AE8798F37003}" srcOrd="1" destOrd="0" presId="urn:microsoft.com/office/officeart/2005/8/layout/chevron2"/>
    <dgm:cxn modelId="{D162204E-FF39-465C-8CE7-38C580B69408}" type="presParOf" srcId="{8E1904F0-06E9-43B1-90AB-9EAFD76627B5}" destId="{BCBD2791-AA77-4CD9-ACFB-DFFBB5C23153}" srcOrd="2" destOrd="0" presId="urn:microsoft.com/office/officeart/2005/8/layout/chevron2"/>
    <dgm:cxn modelId="{7D417BB2-DC95-481F-A828-98ADCB1878B9}" type="presParOf" srcId="{BCBD2791-AA77-4CD9-ACFB-DFFBB5C23153}" destId="{AE8AD453-9F5D-41D4-AA08-2E064738B522}" srcOrd="0" destOrd="0" presId="urn:microsoft.com/office/officeart/2005/8/layout/chevron2"/>
    <dgm:cxn modelId="{9F7C6D21-A1C3-468D-85CE-AD96C79786E5}" type="presParOf" srcId="{BCBD2791-AA77-4CD9-ACFB-DFFBB5C23153}" destId="{4A6A21CF-6F7E-4582-981C-6188F2288D48}" srcOrd="1" destOrd="0" presId="urn:microsoft.com/office/officeart/2005/8/layout/chevron2"/>
    <dgm:cxn modelId="{73D4E22B-D4A7-4E55-BD63-79087C047B55}" type="presParOf" srcId="{8E1904F0-06E9-43B1-90AB-9EAFD76627B5}" destId="{5F451E3A-A272-4D36-B6A1-87BDB67087AB}" srcOrd="3" destOrd="0" presId="urn:microsoft.com/office/officeart/2005/8/layout/chevron2"/>
    <dgm:cxn modelId="{D29BADA4-D277-465D-B9B9-F2009DB177A3}" type="presParOf" srcId="{8E1904F0-06E9-43B1-90AB-9EAFD76627B5}" destId="{1746FBCD-79B6-4578-A2AD-C2709DDB27B9}" srcOrd="4" destOrd="0" presId="urn:microsoft.com/office/officeart/2005/8/layout/chevron2"/>
    <dgm:cxn modelId="{CF5860B9-58AD-4D95-B1BF-6145526217EF}" type="presParOf" srcId="{1746FBCD-79B6-4578-A2AD-C2709DDB27B9}" destId="{3AD1492A-6B7B-450B-8A82-4847CC56B849}" srcOrd="0" destOrd="0" presId="urn:microsoft.com/office/officeart/2005/8/layout/chevron2"/>
    <dgm:cxn modelId="{23893CEB-ECDA-43AD-86D4-9D8ED2E325D8}" type="presParOf" srcId="{1746FBCD-79B6-4578-A2AD-C2709DDB27B9}" destId="{D4E274FD-869B-4E37-BCF2-D5A560C9BCA3}" srcOrd="1" destOrd="0" presId="urn:microsoft.com/office/officeart/2005/8/layout/chevron2"/>
    <dgm:cxn modelId="{15983218-23EE-4223-8E87-DB86B1289FD3}" type="presParOf" srcId="{8E1904F0-06E9-43B1-90AB-9EAFD76627B5}" destId="{66B3C3E8-4D4D-40C9-9463-F7F084A094D9}" srcOrd="5" destOrd="0" presId="urn:microsoft.com/office/officeart/2005/8/layout/chevron2"/>
    <dgm:cxn modelId="{A1D2D333-735B-4160-B6F5-EBF164361F2E}" type="presParOf" srcId="{8E1904F0-06E9-43B1-90AB-9EAFD76627B5}" destId="{6B6C0BC5-57D4-4DD3-83A8-D7E701353B9C}" srcOrd="6" destOrd="0" presId="urn:microsoft.com/office/officeart/2005/8/layout/chevron2"/>
    <dgm:cxn modelId="{6C30DB45-619B-4284-8374-0AE10D240BF0}" type="presParOf" srcId="{6B6C0BC5-57D4-4DD3-83A8-D7E701353B9C}" destId="{A85A039A-0834-4136-A2A4-9103B6F770C4}" srcOrd="0" destOrd="0" presId="urn:microsoft.com/office/officeart/2005/8/layout/chevron2"/>
    <dgm:cxn modelId="{0ED95152-7A8A-49B7-A794-5C6CD6144196}" type="presParOf" srcId="{6B6C0BC5-57D4-4DD3-83A8-D7E701353B9C}" destId="{C688A5D3-9ECC-452A-B74A-4E091DAA5BC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1AAFAE-C96A-4CE9-9AF2-601B3EFA1D28}" type="doc">
      <dgm:prSet loTypeId="urn:microsoft.com/office/officeart/2005/8/layout/chevron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AE86DF4-26C1-4AD6-B072-5F96917AA79B}">
      <dgm:prSet phldrT="[Текст]" phldr="1"/>
      <dgm:spPr/>
      <dgm:t>
        <a:bodyPr/>
        <a:lstStyle/>
        <a:p>
          <a:endParaRPr lang="ru-RU"/>
        </a:p>
      </dgm:t>
    </dgm:pt>
    <dgm:pt modelId="{F6696A39-87F8-4CBD-AEDB-D93E991920C8}" type="parTrans" cxnId="{53DF5131-EEC8-48B6-B86F-5549787163F8}">
      <dgm:prSet/>
      <dgm:spPr/>
      <dgm:t>
        <a:bodyPr/>
        <a:lstStyle/>
        <a:p>
          <a:endParaRPr lang="ru-RU"/>
        </a:p>
      </dgm:t>
    </dgm:pt>
    <dgm:pt modelId="{764FF4F1-1EA1-40A1-A2D9-93D5B89A6BB1}" type="sibTrans" cxnId="{53DF5131-EEC8-48B6-B86F-5549787163F8}">
      <dgm:prSet/>
      <dgm:spPr/>
      <dgm:t>
        <a:bodyPr/>
        <a:lstStyle/>
        <a:p>
          <a:endParaRPr lang="ru-RU"/>
        </a:p>
      </dgm:t>
    </dgm:pt>
    <dgm:pt modelId="{5C84A257-E120-44DB-9912-F94A6F575A30}">
      <dgm:prSet phldrT="[Текст]" custT="1"/>
      <dgm:spPr/>
      <dgm:t>
        <a:bodyPr/>
        <a:lstStyle/>
        <a:p>
          <a:pPr algn="just"/>
          <a:r>
            <a:rPr lang="ru-RU" sz="2400" dirty="0" smtClean="0">
              <a:latin typeface="Arial" pitchFamily="34" charset="0"/>
              <a:cs typeface="Arial" pitchFamily="34" charset="0"/>
            </a:rPr>
            <a:t>Оптимизация процесса обучения, повышение интенсивности и качества</a:t>
          </a:r>
          <a:endParaRPr lang="ru-RU" sz="2400" dirty="0"/>
        </a:p>
      </dgm:t>
    </dgm:pt>
    <dgm:pt modelId="{A1EBF30F-B6CE-454D-B3D2-F637FDFAC9BC}" type="parTrans" cxnId="{019CB943-1530-43D6-A026-D54D05DFEA68}">
      <dgm:prSet/>
      <dgm:spPr/>
      <dgm:t>
        <a:bodyPr/>
        <a:lstStyle/>
        <a:p>
          <a:endParaRPr lang="ru-RU"/>
        </a:p>
      </dgm:t>
    </dgm:pt>
    <dgm:pt modelId="{F0E8F76D-7B0D-4653-93D9-B4093560D972}" type="sibTrans" cxnId="{019CB943-1530-43D6-A026-D54D05DFEA68}">
      <dgm:prSet/>
      <dgm:spPr/>
      <dgm:t>
        <a:bodyPr/>
        <a:lstStyle/>
        <a:p>
          <a:endParaRPr lang="ru-RU"/>
        </a:p>
      </dgm:t>
    </dgm:pt>
    <dgm:pt modelId="{930976B4-4BFE-4F0D-9B55-A9BA04E094D3}">
      <dgm:prSet phldrT="[Текст]" phldr="1"/>
      <dgm:spPr/>
      <dgm:t>
        <a:bodyPr/>
        <a:lstStyle/>
        <a:p>
          <a:endParaRPr lang="ru-RU"/>
        </a:p>
      </dgm:t>
    </dgm:pt>
    <dgm:pt modelId="{5CF9DD2D-B7F1-4411-AA86-DCAD226FF8CE}" type="parTrans" cxnId="{74E21394-E0AF-4FA6-92D6-2050A60E430D}">
      <dgm:prSet/>
      <dgm:spPr/>
      <dgm:t>
        <a:bodyPr/>
        <a:lstStyle/>
        <a:p>
          <a:endParaRPr lang="ru-RU"/>
        </a:p>
      </dgm:t>
    </dgm:pt>
    <dgm:pt modelId="{5C1AC974-1C4A-4BD9-A403-B6E70083CE8A}" type="sibTrans" cxnId="{74E21394-E0AF-4FA6-92D6-2050A60E430D}">
      <dgm:prSet/>
      <dgm:spPr/>
      <dgm:t>
        <a:bodyPr/>
        <a:lstStyle/>
        <a:p>
          <a:endParaRPr lang="ru-RU"/>
        </a:p>
      </dgm:t>
    </dgm:pt>
    <dgm:pt modelId="{9F0F93E7-12D1-46C1-BED8-C1136CCC21FB}">
      <dgm:prSet phldrT="[Текст]"/>
      <dgm:spPr/>
      <dgm:t>
        <a:bodyPr/>
        <a:lstStyle/>
        <a:p>
          <a:pPr algn="just"/>
          <a:r>
            <a:rPr lang="ru-RU" dirty="0" smtClean="0">
              <a:latin typeface="Arial" pitchFamily="34" charset="0"/>
              <a:cs typeface="Arial" pitchFamily="34" charset="0"/>
            </a:rPr>
            <a:t>Развитие коммуникативных навыков посредством непосредственного устного или письменного общения с носителями языка</a:t>
          </a:r>
          <a:endParaRPr lang="ru-RU" dirty="0"/>
        </a:p>
      </dgm:t>
    </dgm:pt>
    <dgm:pt modelId="{D7888A06-9F61-427D-975A-93323209868E}" type="parTrans" cxnId="{ECF810BF-9AB2-4938-B965-6DB46A91BE01}">
      <dgm:prSet/>
      <dgm:spPr/>
      <dgm:t>
        <a:bodyPr/>
        <a:lstStyle/>
        <a:p>
          <a:endParaRPr lang="ru-RU"/>
        </a:p>
      </dgm:t>
    </dgm:pt>
    <dgm:pt modelId="{B8046922-771D-45E4-9868-64C2C7A0AC07}" type="sibTrans" cxnId="{ECF810BF-9AB2-4938-B965-6DB46A91BE01}">
      <dgm:prSet/>
      <dgm:spPr/>
      <dgm:t>
        <a:bodyPr/>
        <a:lstStyle/>
        <a:p>
          <a:endParaRPr lang="ru-RU"/>
        </a:p>
      </dgm:t>
    </dgm:pt>
    <dgm:pt modelId="{43D65EE7-00C6-4475-953E-A6C98C29B03F}" type="pres">
      <dgm:prSet presAssocID="{301AAFAE-C96A-4CE9-9AF2-601B3EFA1D2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8AA71D-C31E-47E6-91C8-3668DA80BAF9}" type="pres">
      <dgm:prSet presAssocID="{DAE86DF4-26C1-4AD6-B072-5F96917AA79B}" presName="composite" presStyleCnt="0"/>
      <dgm:spPr/>
    </dgm:pt>
    <dgm:pt modelId="{316625EB-E565-46AA-9536-91F58D2A842B}" type="pres">
      <dgm:prSet presAssocID="{DAE86DF4-26C1-4AD6-B072-5F96917AA79B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272C67-FF0E-440B-8112-3BCA679AC131}" type="pres">
      <dgm:prSet presAssocID="{DAE86DF4-26C1-4AD6-B072-5F96917AA79B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581A6C-3B74-46DC-950B-F3D8BCEB85A8}" type="pres">
      <dgm:prSet presAssocID="{764FF4F1-1EA1-40A1-A2D9-93D5B89A6BB1}" presName="sp" presStyleCnt="0"/>
      <dgm:spPr/>
    </dgm:pt>
    <dgm:pt modelId="{EFCBB67B-DE95-4F7B-91AA-081D0CBF869E}" type="pres">
      <dgm:prSet presAssocID="{930976B4-4BFE-4F0D-9B55-A9BA04E094D3}" presName="composite" presStyleCnt="0"/>
      <dgm:spPr/>
    </dgm:pt>
    <dgm:pt modelId="{B8138A7A-E0CA-420D-AA57-9DD38962CB66}" type="pres">
      <dgm:prSet presAssocID="{930976B4-4BFE-4F0D-9B55-A9BA04E094D3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F6D106-D12E-44F0-A6B8-442F4B2614E7}" type="pres">
      <dgm:prSet presAssocID="{930976B4-4BFE-4F0D-9B55-A9BA04E094D3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94EF4B-BF27-4663-AE74-62AE18B66446}" type="presOf" srcId="{9F0F93E7-12D1-46C1-BED8-C1136CCC21FB}" destId="{DFF6D106-D12E-44F0-A6B8-442F4B2614E7}" srcOrd="0" destOrd="0" presId="urn:microsoft.com/office/officeart/2005/8/layout/chevron2"/>
    <dgm:cxn modelId="{53DF5131-EEC8-48B6-B86F-5549787163F8}" srcId="{301AAFAE-C96A-4CE9-9AF2-601B3EFA1D28}" destId="{DAE86DF4-26C1-4AD6-B072-5F96917AA79B}" srcOrd="0" destOrd="0" parTransId="{F6696A39-87F8-4CBD-AEDB-D93E991920C8}" sibTransId="{764FF4F1-1EA1-40A1-A2D9-93D5B89A6BB1}"/>
    <dgm:cxn modelId="{34DA5BB2-E08D-47DC-A9F3-EC5DF49C3497}" type="presOf" srcId="{301AAFAE-C96A-4CE9-9AF2-601B3EFA1D28}" destId="{43D65EE7-00C6-4475-953E-A6C98C29B03F}" srcOrd="0" destOrd="0" presId="urn:microsoft.com/office/officeart/2005/8/layout/chevron2"/>
    <dgm:cxn modelId="{ECF810BF-9AB2-4938-B965-6DB46A91BE01}" srcId="{930976B4-4BFE-4F0D-9B55-A9BA04E094D3}" destId="{9F0F93E7-12D1-46C1-BED8-C1136CCC21FB}" srcOrd="0" destOrd="0" parTransId="{D7888A06-9F61-427D-975A-93323209868E}" sibTransId="{B8046922-771D-45E4-9868-64C2C7A0AC07}"/>
    <dgm:cxn modelId="{019CB943-1530-43D6-A026-D54D05DFEA68}" srcId="{DAE86DF4-26C1-4AD6-B072-5F96917AA79B}" destId="{5C84A257-E120-44DB-9912-F94A6F575A30}" srcOrd="0" destOrd="0" parTransId="{A1EBF30F-B6CE-454D-B3D2-F637FDFAC9BC}" sibTransId="{F0E8F76D-7B0D-4653-93D9-B4093560D972}"/>
    <dgm:cxn modelId="{74E21394-E0AF-4FA6-92D6-2050A60E430D}" srcId="{301AAFAE-C96A-4CE9-9AF2-601B3EFA1D28}" destId="{930976B4-4BFE-4F0D-9B55-A9BA04E094D3}" srcOrd="1" destOrd="0" parTransId="{5CF9DD2D-B7F1-4411-AA86-DCAD226FF8CE}" sibTransId="{5C1AC974-1C4A-4BD9-A403-B6E70083CE8A}"/>
    <dgm:cxn modelId="{CDFEF08C-AF50-4952-B7A4-E6FB79BCE312}" type="presOf" srcId="{930976B4-4BFE-4F0D-9B55-A9BA04E094D3}" destId="{B8138A7A-E0CA-420D-AA57-9DD38962CB66}" srcOrd="0" destOrd="0" presId="urn:microsoft.com/office/officeart/2005/8/layout/chevron2"/>
    <dgm:cxn modelId="{98198E57-E9A7-43C9-99F3-464E28999996}" type="presOf" srcId="{DAE86DF4-26C1-4AD6-B072-5F96917AA79B}" destId="{316625EB-E565-46AA-9536-91F58D2A842B}" srcOrd="0" destOrd="0" presId="urn:microsoft.com/office/officeart/2005/8/layout/chevron2"/>
    <dgm:cxn modelId="{2EF6CF70-8211-4FF7-9035-8574ABCAAEAA}" type="presOf" srcId="{5C84A257-E120-44DB-9912-F94A6F575A30}" destId="{38272C67-FF0E-440B-8112-3BCA679AC131}" srcOrd="0" destOrd="0" presId="urn:microsoft.com/office/officeart/2005/8/layout/chevron2"/>
    <dgm:cxn modelId="{18CACEB6-1DB0-4A4E-98FE-521FD3906F39}" type="presParOf" srcId="{43D65EE7-00C6-4475-953E-A6C98C29B03F}" destId="{328AA71D-C31E-47E6-91C8-3668DA80BAF9}" srcOrd="0" destOrd="0" presId="urn:microsoft.com/office/officeart/2005/8/layout/chevron2"/>
    <dgm:cxn modelId="{B6C79DF9-0110-4E59-B795-3A0A14C5F3F1}" type="presParOf" srcId="{328AA71D-C31E-47E6-91C8-3668DA80BAF9}" destId="{316625EB-E565-46AA-9536-91F58D2A842B}" srcOrd="0" destOrd="0" presId="urn:microsoft.com/office/officeart/2005/8/layout/chevron2"/>
    <dgm:cxn modelId="{8C4C308A-3664-422B-A20F-359FF01EC8A0}" type="presParOf" srcId="{328AA71D-C31E-47E6-91C8-3668DA80BAF9}" destId="{38272C67-FF0E-440B-8112-3BCA679AC131}" srcOrd="1" destOrd="0" presId="urn:microsoft.com/office/officeart/2005/8/layout/chevron2"/>
    <dgm:cxn modelId="{E9E21566-F1CC-4EF6-B103-1B2D865B3C1D}" type="presParOf" srcId="{43D65EE7-00C6-4475-953E-A6C98C29B03F}" destId="{0D581A6C-3B74-46DC-950B-F3D8BCEB85A8}" srcOrd="1" destOrd="0" presId="urn:microsoft.com/office/officeart/2005/8/layout/chevron2"/>
    <dgm:cxn modelId="{04D54A8E-A5B1-4D6B-A05A-EB1EEE024AB2}" type="presParOf" srcId="{43D65EE7-00C6-4475-953E-A6C98C29B03F}" destId="{EFCBB67B-DE95-4F7B-91AA-081D0CBF869E}" srcOrd="2" destOrd="0" presId="urn:microsoft.com/office/officeart/2005/8/layout/chevron2"/>
    <dgm:cxn modelId="{F26844E1-C176-4B23-A766-68CA17BF5E2A}" type="presParOf" srcId="{EFCBB67B-DE95-4F7B-91AA-081D0CBF869E}" destId="{B8138A7A-E0CA-420D-AA57-9DD38962CB66}" srcOrd="0" destOrd="0" presId="urn:microsoft.com/office/officeart/2005/8/layout/chevron2"/>
    <dgm:cxn modelId="{8D62AEEE-6772-446B-8919-E0056640A1BA}" type="presParOf" srcId="{EFCBB67B-DE95-4F7B-91AA-081D0CBF869E}" destId="{DFF6D106-D12E-44F0-A6B8-442F4B2614E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8F8E00-3D7E-49A8-A809-C4D6CC73AF47}" type="doc">
      <dgm:prSet loTypeId="urn:microsoft.com/office/officeart/2005/8/layout/default#1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2713E97-C24C-4551-9774-26D4D757A2C7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развитие навыков и умений информационно-поисковой деятельности</a:t>
          </a:r>
          <a:endParaRPr lang="ru-RU" sz="2000" dirty="0"/>
        </a:p>
      </dgm:t>
    </dgm:pt>
    <dgm:pt modelId="{451C2843-A24D-4C58-85BD-5C3DEBBA138E}" type="parTrans" cxnId="{7BD7DE08-EE58-4C0D-A2D9-46A58EB375BC}">
      <dgm:prSet/>
      <dgm:spPr/>
      <dgm:t>
        <a:bodyPr/>
        <a:lstStyle/>
        <a:p>
          <a:endParaRPr lang="ru-RU"/>
        </a:p>
      </dgm:t>
    </dgm:pt>
    <dgm:pt modelId="{4D3CC404-BCF6-4E67-824E-3DEA04A7BF46}" type="sibTrans" cxnId="{7BD7DE08-EE58-4C0D-A2D9-46A58EB375BC}">
      <dgm:prSet/>
      <dgm:spPr/>
      <dgm:t>
        <a:bodyPr/>
        <a:lstStyle/>
        <a:p>
          <a:endParaRPr lang="ru-RU"/>
        </a:p>
      </dgm:t>
    </dgm:pt>
    <dgm:pt modelId="{9AC1EA11-FEFA-4E4D-91C4-DACCBC86C04D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объективное оценивание знаний и умений в более короткие сроки</a:t>
          </a:r>
          <a:endParaRPr lang="ru-RU" sz="2000" dirty="0"/>
        </a:p>
      </dgm:t>
    </dgm:pt>
    <dgm:pt modelId="{616AB057-25A1-43FD-BF5C-51654CFAACD6}" type="parTrans" cxnId="{3F6D7137-5120-499E-A19C-DA44157916EF}">
      <dgm:prSet/>
      <dgm:spPr/>
      <dgm:t>
        <a:bodyPr/>
        <a:lstStyle/>
        <a:p>
          <a:endParaRPr lang="ru-RU"/>
        </a:p>
      </dgm:t>
    </dgm:pt>
    <dgm:pt modelId="{35A1F6F5-F8A5-4491-B08B-2F6D5188EF54}" type="sibTrans" cxnId="{3F6D7137-5120-499E-A19C-DA44157916EF}">
      <dgm:prSet/>
      <dgm:spPr/>
      <dgm:t>
        <a:bodyPr/>
        <a:lstStyle/>
        <a:p>
          <a:endParaRPr lang="ru-RU"/>
        </a:p>
      </dgm:t>
    </dgm:pt>
    <dgm:pt modelId="{02BD5A91-B017-446D-B1BB-9AC8F2FB6BE7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создание условий для развития культуры общения, умения работать в сотрудничестве</a:t>
          </a:r>
          <a:endParaRPr lang="ru-RU" sz="2000" dirty="0"/>
        </a:p>
      </dgm:t>
    </dgm:pt>
    <dgm:pt modelId="{840DB873-5683-404B-8289-5DDE9737A1B9}" type="parTrans" cxnId="{1995077D-497D-4B6A-8A34-F12C32D16256}">
      <dgm:prSet/>
      <dgm:spPr/>
      <dgm:t>
        <a:bodyPr/>
        <a:lstStyle/>
        <a:p>
          <a:endParaRPr lang="ru-RU"/>
        </a:p>
      </dgm:t>
    </dgm:pt>
    <dgm:pt modelId="{974265E3-EAA2-4FAB-BA2D-5D170450D892}" type="sibTrans" cxnId="{1995077D-497D-4B6A-8A34-F12C32D16256}">
      <dgm:prSet/>
      <dgm:spPr/>
      <dgm:t>
        <a:bodyPr/>
        <a:lstStyle/>
        <a:p>
          <a:endParaRPr lang="ru-RU"/>
        </a:p>
      </dgm:t>
    </dgm:pt>
    <dgm:pt modelId="{40B54348-CB14-460F-942F-CD32BB580799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способствование готовности к самостоятельному изучению иностранного языка, к дальнейшему самообразованию</a:t>
          </a:r>
          <a:endParaRPr lang="ru-RU" sz="2000" dirty="0"/>
        </a:p>
      </dgm:t>
    </dgm:pt>
    <dgm:pt modelId="{C5EDC1FC-EA6A-49F2-A6C6-9594C9409824}" type="parTrans" cxnId="{8C4CE293-BEC3-4894-85EC-12F555006957}">
      <dgm:prSet/>
      <dgm:spPr/>
      <dgm:t>
        <a:bodyPr/>
        <a:lstStyle/>
        <a:p>
          <a:endParaRPr lang="ru-RU"/>
        </a:p>
      </dgm:t>
    </dgm:pt>
    <dgm:pt modelId="{202E8EBD-0A76-4B8C-A363-DFFFD60F37E4}" type="sibTrans" cxnId="{8C4CE293-BEC3-4894-85EC-12F555006957}">
      <dgm:prSet/>
      <dgm:spPr/>
      <dgm:t>
        <a:bodyPr/>
        <a:lstStyle/>
        <a:p>
          <a:endParaRPr lang="ru-RU"/>
        </a:p>
      </dgm:t>
    </dgm:pt>
    <dgm:pt modelId="{C9D64EC8-C61C-43A0-85A2-A7FC14E3D6D0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приобретение опыта творческой деятельности</a:t>
          </a:r>
          <a:endParaRPr lang="ru-RU" sz="2000" dirty="0"/>
        </a:p>
      </dgm:t>
    </dgm:pt>
    <dgm:pt modelId="{62228114-982E-478D-ACA8-C710B8611577}" type="parTrans" cxnId="{30245786-5D0D-4DB3-B277-90BA8C330295}">
      <dgm:prSet/>
      <dgm:spPr/>
      <dgm:t>
        <a:bodyPr/>
        <a:lstStyle/>
        <a:p>
          <a:endParaRPr lang="ru-RU"/>
        </a:p>
      </dgm:t>
    </dgm:pt>
    <dgm:pt modelId="{AD52AFC7-6A54-4B57-807E-6FC30C49B0B9}" type="sibTrans" cxnId="{30245786-5D0D-4DB3-B277-90BA8C330295}">
      <dgm:prSet/>
      <dgm:spPr/>
      <dgm:t>
        <a:bodyPr/>
        <a:lstStyle/>
        <a:p>
          <a:endParaRPr lang="ru-RU"/>
        </a:p>
      </dgm:t>
    </dgm:pt>
    <dgm:pt modelId="{6A85B621-EA76-46E3-9969-D3183FCB82CD}">
      <dgm:prSet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возможность восполнить дефицит источников учебного материала</a:t>
          </a:r>
          <a:endParaRPr lang="ru-RU" sz="2000" dirty="0"/>
        </a:p>
      </dgm:t>
    </dgm:pt>
    <dgm:pt modelId="{26B3EC54-5664-4474-948B-F0B10024BB17}" type="parTrans" cxnId="{BB216D3A-A5BB-4060-8515-9D5E7DD0E4C7}">
      <dgm:prSet/>
      <dgm:spPr/>
      <dgm:t>
        <a:bodyPr/>
        <a:lstStyle/>
        <a:p>
          <a:endParaRPr lang="ru-RU"/>
        </a:p>
      </dgm:t>
    </dgm:pt>
    <dgm:pt modelId="{D8B2522C-4E9E-48EC-9D89-992C6FB91EB7}" type="sibTrans" cxnId="{BB216D3A-A5BB-4060-8515-9D5E7DD0E4C7}">
      <dgm:prSet/>
      <dgm:spPr/>
      <dgm:t>
        <a:bodyPr/>
        <a:lstStyle/>
        <a:p>
          <a:endParaRPr lang="ru-RU"/>
        </a:p>
      </dgm:t>
    </dgm:pt>
    <dgm:pt modelId="{0930A882-67F9-4666-9133-EA41E6AFA710}" type="pres">
      <dgm:prSet presAssocID="{188F8E00-3D7E-49A8-A809-C4D6CC73AF4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274036-B672-41A3-8F67-097D7A971990}" type="pres">
      <dgm:prSet presAssocID="{6A85B621-EA76-46E3-9969-D3183FCB82CD}" presName="node" presStyleLbl="node1" presStyleIdx="0" presStyleCnt="6" custScaleY="140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30D2E-01D0-46F7-8917-A788F8683068}" type="pres">
      <dgm:prSet presAssocID="{D8B2522C-4E9E-48EC-9D89-992C6FB91EB7}" presName="sibTrans" presStyleCnt="0"/>
      <dgm:spPr/>
    </dgm:pt>
    <dgm:pt modelId="{EFB4FB86-012F-434B-96BE-3FD0904F22A2}" type="pres">
      <dgm:prSet presAssocID="{02713E97-C24C-4551-9774-26D4D757A2C7}" presName="node" presStyleLbl="node1" presStyleIdx="1" presStyleCnt="6" custScaleY="140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5D98BB-83A1-4DB2-BF82-11892913655E}" type="pres">
      <dgm:prSet presAssocID="{4D3CC404-BCF6-4E67-824E-3DEA04A7BF46}" presName="sibTrans" presStyleCnt="0"/>
      <dgm:spPr/>
    </dgm:pt>
    <dgm:pt modelId="{ECB6D9EA-EC8A-4F92-B356-F040C9EE1434}" type="pres">
      <dgm:prSet presAssocID="{9AC1EA11-FEFA-4E4D-91C4-DACCBC86C04D}" presName="node" presStyleLbl="node1" presStyleIdx="2" presStyleCnt="6" custScaleY="140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7A18C-290C-41F1-B4E8-4C1E8DB12432}" type="pres">
      <dgm:prSet presAssocID="{35A1F6F5-F8A5-4491-B08B-2F6D5188EF54}" presName="sibTrans" presStyleCnt="0"/>
      <dgm:spPr/>
    </dgm:pt>
    <dgm:pt modelId="{6884D858-395A-480D-BD27-ED9C4241780B}" type="pres">
      <dgm:prSet presAssocID="{02BD5A91-B017-446D-B1BB-9AC8F2FB6BE7}" presName="node" presStyleLbl="node1" presStyleIdx="3" presStyleCnt="6" custScaleY="140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0882D9-5D3A-4DAD-B774-ADD5DC9B3662}" type="pres">
      <dgm:prSet presAssocID="{974265E3-EAA2-4FAB-BA2D-5D170450D892}" presName="sibTrans" presStyleCnt="0"/>
      <dgm:spPr/>
    </dgm:pt>
    <dgm:pt modelId="{D622983F-90A9-494E-8384-95E3D494F0B0}" type="pres">
      <dgm:prSet presAssocID="{40B54348-CB14-460F-942F-CD32BB580799}" presName="node" presStyleLbl="node1" presStyleIdx="4" presStyleCnt="6" custScaleY="140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0168C3-5B91-44A3-983B-2FC9B7B8D8C2}" type="pres">
      <dgm:prSet presAssocID="{202E8EBD-0A76-4B8C-A363-DFFFD60F37E4}" presName="sibTrans" presStyleCnt="0"/>
      <dgm:spPr/>
    </dgm:pt>
    <dgm:pt modelId="{977D0A12-E6D8-4586-A8C8-B540AAFE685A}" type="pres">
      <dgm:prSet presAssocID="{C9D64EC8-C61C-43A0-85A2-A7FC14E3D6D0}" presName="node" presStyleLbl="node1" presStyleIdx="5" presStyleCnt="6" custScaleY="140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6D7137-5120-499E-A19C-DA44157916EF}" srcId="{188F8E00-3D7E-49A8-A809-C4D6CC73AF47}" destId="{9AC1EA11-FEFA-4E4D-91C4-DACCBC86C04D}" srcOrd="2" destOrd="0" parTransId="{616AB057-25A1-43FD-BF5C-51654CFAACD6}" sibTransId="{35A1F6F5-F8A5-4491-B08B-2F6D5188EF54}"/>
    <dgm:cxn modelId="{30245786-5D0D-4DB3-B277-90BA8C330295}" srcId="{188F8E00-3D7E-49A8-A809-C4D6CC73AF47}" destId="{C9D64EC8-C61C-43A0-85A2-A7FC14E3D6D0}" srcOrd="5" destOrd="0" parTransId="{62228114-982E-478D-ACA8-C710B8611577}" sibTransId="{AD52AFC7-6A54-4B57-807E-6FC30C49B0B9}"/>
    <dgm:cxn modelId="{0D84D7C8-7C63-4155-AB0D-A7673F0BD3C0}" type="presOf" srcId="{9AC1EA11-FEFA-4E4D-91C4-DACCBC86C04D}" destId="{ECB6D9EA-EC8A-4F92-B356-F040C9EE1434}" srcOrd="0" destOrd="0" presId="urn:microsoft.com/office/officeart/2005/8/layout/default#1"/>
    <dgm:cxn modelId="{BB216D3A-A5BB-4060-8515-9D5E7DD0E4C7}" srcId="{188F8E00-3D7E-49A8-A809-C4D6CC73AF47}" destId="{6A85B621-EA76-46E3-9969-D3183FCB82CD}" srcOrd="0" destOrd="0" parTransId="{26B3EC54-5664-4474-948B-F0B10024BB17}" sibTransId="{D8B2522C-4E9E-48EC-9D89-992C6FB91EB7}"/>
    <dgm:cxn modelId="{3BD036F6-B5BA-470D-B6D2-4841F191EB9F}" type="presOf" srcId="{6A85B621-EA76-46E3-9969-D3183FCB82CD}" destId="{96274036-B672-41A3-8F67-097D7A971990}" srcOrd="0" destOrd="0" presId="urn:microsoft.com/office/officeart/2005/8/layout/default#1"/>
    <dgm:cxn modelId="{CB7902E4-E2FC-4926-9B9F-9295639A4B22}" type="presOf" srcId="{C9D64EC8-C61C-43A0-85A2-A7FC14E3D6D0}" destId="{977D0A12-E6D8-4586-A8C8-B540AAFE685A}" srcOrd="0" destOrd="0" presId="urn:microsoft.com/office/officeart/2005/8/layout/default#1"/>
    <dgm:cxn modelId="{B394F196-96BD-499D-AC84-C66E00062AA8}" type="presOf" srcId="{02713E97-C24C-4551-9774-26D4D757A2C7}" destId="{EFB4FB86-012F-434B-96BE-3FD0904F22A2}" srcOrd="0" destOrd="0" presId="urn:microsoft.com/office/officeart/2005/8/layout/default#1"/>
    <dgm:cxn modelId="{66211CD7-6E6B-4F6C-988A-F77E5D69C689}" type="presOf" srcId="{188F8E00-3D7E-49A8-A809-C4D6CC73AF47}" destId="{0930A882-67F9-4666-9133-EA41E6AFA710}" srcOrd="0" destOrd="0" presId="urn:microsoft.com/office/officeart/2005/8/layout/default#1"/>
    <dgm:cxn modelId="{1995077D-497D-4B6A-8A34-F12C32D16256}" srcId="{188F8E00-3D7E-49A8-A809-C4D6CC73AF47}" destId="{02BD5A91-B017-446D-B1BB-9AC8F2FB6BE7}" srcOrd="3" destOrd="0" parTransId="{840DB873-5683-404B-8289-5DDE9737A1B9}" sibTransId="{974265E3-EAA2-4FAB-BA2D-5D170450D892}"/>
    <dgm:cxn modelId="{8FB0CC99-DFDB-44E1-AA82-DD9049F0F5CC}" type="presOf" srcId="{02BD5A91-B017-446D-B1BB-9AC8F2FB6BE7}" destId="{6884D858-395A-480D-BD27-ED9C4241780B}" srcOrd="0" destOrd="0" presId="urn:microsoft.com/office/officeart/2005/8/layout/default#1"/>
    <dgm:cxn modelId="{8C4CE293-BEC3-4894-85EC-12F555006957}" srcId="{188F8E00-3D7E-49A8-A809-C4D6CC73AF47}" destId="{40B54348-CB14-460F-942F-CD32BB580799}" srcOrd="4" destOrd="0" parTransId="{C5EDC1FC-EA6A-49F2-A6C6-9594C9409824}" sibTransId="{202E8EBD-0A76-4B8C-A363-DFFFD60F37E4}"/>
    <dgm:cxn modelId="{A2228EEE-AD61-4B13-81C7-C91A2C7C6AF2}" type="presOf" srcId="{40B54348-CB14-460F-942F-CD32BB580799}" destId="{D622983F-90A9-494E-8384-95E3D494F0B0}" srcOrd="0" destOrd="0" presId="urn:microsoft.com/office/officeart/2005/8/layout/default#1"/>
    <dgm:cxn modelId="{7BD7DE08-EE58-4C0D-A2D9-46A58EB375BC}" srcId="{188F8E00-3D7E-49A8-A809-C4D6CC73AF47}" destId="{02713E97-C24C-4551-9774-26D4D757A2C7}" srcOrd="1" destOrd="0" parTransId="{451C2843-A24D-4C58-85BD-5C3DEBBA138E}" sibTransId="{4D3CC404-BCF6-4E67-824E-3DEA04A7BF46}"/>
    <dgm:cxn modelId="{779BFB80-B8AF-4676-9F08-ED175D7A1326}" type="presParOf" srcId="{0930A882-67F9-4666-9133-EA41E6AFA710}" destId="{96274036-B672-41A3-8F67-097D7A971990}" srcOrd="0" destOrd="0" presId="urn:microsoft.com/office/officeart/2005/8/layout/default#1"/>
    <dgm:cxn modelId="{E1FD5965-0E03-437A-BB24-319AC3BF8036}" type="presParOf" srcId="{0930A882-67F9-4666-9133-EA41E6AFA710}" destId="{2A530D2E-01D0-46F7-8917-A788F8683068}" srcOrd="1" destOrd="0" presId="urn:microsoft.com/office/officeart/2005/8/layout/default#1"/>
    <dgm:cxn modelId="{C58A21A8-7A97-451C-AB31-78E2B49E838A}" type="presParOf" srcId="{0930A882-67F9-4666-9133-EA41E6AFA710}" destId="{EFB4FB86-012F-434B-96BE-3FD0904F22A2}" srcOrd="2" destOrd="0" presId="urn:microsoft.com/office/officeart/2005/8/layout/default#1"/>
    <dgm:cxn modelId="{BE0B3AF2-25DA-4FAB-B538-55E6E850B477}" type="presParOf" srcId="{0930A882-67F9-4666-9133-EA41E6AFA710}" destId="{E85D98BB-83A1-4DB2-BF82-11892913655E}" srcOrd="3" destOrd="0" presId="urn:microsoft.com/office/officeart/2005/8/layout/default#1"/>
    <dgm:cxn modelId="{AE9F78DA-D0EB-47F5-9DE8-5CDA3D19ED1F}" type="presParOf" srcId="{0930A882-67F9-4666-9133-EA41E6AFA710}" destId="{ECB6D9EA-EC8A-4F92-B356-F040C9EE1434}" srcOrd="4" destOrd="0" presId="urn:microsoft.com/office/officeart/2005/8/layout/default#1"/>
    <dgm:cxn modelId="{1AEEE148-3D41-4106-875E-15AF8AA4C05A}" type="presParOf" srcId="{0930A882-67F9-4666-9133-EA41E6AFA710}" destId="{03E7A18C-290C-41F1-B4E8-4C1E8DB12432}" srcOrd="5" destOrd="0" presId="urn:microsoft.com/office/officeart/2005/8/layout/default#1"/>
    <dgm:cxn modelId="{3599446D-6445-4E76-81EB-EE699205D828}" type="presParOf" srcId="{0930A882-67F9-4666-9133-EA41E6AFA710}" destId="{6884D858-395A-480D-BD27-ED9C4241780B}" srcOrd="6" destOrd="0" presId="urn:microsoft.com/office/officeart/2005/8/layout/default#1"/>
    <dgm:cxn modelId="{AAA9E303-1D31-45D7-99EA-07ECC1FF70E6}" type="presParOf" srcId="{0930A882-67F9-4666-9133-EA41E6AFA710}" destId="{D40882D9-5D3A-4DAD-B774-ADD5DC9B3662}" srcOrd="7" destOrd="0" presId="urn:microsoft.com/office/officeart/2005/8/layout/default#1"/>
    <dgm:cxn modelId="{B533A355-2749-458C-8437-916700DF7E78}" type="presParOf" srcId="{0930A882-67F9-4666-9133-EA41E6AFA710}" destId="{D622983F-90A9-494E-8384-95E3D494F0B0}" srcOrd="8" destOrd="0" presId="urn:microsoft.com/office/officeart/2005/8/layout/default#1"/>
    <dgm:cxn modelId="{D3DA5721-F83D-4764-B068-2538AA306840}" type="presParOf" srcId="{0930A882-67F9-4666-9133-EA41E6AFA710}" destId="{3A0168C3-5B91-44A3-983B-2FC9B7B8D8C2}" srcOrd="9" destOrd="0" presId="urn:microsoft.com/office/officeart/2005/8/layout/default#1"/>
    <dgm:cxn modelId="{FADD978E-EE2C-4CF3-BEA2-58FC6CA65321}" type="presParOf" srcId="{0930A882-67F9-4666-9133-EA41E6AFA710}" destId="{977D0A12-E6D8-4586-A8C8-B540AAFE685A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1F0FCC-1CC5-4B21-A36B-709B43AED60D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E7ABD35-D479-4256-AE82-619292251F47}">
      <dgm:prSet phldrT="[Текст]" custT="1"/>
      <dgm:spPr/>
      <dgm:t>
        <a:bodyPr/>
        <a:lstStyle/>
        <a:p>
          <a:pPr algn="ctr"/>
          <a:r>
            <a:rPr lang="ru-RU" sz="2400" dirty="0" smtClean="0">
              <a:latin typeface="Arial" pitchFamily="34" charset="0"/>
              <a:cs typeface="Arial" pitchFamily="34" charset="0"/>
            </a:rPr>
            <a:t>Подготовка к любому уроку с использованием ЦОР кропотливая, требующая тщательной переработки разнообразного материала, работа,   </a:t>
          </a:r>
          <a:endParaRPr lang="ru-RU" sz="2400" dirty="0"/>
        </a:p>
      </dgm:t>
    </dgm:pt>
    <dgm:pt modelId="{A90BBC8A-2601-4642-B466-0699F532F3BF}" type="parTrans" cxnId="{D2D12358-B665-465D-8EEE-FC3435F25CA6}">
      <dgm:prSet/>
      <dgm:spPr/>
      <dgm:t>
        <a:bodyPr/>
        <a:lstStyle/>
        <a:p>
          <a:endParaRPr lang="ru-RU"/>
        </a:p>
      </dgm:t>
    </dgm:pt>
    <dgm:pt modelId="{34E0B232-810A-4C7E-AF60-10A7CAFFEDB2}" type="sibTrans" cxnId="{D2D12358-B665-465D-8EEE-FC3435F25CA6}">
      <dgm:prSet/>
      <dgm:spPr/>
      <dgm:t>
        <a:bodyPr/>
        <a:lstStyle/>
        <a:p>
          <a:endParaRPr lang="ru-RU"/>
        </a:p>
      </dgm:t>
    </dgm:pt>
    <dgm:pt modelId="{B4CC9434-3A5F-45F5-B14B-2F30A86C8450}">
      <dgm:prSet phldrT="[Текст]" custT="1"/>
      <dgm:spPr/>
      <dgm:t>
        <a:bodyPr/>
        <a:lstStyle/>
        <a:p>
          <a:pPr algn="ctr"/>
          <a:r>
            <a:rPr lang="ru-RU" sz="2400" dirty="0" smtClean="0">
              <a:latin typeface="Arial" pitchFamily="34" charset="0"/>
              <a:cs typeface="Arial" pitchFamily="34" charset="0"/>
            </a:rPr>
            <a:t>Зрелищность, яркость, новизна компьютерных элементов урока в сочетании с другими методическими приемами делают урок: </a:t>
          </a:r>
          <a:endParaRPr lang="ru-RU" sz="2400" dirty="0"/>
        </a:p>
      </dgm:t>
    </dgm:pt>
    <dgm:pt modelId="{D6E97A6C-3E81-49F6-854A-B6CE1117ED4D}" type="parTrans" cxnId="{FC186B4A-64F6-4F2F-9C4D-BFDE629B97DF}">
      <dgm:prSet/>
      <dgm:spPr/>
      <dgm:t>
        <a:bodyPr/>
        <a:lstStyle/>
        <a:p>
          <a:endParaRPr lang="ru-RU"/>
        </a:p>
      </dgm:t>
    </dgm:pt>
    <dgm:pt modelId="{961DF158-8208-4E51-8546-AB501BF57FBC}" type="sibTrans" cxnId="{FC186B4A-64F6-4F2F-9C4D-BFDE629B97DF}">
      <dgm:prSet/>
      <dgm:spPr/>
      <dgm:t>
        <a:bodyPr/>
        <a:lstStyle/>
        <a:p>
          <a:endParaRPr lang="ru-RU"/>
        </a:p>
      </dgm:t>
    </dgm:pt>
    <dgm:pt modelId="{7EB4F0AC-9483-4127-8248-863129098397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повышают престиж учителя в глазах учеников</a:t>
          </a:r>
          <a:endParaRPr lang="ru-RU" sz="2200" dirty="0"/>
        </a:p>
      </dgm:t>
    </dgm:pt>
    <dgm:pt modelId="{10421F52-E1AF-49B1-A472-8B2249E14FC0}" type="parTrans" cxnId="{5A76941C-47C3-4EDC-A87E-FD66754F45D7}">
      <dgm:prSet/>
      <dgm:spPr/>
      <dgm:t>
        <a:bodyPr/>
        <a:lstStyle/>
        <a:p>
          <a:endParaRPr lang="ru-RU"/>
        </a:p>
      </dgm:t>
    </dgm:pt>
    <dgm:pt modelId="{F7DF1742-1DD4-467C-82AC-85DF6893AE7B}" type="sibTrans" cxnId="{5A76941C-47C3-4EDC-A87E-FD66754F45D7}">
      <dgm:prSet/>
      <dgm:spPr/>
      <dgm:t>
        <a:bodyPr/>
        <a:lstStyle/>
        <a:p>
          <a:endParaRPr lang="ru-RU"/>
        </a:p>
      </dgm:t>
    </dgm:pt>
    <dgm:pt modelId="{F72FA8DF-D837-4714-AB76-29A3CDA56629}">
      <dgm:prSet phldrT="[Текст]" custT="1"/>
      <dgm:spPr/>
      <dgm:t>
        <a:bodyPr/>
        <a:lstStyle/>
        <a:p>
          <a:pPr algn="just"/>
          <a:endParaRPr lang="ru-RU" sz="2200" dirty="0"/>
        </a:p>
      </dgm:t>
    </dgm:pt>
    <dgm:pt modelId="{DF014C21-5D7C-45A2-80F7-F131F83C8914}" type="parTrans" cxnId="{5DFDE1F7-0331-4A2D-B720-125256077A2D}">
      <dgm:prSet/>
      <dgm:spPr/>
      <dgm:t>
        <a:bodyPr/>
        <a:lstStyle/>
        <a:p>
          <a:endParaRPr lang="ru-RU"/>
        </a:p>
      </dgm:t>
    </dgm:pt>
    <dgm:pt modelId="{1FD4783B-BB59-4EF5-9B48-987F96F0F94C}" type="sibTrans" cxnId="{5DFDE1F7-0331-4A2D-B720-125256077A2D}">
      <dgm:prSet/>
      <dgm:spPr/>
      <dgm:t>
        <a:bodyPr/>
        <a:lstStyle/>
        <a:p>
          <a:endParaRPr lang="ru-RU"/>
        </a:p>
      </dgm:t>
    </dgm:pt>
    <dgm:pt modelId="{43F996C6-EC85-44BD-8F65-F32682DB8AD3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но она становится творческим процессом, который позволяет интегрировать знания в инновационном формате</a:t>
          </a:r>
          <a:endParaRPr lang="ru-RU" sz="2200" dirty="0"/>
        </a:p>
      </dgm:t>
    </dgm:pt>
    <dgm:pt modelId="{6538A115-56B7-43E0-BE15-C619DB267473}" type="parTrans" cxnId="{28A6A90C-F229-4792-B48E-7AFA379C20E5}">
      <dgm:prSet/>
      <dgm:spPr/>
      <dgm:t>
        <a:bodyPr/>
        <a:lstStyle/>
        <a:p>
          <a:endParaRPr lang="ru-RU"/>
        </a:p>
      </dgm:t>
    </dgm:pt>
    <dgm:pt modelId="{EF8CD507-E80C-4688-937B-AA692CFBBF76}" type="sibTrans" cxnId="{28A6A90C-F229-4792-B48E-7AFA379C20E5}">
      <dgm:prSet/>
      <dgm:spPr/>
      <dgm:t>
        <a:bodyPr/>
        <a:lstStyle/>
        <a:p>
          <a:endParaRPr lang="ru-RU"/>
        </a:p>
      </dgm:t>
    </dgm:pt>
    <dgm:pt modelId="{53BEF1A0-8082-4F97-93E0-9759C5297BC6}">
      <dgm:prSet phldrT="[Текст]" custT="1"/>
      <dgm:spPr/>
      <dgm:t>
        <a:bodyPr/>
        <a:lstStyle/>
        <a:p>
          <a:pPr algn="just"/>
          <a:r>
            <a:rPr lang="ru-RU" sz="2200" dirty="0" smtClean="0">
              <a:latin typeface="Arial" pitchFamily="34" charset="0"/>
              <a:cs typeface="Arial" pitchFamily="34" charset="0"/>
            </a:rPr>
            <a:t>необычным, увлекательным, запоминающимся</a:t>
          </a:r>
          <a:endParaRPr lang="ru-RU" sz="2200" dirty="0"/>
        </a:p>
      </dgm:t>
    </dgm:pt>
    <dgm:pt modelId="{611C6D49-CE88-45B3-9F15-00356B7B0672}" type="parTrans" cxnId="{14AB2012-92B5-4CA9-90C1-E20E085C9EA4}">
      <dgm:prSet/>
      <dgm:spPr/>
      <dgm:t>
        <a:bodyPr/>
        <a:lstStyle/>
        <a:p>
          <a:endParaRPr lang="ru-RU"/>
        </a:p>
      </dgm:t>
    </dgm:pt>
    <dgm:pt modelId="{5CE4FBF4-3A32-47F8-A946-B60403BFF4D3}" type="sibTrans" cxnId="{14AB2012-92B5-4CA9-90C1-E20E085C9EA4}">
      <dgm:prSet/>
      <dgm:spPr/>
      <dgm:t>
        <a:bodyPr/>
        <a:lstStyle/>
        <a:p>
          <a:endParaRPr lang="ru-RU"/>
        </a:p>
      </dgm:t>
    </dgm:pt>
    <dgm:pt modelId="{8D71FB2F-C986-4F4E-B73D-EA8A004A6144}" type="pres">
      <dgm:prSet presAssocID="{D71F0FCC-1CC5-4B21-A36B-709B43AED6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C98FDF-ACB4-464A-83FF-63185E0DC1EE}" type="pres">
      <dgm:prSet presAssocID="{AE7ABD35-D479-4256-AE82-619292251F4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A33405-3191-4B9D-9977-05FBE50D30F6}" type="pres">
      <dgm:prSet presAssocID="{AE7ABD35-D479-4256-AE82-619292251F4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3B456D-B0AA-4C18-96A1-586581594BAD}" type="pres">
      <dgm:prSet presAssocID="{B4CC9434-3A5F-45F5-B14B-2F30A86C845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8ACE9-E4EB-4FC3-A11B-B8312B8879DC}" type="pres">
      <dgm:prSet presAssocID="{B4CC9434-3A5F-45F5-B14B-2F30A86C845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D12358-B665-465D-8EEE-FC3435F25CA6}" srcId="{D71F0FCC-1CC5-4B21-A36B-709B43AED60D}" destId="{AE7ABD35-D479-4256-AE82-619292251F47}" srcOrd="0" destOrd="0" parTransId="{A90BBC8A-2601-4642-B466-0699F532F3BF}" sibTransId="{34E0B232-810A-4C7E-AF60-10A7CAFFEDB2}"/>
    <dgm:cxn modelId="{5A76941C-47C3-4EDC-A87E-FD66754F45D7}" srcId="{B4CC9434-3A5F-45F5-B14B-2F30A86C8450}" destId="{7EB4F0AC-9483-4127-8248-863129098397}" srcOrd="1" destOrd="0" parTransId="{10421F52-E1AF-49B1-A472-8B2249E14FC0}" sibTransId="{F7DF1742-1DD4-467C-82AC-85DF6893AE7B}"/>
    <dgm:cxn modelId="{94949355-BB5F-4DE3-BBD9-161912CFFBAA}" type="presOf" srcId="{B4CC9434-3A5F-45F5-B14B-2F30A86C8450}" destId="{673B456D-B0AA-4C18-96A1-586581594BAD}" srcOrd="0" destOrd="0" presId="urn:microsoft.com/office/officeart/2005/8/layout/vList2"/>
    <dgm:cxn modelId="{14AB2012-92B5-4CA9-90C1-E20E085C9EA4}" srcId="{B4CC9434-3A5F-45F5-B14B-2F30A86C8450}" destId="{53BEF1A0-8082-4F97-93E0-9759C5297BC6}" srcOrd="0" destOrd="0" parTransId="{611C6D49-CE88-45B3-9F15-00356B7B0672}" sibTransId="{5CE4FBF4-3A32-47F8-A946-B60403BFF4D3}"/>
    <dgm:cxn modelId="{053F5543-B060-4F3F-A64D-98C6E0643D3E}" type="presOf" srcId="{D71F0FCC-1CC5-4B21-A36B-709B43AED60D}" destId="{8D71FB2F-C986-4F4E-B73D-EA8A004A6144}" srcOrd="0" destOrd="0" presId="urn:microsoft.com/office/officeart/2005/8/layout/vList2"/>
    <dgm:cxn modelId="{29786181-572D-43E2-B0A1-E5C168ECB804}" type="presOf" srcId="{43F996C6-EC85-44BD-8F65-F32682DB8AD3}" destId="{41A33405-3191-4B9D-9977-05FBE50D30F6}" srcOrd="0" destOrd="0" presId="urn:microsoft.com/office/officeart/2005/8/layout/vList2"/>
    <dgm:cxn modelId="{E68D3BF6-377A-4150-89FD-38D89D35FAB2}" type="presOf" srcId="{7EB4F0AC-9483-4127-8248-863129098397}" destId="{0F48ACE9-E4EB-4FC3-A11B-B8312B8879DC}" srcOrd="0" destOrd="1" presId="urn:microsoft.com/office/officeart/2005/8/layout/vList2"/>
    <dgm:cxn modelId="{D73B5DBA-0D23-479C-BFAF-8D08C95AEDCD}" type="presOf" srcId="{F72FA8DF-D837-4714-AB76-29A3CDA56629}" destId="{41A33405-3191-4B9D-9977-05FBE50D30F6}" srcOrd="0" destOrd="1" presId="urn:microsoft.com/office/officeart/2005/8/layout/vList2"/>
    <dgm:cxn modelId="{FC186B4A-64F6-4F2F-9C4D-BFDE629B97DF}" srcId="{D71F0FCC-1CC5-4B21-A36B-709B43AED60D}" destId="{B4CC9434-3A5F-45F5-B14B-2F30A86C8450}" srcOrd="1" destOrd="0" parTransId="{D6E97A6C-3E81-49F6-854A-B6CE1117ED4D}" sibTransId="{961DF158-8208-4E51-8546-AB501BF57FBC}"/>
    <dgm:cxn modelId="{58D7B000-F435-4D3C-A3DA-F99ECAF5C1C2}" type="presOf" srcId="{53BEF1A0-8082-4F97-93E0-9759C5297BC6}" destId="{0F48ACE9-E4EB-4FC3-A11B-B8312B8879DC}" srcOrd="0" destOrd="0" presId="urn:microsoft.com/office/officeart/2005/8/layout/vList2"/>
    <dgm:cxn modelId="{32EAA84E-B1E1-4DC2-BE30-4324AAF8D4E8}" type="presOf" srcId="{AE7ABD35-D479-4256-AE82-619292251F47}" destId="{04C98FDF-ACB4-464A-83FF-63185E0DC1EE}" srcOrd="0" destOrd="0" presId="urn:microsoft.com/office/officeart/2005/8/layout/vList2"/>
    <dgm:cxn modelId="{5DFDE1F7-0331-4A2D-B720-125256077A2D}" srcId="{AE7ABD35-D479-4256-AE82-619292251F47}" destId="{F72FA8DF-D837-4714-AB76-29A3CDA56629}" srcOrd="1" destOrd="0" parTransId="{DF014C21-5D7C-45A2-80F7-F131F83C8914}" sibTransId="{1FD4783B-BB59-4EF5-9B48-987F96F0F94C}"/>
    <dgm:cxn modelId="{28A6A90C-F229-4792-B48E-7AFA379C20E5}" srcId="{AE7ABD35-D479-4256-AE82-619292251F47}" destId="{43F996C6-EC85-44BD-8F65-F32682DB8AD3}" srcOrd="0" destOrd="0" parTransId="{6538A115-56B7-43E0-BE15-C619DB267473}" sibTransId="{EF8CD507-E80C-4688-937B-AA692CFBBF76}"/>
    <dgm:cxn modelId="{6810B3DB-3507-42D9-A918-5F675E6E5B30}" type="presParOf" srcId="{8D71FB2F-C986-4F4E-B73D-EA8A004A6144}" destId="{04C98FDF-ACB4-464A-83FF-63185E0DC1EE}" srcOrd="0" destOrd="0" presId="urn:microsoft.com/office/officeart/2005/8/layout/vList2"/>
    <dgm:cxn modelId="{C58817C2-9653-4700-ACA7-96AD1C8D4944}" type="presParOf" srcId="{8D71FB2F-C986-4F4E-B73D-EA8A004A6144}" destId="{41A33405-3191-4B9D-9977-05FBE50D30F6}" srcOrd="1" destOrd="0" presId="urn:microsoft.com/office/officeart/2005/8/layout/vList2"/>
    <dgm:cxn modelId="{3B65D657-E022-4872-BFC2-4588E3253B97}" type="presParOf" srcId="{8D71FB2F-C986-4F4E-B73D-EA8A004A6144}" destId="{673B456D-B0AA-4C18-96A1-586581594BAD}" srcOrd="2" destOrd="0" presId="urn:microsoft.com/office/officeart/2005/8/layout/vList2"/>
    <dgm:cxn modelId="{0CE9A979-9C28-4636-BB18-BC3545BA53DB}" type="presParOf" srcId="{8D71FB2F-C986-4F4E-B73D-EA8A004A6144}" destId="{0F48ACE9-E4EB-4FC3-A11B-B8312B8879D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rfall.co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english.britishcouncil.org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learnenglishkids.britishcouncil.org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ultitran.com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1885" y="1267097"/>
            <a:ext cx="85169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Использование цифровых образовательных ресурсов (ЦОР) на уроках английского языка в условиях ФГОС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9908" y="5290457"/>
            <a:ext cx="3540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Выполнила:</a:t>
            </a:r>
          </a:p>
          <a:p>
            <a:r>
              <a:rPr lang="ru-RU" dirty="0" err="1" smtClean="0">
                <a:latin typeface="Arial" pitchFamily="34" charset="0"/>
                <a:cs typeface="Arial" pitchFamily="34" charset="0"/>
              </a:rPr>
              <a:t>Шахторина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Дарья Михайловна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учитель английского языка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МОАУ «Гимназия №5»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Заголовок 55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133773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Цифровые образовательные ресурсы (ЦОР)</a:t>
            </a:r>
            <a:endParaRPr lang="ru-RU" sz="3600" dirty="0"/>
          </a:p>
        </p:txBody>
      </p:sp>
      <p:sp>
        <p:nvSpPr>
          <p:cNvPr id="57" name="TextBox 56"/>
          <p:cNvSpPr txBox="1"/>
          <p:nvPr/>
        </p:nvSpPr>
        <p:spPr>
          <a:xfrm>
            <a:off x="222069" y="1593668"/>
            <a:ext cx="871292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ЦОР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 - информационный источник, который содержит графическую, текстовую, цифровую, речевую, музыкальную информацию, направленный на достижение образовательных и воспитательных задач учебного процесса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maxresdefault.jpg"/>
          <p:cNvPicPr>
            <a:picLocks noChangeAspect="1"/>
          </p:cNvPicPr>
          <p:nvPr/>
        </p:nvPicPr>
        <p:blipFill>
          <a:blip r:embed="rId2" cstate="print"/>
          <a:srcRect l="16571" r="16571"/>
          <a:stretch>
            <a:fillRect/>
          </a:stretch>
        </p:blipFill>
        <p:spPr>
          <a:xfrm>
            <a:off x="5042263" y="3540032"/>
            <a:ext cx="3304903" cy="27805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8354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1756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Использование ЦОР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823" y="1465729"/>
            <a:ext cx="8464731" cy="4711234"/>
          </a:xfrm>
        </p:spPr>
        <p:txBody>
          <a:bodyPr>
            <a:normAutofit/>
          </a:bodyPr>
          <a:lstStyle/>
          <a:p>
            <a:pPr algn="just"/>
            <a:r>
              <a:rPr lang="ru-RU" sz="2600" dirty="0" smtClean="0">
                <a:latin typeface="Arial" pitchFamily="34" charset="0"/>
                <a:cs typeface="Arial" pitchFamily="34" charset="0"/>
              </a:rPr>
              <a:t>сочетание современных технических средств и новых современных форм преподавания (например, интерактивные методики обучения)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1_5254fe3eb20a95254fe3eb20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8777" y="2937586"/>
            <a:ext cx="4911634" cy="3480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3999" cy="133773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Дидактические задачи, решаемые  при использовании ЦОР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313509" y="1293222"/>
          <a:ext cx="8503920" cy="5368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3999" cy="133773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Дидактические задачи, решаемые  при использовании ЦОР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00446" y="1319348"/>
          <a:ext cx="8503920" cy="5368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" y="156754"/>
            <a:ext cx="9143999" cy="118097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Дидактические задачи, решаемые  при использовании ЦОР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365760" y="1841138"/>
          <a:ext cx="846473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33773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Преимущества ЦОР для получения образования в условиях ФГОС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470263" y="1396999"/>
          <a:ext cx="8177347" cy="50038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2"/>
            <a:ext cx="9144000" cy="105809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Варианты используемых ЦОР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7880" t="9191" r="13599" b="8640"/>
          <a:stretch>
            <a:fillRect/>
          </a:stretch>
        </p:blipFill>
        <p:spPr bwMode="auto">
          <a:xfrm>
            <a:off x="914400" y="1585569"/>
            <a:ext cx="7158446" cy="4826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188720" y="940526"/>
            <a:ext cx="6753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  <a:hlinkClick r:id="rId3"/>
              </a:rPr>
              <a:t>https://www.starfall.com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"/>
            <a:ext cx="9144000" cy="1058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Варианты используемых ЦОР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2148" t="9643" r="13558" b="6250"/>
          <a:stretch>
            <a:fillRect/>
          </a:stretch>
        </p:blipFill>
        <p:spPr bwMode="auto">
          <a:xfrm>
            <a:off x="951206" y="1606730"/>
            <a:ext cx="7203710" cy="45850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188720" y="901337"/>
            <a:ext cx="6622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  <a:hlinkClick r:id="rId3"/>
              </a:rPr>
              <a:t>https://learnenglish.britishcouncil.org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"/>
            <a:ext cx="9144000" cy="1058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Варианты используемых ЦОР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1948" t="9464" r="12772" b="6250"/>
          <a:stretch>
            <a:fillRect/>
          </a:stretch>
        </p:blipFill>
        <p:spPr bwMode="auto">
          <a:xfrm>
            <a:off x="875211" y="1530436"/>
            <a:ext cx="7508837" cy="47266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175657" y="875211"/>
            <a:ext cx="679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  <a:hlinkClick r:id="rId3"/>
              </a:rPr>
              <a:t>http://learnenglishkids.britishcouncil.org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"/>
            <a:ext cx="9144000" cy="1058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Варианты используемых ЦОР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t="9643" r="22487" b="6250"/>
          <a:stretch>
            <a:fillRect/>
          </a:stretch>
        </p:blipFill>
        <p:spPr bwMode="auto">
          <a:xfrm>
            <a:off x="862148" y="1667757"/>
            <a:ext cx="7394345" cy="45109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188720" y="992777"/>
            <a:ext cx="676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  <a:hlinkClick r:id="rId3"/>
              </a:rPr>
              <a:t>https://www.multitran.com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0" y="1"/>
            <a:ext cx="9144000" cy="901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ЗАКЛЮЧЕНИЕ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352698" y="953589"/>
          <a:ext cx="8477794" cy="5381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</TotalTime>
  <Words>360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Презентация PowerPoint</vt:lpstr>
      <vt:lpstr>Цифровые образовательные ресурсы (ЦОР)</vt:lpstr>
      <vt:lpstr>Использование ЦОР</vt:lpstr>
      <vt:lpstr>Дидактические задачи, решаемые  при использовании ЦОР</vt:lpstr>
      <vt:lpstr>Дидактические задачи, решаемые  при использовании ЦОР</vt:lpstr>
      <vt:lpstr>Дидактические задачи, решаемые  при использовании ЦОР</vt:lpstr>
      <vt:lpstr>Преимущества ЦОР для получения образования в условиях ФГОС</vt:lpstr>
      <vt:lpstr>Варианты используемых ЦОР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Дарья</cp:lastModifiedBy>
  <cp:revision>97</cp:revision>
  <dcterms:created xsi:type="dcterms:W3CDTF">2016-11-18T14:12:19Z</dcterms:created>
  <dcterms:modified xsi:type="dcterms:W3CDTF">2021-01-29T17:44:04Z</dcterms:modified>
</cp:coreProperties>
</file>