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62" r:id="rId5"/>
    <p:sldId id="265" r:id="rId6"/>
    <p:sldId id="258" r:id="rId7"/>
    <p:sldId id="263" r:id="rId8"/>
    <p:sldId id="264" r:id="rId9"/>
    <p:sldId id="25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74" autoAdjust="0"/>
    <p:restoredTop sz="94660"/>
  </p:normalViewPr>
  <p:slideViewPr>
    <p:cSldViewPr snapToGrid="0">
      <p:cViewPr varScale="1">
        <p:scale>
          <a:sx n="74" d="100"/>
          <a:sy n="74" d="100"/>
        </p:scale>
        <p:origin x="4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89408" y="1365161"/>
            <a:ext cx="7817477" cy="4134118"/>
          </a:xfr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/>
          <a:lstStyle/>
          <a:p>
            <a:r>
              <a:rPr lang="ru-RU" sz="7200" b="1" i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72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оспитание патриота в школе и техникуме</a:t>
            </a:r>
            <a:br>
              <a:rPr lang="ru-RU" sz="72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13241" y="4371665"/>
            <a:ext cx="5193644" cy="112761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подготовили</a:t>
            </a:r>
          </a:p>
          <a:p>
            <a:pPr algn="r"/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Зимникова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И.Ю.</a:t>
            </a:r>
          </a:p>
          <a:p>
            <a:pPr algn="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Седых Е.В.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ятно 1 3"/>
          <p:cNvSpPr/>
          <p:nvPr/>
        </p:nvSpPr>
        <p:spPr>
          <a:xfrm>
            <a:off x="746975" y="746975"/>
            <a:ext cx="1300766" cy="1300766"/>
          </a:xfrm>
          <a:prstGeom prst="irregularSeal1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но 1 4"/>
          <p:cNvSpPr/>
          <p:nvPr/>
        </p:nvSpPr>
        <p:spPr>
          <a:xfrm>
            <a:off x="10648682" y="1633471"/>
            <a:ext cx="1300766" cy="1300766"/>
          </a:xfrm>
          <a:prstGeom prst="irregularSeal1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2793405" y="5499279"/>
            <a:ext cx="1300766" cy="1300766"/>
          </a:xfrm>
          <a:prstGeom prst="irregularSeal1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2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</a:t>
            </a:r>
            <a:endParaRPr lang="ru-RU" sz="5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«Толковом словаре русского языка» под ред. Ушакова отмечено, что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 – это «человек, преданный своему народу, любящий свое отечество, готовый на жертвы и совершающий подвиги во имя интересов своей родины»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с. 524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Толковом </a:t>
            </a:r>
            <a:r>
              <a:rPr lang="ru-RU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словаре русского </a:t>
            </a: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языка 85 тысяч слов / под ред. Д.Н. Ушакова. – М.: «Стандарт», 2019. – 768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569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способствует воспитанию патриота?</a:t>
            </a:r>
            <a:endParaRPr lang="ru-RU" sz="4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1751526" y="2498502"/>
            <a:ext cx="2253803" cy="2305318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4158802" y="3938789"/>
            <a:ext cx="2253803" cy="2305318"/>
          </a:xfrm>
          <a:prstGeom prst="actionButtonHel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справка 5">
            <a:hlinkClick r:id="" action="ppaction://noaction" highlightClick="1"/>
          </p:cNvPr>
          <p:cNvSpPr/>
          <p:nvPr/>
        </p:nvSpPr>
        <p:spPr>
          <a:xfrm>
            <a:off x="6566078" y="2498502"/>
            <a:ext cx="2253803" cy="2305318"/>
          </a:xfrm>
          <a:prstGeom prst="actionButtonHelp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8973354" y="3938789"/>
            <a:ext cx="2253803" cy="2305318"/>
          </a:xfrm>
          <a:prstGeom prst="actionButtonHelp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20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тематических классных/кураторских часов</a:t>
            </a:r>
            <a:endParaRPr lang="ru-RU" sz="4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596980" y="2768958"/>
            <a:ext cx="3052293" cy="328411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«День памяти жертв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Холокоста»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4649273" y="2768958"/>
            <a:ext cx="3052293" cy="328411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«День защитника Отечества»</a:t>
            </a: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7684395" y="2768958"/>
            <a:ext cx="3052293" cy="328411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«День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Победы!»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59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внеурочных занятий «Разговоры о важном»</a:t>
            </a:r>
            <a:endParaRPr lang="ru-RU" sz="4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795" t="12279" r="17067" b="26020"/>
          <a:stretch/>
        </p:blipFill>
        <p:spPr>
          <a:xfrm rot="20482885">
            <a:off x="878690" y="3040706"/>
            <a:ext cx="4217893" cy="200058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8790" t="11753" r="12320" b="7086"/>
          <a:stretch/>
        </p:blipFill>
        <p:spPr>
          <a:xfrm rot="20527638">
            <a:off x="2935861" y="3133917"/>
            <a:ext cx="5187368" cy="3000473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9680" t="10695" r="12221" b="11664"/>
          <a:stretch/>
        </p:blipFill>
        <p:spPr>
          <a:xfrm rot="20495611">
            <a:off x="6259707" y="3167978"/>
            <a:ext cx="5252585" cy="2935854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0574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2676" y="802772"/>
            <a:ext cx="9601196" cy="1564783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тематических фильмов (или отрывков из фильмов по изучаемым произведениям на уроках литературы)</a:t>
            </a:r>
            <a:endParaRPr lang="ru-RU" sz="40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82" y="2459865"/>
            <a:ext cx="3529171" cy="2350483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453" y="4043967"/>
            <a:ext cx="4092907" cy="2302260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360" y="2459865"/>
            <a:ext cx="3316703" cy="2411243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3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2522" y="1445771"/>
            <a:ext cx="9601196" cy="1303867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музеев</a:t>
            </a:r>
            <a:endParaRPr lang="ru-RU" sz="60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9262"/>
            <a:ext cx="4456088" cy="2970725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744" y="2949262"/>
            <a:ext cx="4569052" cy="296631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192" y="2949262"/>
            <a:ext cx="4513808" cy="2981119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34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тематических конкурсах</a:t>
            </a: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721735" y="2756079"/>
            <a:ext cx="6748530" cy="251138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конкурс сочинений «Без срока давности»; конкурсы чтецов и т.д. 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но 1 4"/>
          <p:cNvSpPr/>
          <p:nvPr/>
        </p:nvSpPr>
        <p:spPr>
          <a:xfrm>
            <a:off x="1068947" y="2711003"/>
            <a:ext cx="1300766" cy="1300766"/>
          </a:xfrm>
          <a:prstGeom prst="irregularSeal1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24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4190" y="1970467"/>
            <a:ext cx="9601196" cy="3116687"/>
          </a:xfr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6000" i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патриота – это одна из целей педагога </a:t>
            </a:r>
            <a:endParaRPr lang="ru-RU" sz="6000" i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92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59</TotalTime>
  <Words>174</Words>
  <Application>Microsoft Office PowerPoint</Application>
  <PresentationFormat>Широкоэкранный</PresentationFormat>
  <Paragraphs>19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Garamond</vt:lpstr>
      <vt:lpstr>Times New Roman</vt:lpstr>
      <vt:lpstr>Натуральные материалы</vt:lpstr>
      <vt:lpstr>Воспитание патриота в школе и техникуме </vt:lpstr>
      <vt:lpstr>Патриот</vt:lpstr>
      <vt:lpstr>Что же способствует воспитанию патриота?</vt:lpstr>
      <vt:lpstr>Проведение тематических классных/кураторских часов</vt:lpstr>
      <vt:lpstr>Проведение внеурочных занятий «Разговоры о важном»</vt:lpstr>
      <vt:lpstr>Просмотр тематических фильмов (или отрывков из фильмов по изучаемым произведениям на уроках литературы)</vt:lpstr>
      <vt:lpstr>Посещение музеев</vt:lpstr>
      <vt:lpstr>Участие в тематических конкурсах</vt:lpstr>
      <vt:lpstr>Воспитание патриота – это одна из целей педагога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Воспитание патриота</dc:title>
  <dc:creator>HP</dc:creator>
  <cp:lastModifiedBy>HP</cp:lastModifiedBy>
  <cp:revision>7</cp:revision>
  <dcterms:created xsi:type="dcterms:W3CDTF">2024-10-19T17:10:04Z</dcterms:created>
  <dcterms:modified xsi:type="dcterms:W3CDTF">2024-10-19T18:09:19Z</dcterms:modified>
</cp:coreProperties>
</file>