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6" r:id="rId4"/>
    <p:sldId id="267" r:id="rId5"/>
    <p:sldId id="264" r:id="rId6"/>
    <p:sldId id="282" r:id="rId7"/>
    <p:sldId id="265" r:id="rId8"/>
    <p:sldId id="268" r:id="rId9"/>
    <p:sldId id="283" r:id="rId10"/>
    <p:sldId id="284" r:id="rId11"/>
    <p:sldId id="285" r:id="rId12"/>
    <p:sldId id="270" r:id="rId13"/>
    <p:sldId id="272" r:id="rId14"/>
    <p:sldId id="271" r:id="rId15"/>
    <p:sldId id="281" r:id="rId16"/>
    <p:sldId id="277" r:id="rId17"/>
    <p:sldId id="275" r:id="rId18"/>
    <p:sldId id="274" r:id="rId19"/>
    <p:sldId id="278" r:id="rId20"/>
    <p:sldId id="279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63D"/>
    <a:srgbClr val="005828"/>
    <a:srgbClr val="8D1E1B"/>
    <a:srgbClr val="993300"/>
    <a:srgbClr val="BE2824"/>
    <a:srgbClr val="F90B05"/>
    <a:srgbClr val="740000"/>
    <a:srgbClr val="BC080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5E287ED3-2DE1-4440-9BAE-C8EE7413422A}"/>
              </a:ext>
            </a:extLst>
          </p:cNvPr>
          <p:cNvSpPr/>
          <p:nvPr userDrawn="1"/>
        </p:nvSpPr>
        <p:spPr>
          <a:xfrm>
            <a:off x="0" y="2974694"/>
            <a:ext cx="9144000" cy="388330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D726B7-0BEE-4121-86DF-96B9529D8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365126"/>
            <a:ext cx="394335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="" xmlns:a16="http://schemas.microsoft.com/office/drawing/2014/main" id="{CA6A3313-0005-4834-8566-7A21A2EC58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03836" y="365125"/>
            <a:ext cx="3637133" cy="6174571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A9E456F4-DBB4-415C-AD65-9A75F2AF27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72000" y="3183038"/>
            <a:ext cx="3943350" cy="3355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128157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21.png"/><Relationship Id="rId4" Type="http://schemas.microsoft.com/office/2007/relationships/media" Target="../media/media1.mp3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.jpeg"/><Relationship Id="rId7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.jpeg"/><Relationship Id="rId7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600200"/>
            <a:ext cx="7200800" cy="499715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https://avatars.mds.yandex.net/i?id=96f953677d2fa7ac4eadb4303a22fbf3339f2046-9845623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7494680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783" y="27508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e25a70b766d3e37437bdc61d6fb0dee03f8780cb-5232750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8064893" cy="276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68881" y="1383737"/>
            <a:ext cx="41044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Крупная строительная фирма решила вложить деньги в приобретение земельного  участка для строительства туристической лыжной базы. Им необходим пейзажный участок с крутым склоном, на котором не будет препятствий для строительства, рядом будет проходить дорога и </a:t>
            </a:r>
            <a:r>
              <a:rPr lang="ru-RU" dirty="0" smtClean="0"/>
              <a:t>будет находится </a:t>
            </a:r>
            <a:r>
              <a:rPr lang="ru-RU" dirty="0"/>
              <a:t>населенный пункт. </a:t>
            </a: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44824"/>
            <a:ext cx="3107762" cy="2124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8159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72716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704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1. Определите какие географические объекты присутствуют на участке и какие из них расположены поблизости.</a:t>
            </a:r>
          </a:p>
          <a:p>
            <a:r>
              <a:rPr lang="ru-RU" dirty="0" smtClean="0"/>
              <a:t>Определите наивысшую точку земельного участка.</a:t>
            </a:r>
          </a:p>
          <a:p>
            <a:r>
              <a:rPr lang="ru-RU" dirty="0" smtClean="0"/>
              <a:t>Определите площадь земельных участков и расстояние до дороги.</a:t>
            </a:r>
          </a:p>
          <a:p>
            <a:r>
              <a:rPr lang="ru-RU" dirty="0" smtClean="0"/>
              <a:t>Составьте план своего выступления с выводами: подходит или не подходит участок для строительства лыжной базы, приведите доказательства.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460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9">
            <a:extLst>
              <a:ext uri="{FF2B5EF4-FFF2-40B4-BE49-F238E27FC236}">
                <a16:creationId xmlns="" xmlns:a16="http://schemas.microsoft.com/office/drawing/2014/main" id="{39FC5A32-BB8A-49FF-8898-CA7E553DBEDD}"/>
              </a:ext>
            </a:extLst>
          </p:cNvPr>
          <p:cNvSpPr txBox="1">
            <a:spLocks/>
          </p:cNvSpPr>
          <p:nvPr/>
        </p:nvSpPr>
        <p:spPr>
          <a:xfrm>
            <a:off x="4671551" y="4248150"/>
            <a:ext cx="4454013" cy="10272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sz="3600" b="1" dirty="0">
              <a:solidFill>
                <a:schemeClr val="bg1"/>
              </a:solidFill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5DBF1CE9-F983-4CDF-9BDC-C6D0500B4C87}"/>
              </a:ext>
            </a:extLst>
          </p:cNvPr>
          <p:cNvCxnSpPr>
            <a:cxnSpLocks/>
          </p:cNvCxnSpPr>
          <p:nvPr/>
        </p:nvCxnSpPr>
        <p:spPr>
          <a:xfrm>
            <a:off x="5645593" y="2641799"/>
            <a:ext cx="1788289" cy="0"/>
          </a:xfrm>
          <a:prstGeom prst="line">
            <a:avLst/>
          </a:prstGeom>
          <a:ln w="635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475656" y="549735"/>
            <a:ext cx="713002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Пошли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степные места. Глянешь с горы – какой вид!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Видишь извилистую          , протекающую среди зелёных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низкие            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распаханные и засеянные доверху,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разбегаются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широкими волнами;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заросшие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вьются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ними;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кое-где разбросаны одинокие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лиственные 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; от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деревни до деревни бегут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просёлочные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далее, далее едете вы.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все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мельче и мельче, дерева почти не видать. Вот она наконец – безграничная, необозримая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степь!.. (И. С. Тургенев «Записки охотника»).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43832" y="3906502"/>
            <a:ext cx="714532" cy="5970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5593" y="2664356"/>
            <a:ext cx="485882" cy="5970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8733" y="1053303"/>
            <a:ext cx="504936" cy="5335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0710" y="1481332"/>
            <a:ext cx="590680" cy="5843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1061" y="2693979"/>
            <a:ext cx="504936" cy="54623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54948" y="4425811"/>
            <a:ext cx="562098" cy="406500"/>
          </a:xfrm>
          <a:prstGeom prst="rect">
            <a:avLst/>
          </a:prstGeom>
        </p:spPr>
      </p:pic>
      <p:pic>
        <p:nvPicPr>
          <p:cNvPr id="5122" name="Picture 2" descr="https://avatars.mds.yandex.net/i?id=ea7c4bfb1f239be7f72ff00b037038b3-5351585-images-thumbs&amp;n=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0674" y="4828646"/>
            <a:ext cx="969266" cy="44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i?id=ea7c4bfb1f239be7f72ff00b037038b3-5351585-images-thumbs&amp;n=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1404" y="1916832"/>
            <a:ext cx="969266" cy="44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055" y="54868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3493896" y="0"/>
            <a:ext cx="288854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Разминка</a:t>
            </a:r>
            <a:endParaRPr lang="ru-RU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4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План 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340768"/>
            <a:ext cx="619268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3203848" y="2276872"/>
            <a:ext cx="1396658" cy="70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55575" y="325105"/>
            <a:ext cx="7000443" cy="120032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863D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cap="none" spc="0" dirty="0" smtClean="0">
                <a:ln w="17780" cmpd="sng">
                  <a:solidFill>
                    <a:srgbClr val="00863D">
                      <a:alpha val="8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</a:rPr>
              <a:t>В каком направлении от г. Высокая</a:t>
            </a:r>
          </a:p>
          <a:p>
            <a:pPr algn="ctr"/>
            <a:r>
              <a:rPr lang="ru-RU" sz="2400" cap="none" spc="0" dirty="0" smtClean="0">
                <a:ln w="17780" cmpd="sng">
                  <a:solidFill>
                    <a:srgbClr val="00863D">
                      <a:alpha val="8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</a:rPr>
              <a:t> находится участок №2?</a:t>
            </a:r>
          </a:p>
          <a:p>
            <a:pPr algn="ctr"/>
            <a:r>
              <a:rPr lang="ru-RU" sz="2400" dirty="0" smtClean="0">
                <a:ln w="17780" cmpd="sng">
                  <a:solidFill>
                    <a:srgbClr val="00863D">
                      <a:alpha val="8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</a:rPr>
              <a:t>Определите наивысшую точку на плане местности?</a:t>
            </a:r>
            <a:endParaRPr lang="ru-RU" sz="3200" cap="none" spc="0" dirty="0">
              <a:ln w="17780" cmpd="sng">
                <a:solidFill>
                  <a:srgbClr val="00863D">
                    <a:alpha val="80000"/>
                  </a:srgbClr>
                </a:solidFill>
                <a:prstDash val="solid"/>
                <a:miter lim="800000"/>
              </a:ln>
              <a:noFill/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548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9">
            <a:extLst>
              <a:ext uri="{FF2B5EF4-FFF2-40B4-BE49-F238E27FC236}">
                <a16:creationId xmlns="" xmlns:a16="http://schemas.microsoft.com/office/drawing/2014/main" id="{39FC5A32-BB8A-49FF-8898-CA7E553DBEDD}"/>
              </a:ext>
            </a:extLst>
          </p:cNvPr>
          <p:cNvSpPr txBox="1">
            <a:spLocks/>
          </p:cNvSpPr>
          <p:nvPr/>
        </p:nvSpPr>
        <p:spPr>
          <a:xfrm>
            <a:off x="4671551" y="4248150"/>
            <a:ext cx="4454013" cy="10272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sz="3600" b="1" dirty="0">
              <a:solidFill>
                <a:schemeClr val="bg1"/>
              </a:solidFill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5DBF1CE9-F983-4CDF-9BDC-C6D0500B4C87}"/>
              </a:ext>
            </a:extLst>
          </p:cNvPr>
          <p:cNvCxnSpPr>
            <a:cxnSpLocks/>
          </p:cNvCxnSpPr>
          <p:nvPr/>
        </p:nvCxnSpPr>
        <p:spPr>
          <a:xfrm>
            <a:off x="5645593" y="2641799"/>
            <a:ext cx="1788289" cy="0"/>
          </a:xfrm>
          <a:prstGeom prst="line">
            <a:avLst/>
          </a:prstGeom>
          <a:ln w="635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475656" y="549735"/>
            <a:ext cx="713002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Пошли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степные места. Глянешь с горы – какой вид!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Видишь извилистую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реку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протекающую среди зелёных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лугов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низкие холмы, распаханные и засеянные доверху,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разбегаются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широкими волнами; заросшие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кустарником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овраги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вьются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ними;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кое-где разбросаны одинокие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лиственные деревья          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; от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деревни до деревни бегут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просёлочные дороги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далее, далее едете вы.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Холмы               все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мельче и мельче, дерева почти не видать. Вот она наконец – безграничная, необозримая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степь!.. (И. С. Тургенев «Записки охотника»).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1061" y="3911266"/>
            <a:ext cx="714532" cy="5970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6302" y="3110969"/>
            <a:ext cx="485882" cy="5970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988" y="1032540"/>
            <a:ext cx="504936" cy="5335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0289" y="1481492"/>
            <a:ext cx="590680" cy="5843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88733" y="2693979"/>
            <a:ext cx="504936" cy="54623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304" y="4453533"/>
            <a:ext cx="562098" cy="406500"/>
          </a:xfrm>
          <a:prstGeom prst="rect">
            <a:avLst/>
          </a:prstGeom>
        </p:spPr>
      </p:pic>
      <p:pic>
        <p:nvPicPr>
          <p:cNvPr id="5122" name="Picture 2" descr="https://avatars.mds.yandex.net/i?id=ea7c4bfb1f239be7f72ff00b037038b3-5351585-images-thumbs&amp;n=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8379" y="4832311"/>
            <a:ext cx="969266" cy="44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055" y="353719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553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План 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866015"/>
            <a:ext cx="619268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3707904" y="1813665"/>
            <a:ext cx="1396658" cy="70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-396552" y="3068960"/>
            <a:ext cx="4248472" cy="345638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9-10-отлично</a:t>
            </a:r>
          </a:p>
          <a:p>
            <a:pPr algn="ctr"/>
            <a:r>
              <a:rPr lang="ru-RU" dirty="0" smtClean="0"/>
              <a:t>7-8-хорошо</a:t>
            </a:r>
          </a:p>
          <a:p>
            <a:pPr algn="ctr"/>
            <a:r>
              <a:rPr lang="ru-RU" dirty="0" smtClean="0"/>
              <a:t>5-6</a:t>
            </a:r>
          </a:p>
          <a:p>
            <a:pPr algn="ctr"/>
            <a:r>
              <a:rPr lang="ru-RU" dirty="0" smtClean="0"/>
              <a:t>удовлетворительно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247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751" y="1700808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91880" y="332656"/>
            <a:ext cx="3227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Разминка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763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4892749" cy="5022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5696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72716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9021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rsed\Downloads\f02cd82484eb1f11b51ef60b1b44ae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68760"/>
            <a:ext cx="70104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92175" y="332656"/>
            <a:ext cx="3427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Вспомним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91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rsed\Downloads\php8B6xoD_Naterial-po-podgotovke-k-VPR-po-matematike-na-temu-_ahozhdenie-plocshadi-pryamougolnika_-4_html_ba82c1735c175a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8027719" cy="393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5-конечная звезда 2"/>
          <p:cNvSpPr/>
          <p:nvPr/>
        </p:nvSpPr>
        <p:spPr>
          <a:xfrm>
            <a:off x="-396552" y="3068960"/>
            <a:ext cx="4248472" cy="345638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 верный 5 баллов</a:t>
            </a:r>
          </a:p>
          <a:p>
            <a:pPr algn="ctr"/>
            <a:r>
              <a:rPr lang="ru-RU" dirty="0" smtClean="0"/>
              <a:t>Ответ неверный о баллов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24723" y="332656"/>
            <a:ext cx="2362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Решим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475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rsed\Downloads\phpB6qlH6_Matematika_14_oktyabrya_html_6b9daf38d4760b4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узыка для детского видео без слов (можно использовать для тренировки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380312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03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3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73641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avatars.mds.yandex.net/i?id=080c64898e260b210d900bc34a5d736ca54a9c07-5260587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00" y="1"/>
            <a:ext cx="1772815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i?id=415d7b7f091b8f90893b0ef065557bb70210bbc6-10391931-images-thumbs&amp;n=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8635" y="44624"/>
            <a:ext cx="1872206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vatars.mds.yandex.net/i?id=0a1131642bec344509d4cba0ef47f398e72af3b4-3975511-images-thumbs&amp;n=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16" y="4625751"/>
            <a:ext cx="2232248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avatars.mds.yandex.net/i?id=2358ebfab4e6c9ea0d509d444df93af43c05b4b5b68538a4-12421823-images-thumbs&amp;n=1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625"/>
          <a:stretch/>
        </p:blipFill>
        <p:spPr bwMode="auto">
          <a:xfrm>
            <a:off x="6377585" y="5157192"/>
            <a:ext cx="2653256" cy="156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7004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73641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avatars.mds.yandex.net/i?id=080c64898e260b210d900bc34a5d736ca54a9c07-5260587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00" y="1"/>
            <a:ext cx="1772815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597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73641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i?id=415d7b7f091b8f90893b0ef065557bb70210bbc6-10391931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8635" y="44624"/>
            <a:ext cx="1872206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619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73641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avatars.mds.yandex.net/i?id=2358ebfab4e6c9ea0d509d444df93af43c05b4b5b68538a4-12421823-images-thumbs&amp;n=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625"/>
          <a:stretch/>
        </p:blipFill>
        <p:spPr bwMode="auto">
          <a:xfrm>
            <a:off x="6377585" y="5157192"/>
            <a:ext cx="2653256" cy="156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7741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73641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avatars.mds.yandex.net/i?id=0a1131642bec344509d4cba0ef47f398e72af3b4-3975511-images-thumbs&amp;n=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16" y="4625751"/>
            <a:ext cx="2232248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30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73641"/>
            <a:ext cx="7689088" cy="525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омпания полярная звезда фото, видео - 38rosta.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93" y="188640"/>
            <a:ext cx="13596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avatars.mds.yandex.net/i?id=080c64898e260b210d900bc34a5d736ca54a9c07-5260587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00" y="1"/>
            <a:ext cx="1772815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i?id=415d7b7f091b8f90893b0ef065557bb70210bbc6-10391931-images-thumbs&amp;n=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8635" y="44624"/>
            <a:ext cx="1872206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vatars.mds.yandex.net/i?id=0a1131642bec344509d4cba0ef47f398e72af3b4-3975511-images-thumbs&amp;n=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16" y="4625751"/>
            <a:ext cx="2232248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avatars.mds.yandex.net/i?id=2358ebfab4e6c9ea0d509d444df93af43c05b4b5b68538a4-12421823-images-thumbs&amp;n=1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625"/>
          <a:stretch/>
        </p:blipFill>
        <p:spPr bwMode="auto">
          <a:xfrm>
            <a:off x="6866633" y="5445224"/>
            <a:ext cx="2164208" cy="12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ecc465224fe491004418c8926120712e039dad8fd457291-12439486-images-thumbs&amp;n=1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476" t="10447" r="39200" b="82916"/>
          <a:stretch/>
        </p:blipFill>
        <p:spPr bwMode="auto">
          <a:xfrm>
            <a:off x="4572000" y="1099981"/>
            <a:ext cx="1213863" cy="53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5-конечная звезда 8"/>
          <p:cNvSpPr/>
          <p:nvPr/>
        </p:nvSpPr>
        <p:spPr>
          <a:xfrm>
            <a:off x="1763689" y="620689"/>
            <a:ext cx="5760640" cy="468052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Активно участвовал в работе группы-5 баллов</a:t>
            </a:r>
          </a:p>
          <a:p>
            <a:pPr algn="ctr"/>
            <a:r>
              <a:rPr lang="ru-RU" dirty="0" smtClean="0"/>
              <a:t>Участвовал, но мало – 3 балла</a:t>
            </a:r>
          </a:p>
          <a:p>
            <a:pPr algn="ctr"/>
            <a:r>
              <a:rPr lang="ru-RU" dirty="0" smtClean="0"/>
              <a:t>Не участвовал</a:t>
            </a:r>
          </a:p>
          <a:p>
            <a:pPr algn="ctr"/>
            <a:r>
              <a:rPr lang="ru-RU" dirty="0" smtClean="0"/>
              <a:t>о баллов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778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vatars.mds.yandex.net/i?id=63ac8dea99facc148ec72fcefd5bb57f173dd9cb26af8a91-5206557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7388312" cy="4155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600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148</Words>
  <Application>Microsoft Office PowerPoint</Application>
  <PresentationFormat>Экран (4:3)</PresentationFormat>
  <Paragraphs>33</Paragraphs>
  <Slides>21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Задачи: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Географические</dc:title>
  <dc:creator>Ранько Елена</dc:creator>
  <cp:lastModifiedBy>Завуч</cp:lastModifiedBy>
  <cp:revision>41</cp:revision>
  <dcterms:created xsi:type="dcterms:W3CDTF">2015-04-19T15:51:03Z</dcterms:created>
  <dcterms:modified xsi:type="dcterms:W3CDTF">2025-01-28T04:50:41Z</dcterms:modified>
</cp:coreProperties>
</file>