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5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r>
              <a:rPr lang="ru-RU" dirty="0" smtClean="0"/>
              <a:t>Формирование здорового образа жизни у дошкольников.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771800" y="5301208"/>
            <a:ext cx="3281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Воспитатель: </a:t>
            </a:r>
            <a:r>
              <a:rPr lang="ru-RU" dirty="0" err="1" smtClean="0"/>
              <a:t>Сомко</a:t>
            </a:r>
            <a:r>
              <a:rPr lang="ru-RU" dirty="0" smtClean="0"/>
              <a:t> Л. 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4438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Охрана здоровья в доу - Живите не болея!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96752"/>
            <a:ext cx="8784975" cy="55446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0045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image.slidesharecdn.com/random-140616165351-phpapp01/95/-2-638.jpg?cb=140293772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99197"/>
            <a:ext cx="8280919" cy="53981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8347089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к мотивировать ребенка вести здоровый образ жизни - Картин…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01420"/>
            <a:ext cx="8496943" cy="57559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672887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Наше здоровье - в наших руках! . - 20 Марта 2015 - Официальн…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285874"/>
            <a:ext cx="9505056" cy="531147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68521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езентация для детей про зож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760"/>
            <a:ext cx="8640960" cy="55892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5067022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Итог: - Картинка 18115/4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01420"/>
            <a:ext cx="8136903" cy="51799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212530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Здоровый образ жизни.Ясли-сад 41 г. Гродно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24744"/>
            <a:ext cx="7992888" cy="51125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73570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рмирование здорового образа жизни детей - Здоровый образ жизни делаем сами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01420"/>
            <a:ext cx="8784976" cy="51799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5558736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11</TotalTime>
  <Words>14</Words>
  <Application>Microsoft Office PowerPoint</Application>
  <PresentationFormat>Экран (4:3)</PresentationFormat>
  <Paragraphs>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Волна</vt:lpstr>
      <vt:lpstr>Формирование здорового образа жизни у дошкольников.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Формирование здорового образа жизни у дошкольников.</dc:title>
  <dc:creator>Людмила</dc:creator>
  <cp:lastModifiedBy>Людмила</cp:lastModifiedBy>
  <cp:revision>3</cp:revision>
  <dcterms:created xsi:type="dcterms:W3CDTF">2015-05-21T17:38:13Z</dcterms:created>
  <dcterms:modified xsi:type="dcterms:W3CDTF">2015-05-21T18:30:02Z</dcterms:modified>
</cp:coreProperties>
</file>