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8" r:id="rId4"/>
    <p:sldId id="261" r:id="rId5"/>
    <p:sldId id="259" r:id="rId6"/>
    <p:sldId id="265" r:id="rId7"/>
    <p:sldId id="264" r:id="rId8"/>
    <p:sldId id="260" r:id="rId9"/>
    <p:sldId id="263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971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794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869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578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219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825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812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857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494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8904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5796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D3BA9-2F75-4FD5-AB31-FC6B4F1D41E2}" type="datetimeFigureOut">
              <a:rPr lang="ru-RU" smtClean="0"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FC222-C706-4707-8175-49B71600D9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95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0" y="2168433"/>
            <a:ext cx="4573089" cy="400852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младшая группа комбинированной направленности «Галактика»</a:t>
            </a:r>
          </a:p>
          <a:p>
            <a:pPr marL="0" indent="0" algn="ctr">
              <a:buNone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№100 ОАО «РЖД»</a:t>
            </a:r>
          </a:p>
          <a:p>
            <a:pPr marL="0" indent="0" algn="ctr">
              <a:buNone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Корпус №4</a:t>
            </a:r>
            <a:endParaRPr lang="ru-RU" sz="24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074332" y="2966651"/>
            <a:ext cx="2724693" cy="2412091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Власова Л.Н.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Тарасова О.А.</a:t>
            </a:r>
            <a:endParaRPr lang="ru-RU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3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6017" y="269966"/>
            <a:ext cx="10515600" cy="589828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Проект: краткосрочный, групповой, информационно-творческий.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реализации:  3.02.2020 – 14.02.2020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проекта: 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«Человеку нужно есть,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Чтобы встать и чтобы сесть.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прыгать кувыркаться,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Песни петь, дружить, смеяться,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 расти и развиваться,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при этом не болеть,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Нужно правильно питаться,</a:t>
            </a:r>
          </a:p>
          <a:p>
            <a:pPr marL="0" indent="0">
              <a:buNone/>
            </a:pP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самых юных лет уметь».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065" y="1497873"/>
            <a:ext cx="6807783" cy="47897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0431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" y="373833"/>
            <a:ext cx="10831286" cy="629693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формирование у детей привычки здорового питания, употребление в пищу полезных для организма продуктов.</a:t>
            </a:r>
            <a:b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решения цели были сформулированы следующие задачи проекта:</a:t>
            </a:r>
            <a:b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расширение знаний детей о продуктах здорового и нездорового питания, установление взаимосвязи, что здоровье зависит от правильного питания (еда должна быть не только вкусной, но и полезной);</a:t>
            </a:r>
            <a:b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воспитание у родителей правильного отношения к питанию как</a:t>
            </a:r>
            <a:b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составной части сохранения и укрепления здоровья детей;</a:t>
            </a:r>
            <a:b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создание условий для укрепления взаимоотношений между родителями и детьми в процессе выполнения творческих заданий;</a:t>
            </a:r>
            <a:b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08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679269"/>
            <a:ext cx="9144000" cy="4578531"/>
          </a:xfrm>
        </p:spPr>
        <p:txBody>
          <a:bodyPr/>
          <a:lstStyle/>
          <a:p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Речь и речевое общение</a:t>
            </a:r>
            <a:endParaRPr lang="ru-RU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4697" y="1323704"/>
            <a:ext cx="802930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сказок «Хлебушко», «Лисичкин хлеб»;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стихотворений, потешек, поговорок;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- ролевая игра «Магазин полезных продуктов», «Встречаем гостей»;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прослушивание звукозаписей детских сказок –  «Колобок», «Репка», «Курочка Ряба»;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младшими дошкольниками «Хлеб всему голова!»;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младшими дошкольниками «Секреты здорового питания»;   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Беседа-сказка «Витаминки».         </a:t>
            </a:r>
            <a:r>
              <a:rPr lang="ru-RU" sz="2400" dirty="0" smtClean="0">
                <a:solidFill>
                  <a:srgbClr val="002060"/>
                </a:solidFill>
              </a:rPr>
              <a:t>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868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4171"/>
            <a:ext cx="10515600" cy="2281646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</a:t>
            </a:r>
            <a:b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Настольные дидактические игры: «Что сначала?», «Разложи по тарелкам», «Что лишнее?», сюжетные картинки продуктов питания (полезных и вредных);</a:t>
            </a:r>
            <a:b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99635" y="3126693"/>
            <a:ext cx="4832188" cy="2348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232824" y="3135898"/>
            <a:ext cx="4868015" cy="2366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82578" y="3233699"/>
            <a:ext cx="4688180" cy="2278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9579" y="3242904"/>
            <a:ext cx="4724007" cy="2296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1521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Социально-коммуникативное развитие</a:t>
            </a:r>
            <a:b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южетно-ролевая игра </a:t>
            </a:r>
            <a:b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«Встречаем гостей», «Сварим суп для куклы Кати»</a:t>
            </a:r>
            <a:endParaRPr lang="ru-RU" sz="32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11082" y="1486811"/>
            <a:ext cx="2607977" cy="5371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91547" y="2878052"/>
            <a:ext cx="5414557" cy="2632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3409" y="2210749"/>
            <a:ext cx="2360238" cy="4127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19665" y="3271208"/>
            <a:ext cx="4127191" cy="2006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97430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«Собери бусы»</a:t>
            </a:r>
            <a:endParaRPr lang="ru-RU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99842" y="3222370"/>
            <a:ext cx="4707107" cy="2288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932174" y="1746084"/>
            <a:ext cx="5772673" cy="2806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91538" y="1745028"/>
            <a:ext cx="5768558" cy="2804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7640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363844"/>
            <a:ext cx="8087211" cy="1036955"/>
          </a:xfrm>
        </p:spPr>
        <p:txBody>
          <a:bodyPr>
            <a:noAutofit/>
          </a:bodyPr>
          <a:lstStyle/>
          <a:p>
            <a:r>
              <a:rPr lang="ru-RU" sz="36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Художественно-эстетическое развитие</a:t>
            </a:r>
            <a:endParaRPr lang="ru-RU" sz="360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65463" y="1611086"/>
            <a:ext cx="7289073" cy="456587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Лепка – «Фрукты для компота»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«Репка»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«Закрась полезный продукт»</a:t>
            </a:r>
            <a:b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6" t="-519" r="16300" b="-410"/>
          <a:stretch/>
        </p:blipFill>
        <p:spPr>
          <a:xfrm rot="5400000">
            <a:off x="4628900" y="3857675"/>
            <a:ext cx="1568821" cy="15898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98477" y="2424510"/>
            <a:ext cx="3984171" cy="1936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1" t="-2303" b="1"/>
          <a:stretch/>
        </p:blipFill>
        <p:spPr>
          <a:xfrm rot="5400000">
            <a:off x="5991875" y="3821209"/>
            <a:ext cx="3646660" cy="2135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" r="10226"/>
          <a:stretch/>
        </p:blipFill>
        <p:spPr>
          <a:xfrm rot="5400000">
            <a:off x="-540269" y="3993385"/>
            <a:ext cx="3330781" cy="1797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40987" y="4167648"/>
            <a:ext cx="3661891" cy="1780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83606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377" y="365125"/>
            <a:ext cx="1127542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развитие</a:t>
            </a:r>
            <a:b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Вырастили лук на подоконнике и нарисовали его</a:t>
            </a:r>
            <a:endParaRPr lang="ru-RU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12844" y="3000680"/>
            <a:ext cx="4352925" cy="211600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94678" y="2793083"/>
            <a:ext cx="4668884" cy="2531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50950" y="2697290"/>
            <a:ext cx="4653914" cy="226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651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0864"/>
          </a:xfrm>
        </p:spPr>
        <p:txBody>
          <a:bodyPr>
            <a:normAutofit/>
          </a:bodyPr>
          <a:lstStyle/>
          <a:p>
            <a:r>
              <a:rPr lang="ru-RU" sz="4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8674" y="1193074"/>
            <a:ext cx="11075126" cy="4983889"/>
          </a:xfrm>
        </p:spPr>
        <p:txBody>
          <a:bodyPr/>
          <a:lstStyle/>
          <a:p>
            <a:pPr marL="0" indent="0">
              <a:spcBef>
                <a:spcPct val="0"/>
              </a:spcBef>
              <a:buNone/>
            </a:pPr>
            <a:r>
              <a:rPr lang="ru-RU" dirty="0" smtClean="0"/>
              <a:t>•</a:t>
            </a:r>
            <a:r>
              <a:rPr lang="ru-RU" sz="24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Папка- передвижка «Научитесь правильно питаться»;</a:t>
            </a:r>
          </a:p>
          <a:p>
            <a:pPr marL="0" indent="0">
              <a:spcBef>
                <a:spcPct val="0"/>
              </a:spcBef>
              <a:buNone/>
            </a:pPr>
            <a:r>
              <a:rPr lang="ru-RU" sz="24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•Итоговое мероприятие по проектной деятельности фотовыставка «Вкусные рецепты от нашей семьи».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9" r="7143" b="490"/>
          <a:stretch/>
        </p:blipFill>
        <p:spPr>
          <a:xfrm>
            <a:off x="6505305" y="3251611"/>
            <a:ext cx="4998720" cy="32138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48" r="-1200" b="4889"/>
          <a:stretch/>
        </p:blipFill>
        <p:spPr>
          <a:xfrm>
            <a:off x="1116323" y="2726668"/>
            <a:ext cx="2218407" cy="37908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2063" r="890" b="4000"/>
          <a:stretch/>
        </p:blipFill>
        <p:spPr>
          <a:xfrm>
            <a:off x="10512683" y="325689"/>
            <a:ext cx="1513856" cy="2637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52" r="-416" b="3492"/>
          <a:stretch/>
        </p:blipFill>
        <p:spPr>
          <a:xfrm>
            <a:off x="3834031" y="1980159"/>
            <a:ext cx="2171973" cy="3717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5279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228</Words>
  <Application>Microsoft Office PowerPoint</Application>
  <PresentationFormat>Широкоэкранный</PresentationFormat>
  <Paragraphs>37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Цель: формирование у детей привычки здорового питания, употребление в пищу полезных для организма продуктов. Для решения цели были сформулированы следующие задачи проекта: - расширение знаний детей о продуктах здорового и нездорового питания, установление взаимосвязи, что здоровье зависит от правильного питания (еда должна быть не только вкусной, но и полезной); - воспитание у родителей правильного отношения к питанию как составной части сохранения и укрепления здоровья детей; - создание условий для укрепления взаимоотношений между родителями и детьми в процессе выполнения творческих заданий; </vt:lpstr>
      <vt:lpstr>Презентация PowerPoint</vt:lpstr>
      <vt:lpstr>Игровая деятельность Настольные дидактические игры: «Что сначала?», «Разложи по тарелкам», «Что лишнее?», сюжетные картинки продуктов питания (полезных и вредных); </vt:lpstr>
      <vt:lpstr>Социально-коммуникативное развитие Сюжетно-ролевая игра  «Встречаем гостей», «Сварим суп для куклы Кати»</vt:lpstr>
      <vt:lpstr>«Собери бусы»</vt:lpstr>
      <vt:lpstr>Художественно-эстетическое развитие</vt:lpstr>
      <vt:lpstr>Познавательное развитие Вырастили лук на подоконнике и нарисовали его</vt:lpstr>
      <vt:lpstr>Взаимодействие с родителями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mishavlasov1999@mail.ru</dc:creator>
  <cp:lastModifiedBy>mishavlasov1999@mail.ru</cp:lastModifiedBy>
  <cp:revision>10</cp:revision>
  <dcterms:created xsi:type="dcterms:W3CDTF">2020-02-25T16:03:25Z</dcterms:created>
  <dcterms:modified xsi:type="dcterms:W3CDTF">2020-12-16T09:21:50Z</dcterms:modified>
</cp:coreProperties>
</file>