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2" r:id="rId17"/>
    <p:sldId id="271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F6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24" autoAdjust="0"/>
  </p:normalViewPr>
  <p:slideViewPr>
    <p:cSldViewPr>
      <p:cViewPr varScale="1">
        <p:scale>
          <a:sx n="96" d="100"/>
          <a:sy n="96" d="100"/>
        </p:scale>
        <p:origin x="-3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2AB41-D3DB-405B-8A80-7A5D5EFA3F46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1B041-F2E2-426A-A2CF-67FC9C78DD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1B041-F2E2-426A-A2CF-67FC9C78DD6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DC967-2A55-479B-B013-739B6F8E638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E3963-A230-4D69-B47A-E675359003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0.jpe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ВСЕРОССИЙСКИЙ ПЕДАГОГИЧЕСКИЙ КОНКУРС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«МОЯ ЛУЧШАЯ МЕТОДИЧЕСКАЯ РАЗРАБОТКА»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400800" cy="1584176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Моисеева Светлана Игоревна, учитель истории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Самарской области средняя общеобразовательная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№8 «Образовательный центр» имени В.З. </a:t>
            </a:r>
            <a:r>
              <a:rPr lang="ru-RU" sz="3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Михельсона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города Новокуйбышевска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городского округа Новокуйбышевск Самарской области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3568" y="1"/>
            <a:ext cx="7772400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 Самарской области средняя общеобразовательная школа №8 «Образовательный центр» имени В.З.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Михельсона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города Новокуйбышевска городского округа Новокуйбышевск Самарской области</a:t>
            </a:r>
            <a:endParaRPr kumimoji="0" lang="ru-RU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83568" y="27089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400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«УРОКИ </a:t>
            </a:r>
            <a:r>
              <a:rPr lang="ru-RU" sz="2400" b="1" dirty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КРАЕВЕДЕНИЯ КАК ПРАКТИКУМ </a:t>
            </a:r>
            <a:endParaRPr lang="ru-RU" sz="2400" b="1" dirty="0" smtClean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b="1" dirty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ИСТОРИИ РОДНОГО </a:t>
            </a:r>
            <a:r>
              <a:rPr lang="ru-RU" sz="2400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КРАЯ»</a:t>
            </a:r>
            <a:endParaRPr lang="ru-RU" sz="2400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630932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Цели и задачи</a:t>
            </a:r>
            <a:endParaRPr lang="ru-RU" b="1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6916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Школьное краеведение это новый предмет, который позволяет всесторонне изучить историю родного края,  помогает развитию у учащихся любви и уважения к своей Родине, родному дому, семье.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разработать практические задания, которые будут полезны при изучении Истории Самарского края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изучить проблемные вопросы по Истории Самарского края;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рассмотреть интересные темы в истории Самары и Самарской области;  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проанализировать  и систематизировать полученные знания в виде комплекса заданий для учащихся.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tsentr-starogo-goro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96752"/>
            <a:ext cx="8208912" cy="538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Практикум по Истории Самарского края</a:t>
            </a:r>
            <a:endParaRPr lang="ru-RU" b="1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310668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Уровень 1. </a:t>
            </a:r>
            <a:endParaRPr lang="ru-RU" b="1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24048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lvl="0"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Рассмотрите планы г.Самары 1878, 1898 гг. Сравните их между собой. Какие выводы можно сделать на основе графического материала о городе Самара. Сделайте как минимум 3 вывода.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6876256" y="4941168"/>
            <a:ext cx="1224136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771800" y="508518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Перейти к просмотру планов города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лан Самары 1878 года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4536504" cy="6093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6475511"/>
            <a:ext cx="30598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Рис.1 План г.Самары 1878 г.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1898samara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8025" y="116632"/>
            <a:ext cx="4248471" cy="60486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580112" y="6465775"/>
            <a:ext cx="35638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Рис.2 План г.Самары 1898 г.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ng-clipart-incandescent-light-bulb-cartoon-thinking-man-miscellaneous-child.png"/>
          <p:cNvPicPr>
            <a:picLocks noChangeAspect="1"/>
          </p:cNvPicPr>
          <p:nvPr/>
        </p:nvPicPr>
        <p:blipFill>
          <a:blip r:embed="rId2" cstate="print">
            <a:biLevel thresh="50000"/>
          </a:blip>
          <a:stretch>
            <a:fillRect/>
          </a:stretch>
        </p:blipFill>
        <p:spPr>
          <a:xfrm>
            <a:off x="6732240" y="3789040"/>
            <a:ext cx="2122077" cy="249697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48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Данный вид работы с картографическим материалом (схемами, планами, картами городов) хорошо развивает логическое, аналитическое мышление, помогает учащимся замечать сходства или различия, осуществлять поиск и получать информацию из наглядного вида источников.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3178696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Уровень 2.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lvl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Рассмотри рис.3 – План города Самары, выдели на карте маршрут, по которому ты обычно едешь или идёшь в школу, напиши названия улиц, которые ты встречаешь на своём пути. 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6876256" y="4941168"/>
            <a:ext cx="1224136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771800" y="508518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Перейти к просмотру плана города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330679_BIG_0_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57606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072840" y="6168007"/>
            <a:ext cx="299832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Рис.3 Современный план г.Самары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608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Пример: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1330679_BIG_0_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692697"/>
            <a:ext cx="5580112" cy="3888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named-houses-samara_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852936"/>
            <a:ext cx="1554296" cy="10357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8" name="Прямая со стрелкой 7"/>
          <p:cNvCxnSpPr/>
          <p:nvPr/>
        </p:nvCxnSpPr>
        <p:spPr>
          <a:xfrm flipV="1">
            <a:off x="2483768" y="3717032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3568" y="479715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ул. Максима Горького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Усложним задание</a:t>
            </a:r>
            <a:endParaRPr lang="ru-RU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png-clipart-incandescent-light-bulb-cartoon-thinking-man-miscellaneous-child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biLevel thresh="50000"/>
          </a:blip>
          <a:stretch>
            <a:fillRect/>
          </a:stretch>
        </p:blipFill>
        <p:spPr>
          <a:xfrm>
            <a:off x="5292080" y="0"/>
            <a:ext cx="1741437" cy="2049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95536" y="2276872"/>
            <a:ext cx="5976664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 расскажи в 4-5 предложениях в честь чего или кого названы эти улицы?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839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2141" y="4149080"/>
            <a:ext cx="3291858" cy="1851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named-houses-samara_0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3284984"/>
            <a:ext cx="3168352" cy="2111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608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Пример: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1330679_BIG_0_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692697"/>
            <a:ext cx="5580112" cy="3888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named-houses-samara_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852936"/>
            <a:ext cx="1554296" cy="10357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8" name="Прямая со стрелкой 7"/>
          <p:cNvCxnSpPr/>
          <p:nvPr/>
        </p:nvCxnSpPr>
        <p:spPr>
          <a:xfrm flipV="1">
            <a:off x="2483768" y="3717032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3568" y="479715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ул. Максима Горького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07904" y="4941168"/>
            <a:ext cx="4572000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Улица Максима Горького проходит по Самарскому и Ленинскому районам города Самары. Бывшая Набережная реки Волги, 4 декабря 1928 года была переименована в честь писателя Алексея Максимовича Горького (настоящая фамилия Горького — Пешков, годы жизни: 1868-1936).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Считаю, что данный вид задания поможет развить интерес к истории своего города, посёлка, ещё больше привлечь учащихся к изучению истории родного края.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ello_html_3607b5d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372200" y="3861048"/>
            <a:ext cx="1973676" cy="299695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Самара – удивительный город, его история ведётся с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века.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Интересно, а все ли знают известные места и достопримечательности города?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Моё задание, направлено на то, чтобы узнать о городе что-то новое, вспомнить знаменитые места, памятники напрямую связанные с историей нашего города.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06688" cy="1138138"/>
          </a:xfrm>
        </p:spPr>
        <p:txBody>
          <a:bodyPr/>
          <a:lstStyle/>
          <a:p>
            <a:r>
              <a:rPr lang="ru-RU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Уровень 3.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10409220802-276.jpg"/>
          <p:cNvPicPr>
            <a:picLocks noChangeAspect="1"/>
          </p:cNvPicPr>
          <p:nvPr/>
        </p:nvPicPr>
        <p:blipFill>
          <a:blip r:embed="rId3" cstate="print">
            <a:lum bright="40000" contrast="-40000"/>
          </a:blip>
          <a:stretch>
            <a:fillRect/>
          </a:stretch>
        </p:blipFill>
        <p:spPr>
          <a:xfrm>
            <a:off x="0" y="332656"/>
            <a:ext cx="9144000" cy="6093823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764704"/>
            <a:ext cx="3970784" cy="52565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 вопросами и фотографии достопримечательностей города Самары. </a:t>
            </a:r>
          </a:p>
          <a:p>
            <a:pPr lvl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Собери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пазл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из достопримечательностей, правильно угадав её название.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Стрелка вправо 4">
            <a:hlinkClick r:id="" action="ppaction://hlinkshowjump?jump=nextslide"/>
          </p:cNvPr>
          <p:cNvSpPr/>
          <p:nvPr/>
        </p:nvSpPr>
        <p:spPr>
          <a:xfrm>
            <a:off x="7919864" y="5517232"/>
            <a:ext cx="1224136" cy="936104"/>
          </a:xfrm>
          <a:prstGeom prst="rightArrow">
            <a:avLst/>
          </a:prstGeom>
          <a:solidFill>
            <a:srgbClr val="A90F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ello_html_m776130a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344816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115616" y="404664"/>
            <a:ext cx="1127125" cy="1555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.Памятник посвящён основателю крепости и был открыт в 2014 году.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707904" y="188640"/>
            <a:ext cx="1709737" cy="1295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.Бывший дачный особняк купца Константина Головкина.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588224" y="476672"/>
            <a:ext cx="1512168" cy="1444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 Самое загадочное сооружение г. Самары. Глубина сооружения 37 метров.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043608" y="3068960"/>
            <a:ext cx="1427163" cy="784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4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.Памятник , посвящён  400 - летию Самары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707904" y="2420888"/>
            <a:ext cx="1440160" cy="19490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5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Скульптура стоит на постаменте из полированной стали высотой 40 м. Она символизирует трудовой подвиг рабочих авиастроительных заводов.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6012160" y="2852936"/>
            <a:ext cx="2160240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6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Открытие музея приурочено к столетию писателя в 1983 году. Особняк XIX века, в котором размещается музей.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1115616" y="4841776"/>
            <a:ext cx="1427163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8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Региональный объект культурного наследия. Построена недалеко от Волги купцами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Стройковым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и Якимовым в 1903 году.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3347864" y="5301208"/>
            <a:ext cx="2232248" cy="137408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9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Основан в 1931 году. Его здание – яркий и грандиозный пример неоклассического стиля 1930-ых годов. Расположено здание на Площади Революции.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6228184" y="4437113"/>
            <a:ext cx="1641475" cy="24208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F243E"/>
                </a:solidFill>
                <a:effectLst/>
                <a:latin typeface="Times New Roman" pitchFamily="18" charset="0"/>
                <a:cs typeface="Arial" pitchFamily="34" charset="0"/>
              </a:rPr>
              <a:t>10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Располагается в новом здании на месте цирка-театра Олимп. В архитектуре современного здания сочетаются черты самарского модерна с внешностью старого здания. С 2001 года в там стоит орган, что придало концертам новое звучание.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7919864" y="5805264"/>
            <a:ext cx="1224136" cy="936104"/>
          </a:xfrm>
          <a:prstGeom prst="rightArrow">
            <a:avLst/>
          </a:prstGeom>
          <a:solidFill>
            <a:srgbClr val="A90F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8172400" y="4581128"/>
            <a:ext cx="97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Варианты картинок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pamyatnik-grigoriyu-zasekin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816784" cy="1800200"/>
          </a:xfrm>
          <a:prstGeom prst="rect">
            <a:avLst/>
          </a:prstGeom>
          <a:noFill/>
        </p:spPr>
      </p:pic>
      <p:pic>
        <p:nvPicPr>
          <p:cNvPr id="5" name="Рисунок 10" descr="dom-so-slonam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772816"/>
            <a:ext cx="4824536" cy="3225242"/>
          </a:xfrm>
          <a:prstGeom prst="rect">
            <a:avLst/>
          </a:prstGeom>
          <a:noFill/>
        </p:spPr>
      </p:pic>
      <p:pic>
        <p:nvPicPr>
          <p:cNvPr id="6" name="Рисунок 12" descr="bunker-stalin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725144"/>
            <a:ext cx="2880320" cy="1931123"/>
          </a:xfrm>
          <a:prstGeom prst="rect">
            <a:avLst/>
          </a:prstGeom>
          <a:noFill/>
        </p:spPr>
      </p:pic>
      <p:pic>
        <p:nvPicPr>
          <p:cNvPr id="7" name="Рисунок 6" descr="oktyabrskaya-naberezhnaya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60232" y="188640"/>
            <a:ext cx="2304256" cy="1512168"/>
          </a:xfrm>
          <a:prstGeom prst="rect">
            <a:avLst/>
          </a:prstGeom>
        </p:spPr>
      </p:pic>
      <p:pic>
        <p:nvPicPr>
          <p:cNvPr id="8" name="Рисунок 7" descr="img-20210409220802-27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4869160"/>
            <a:ext cx="2673853" cy="1781932"/>
          </a:xfrm>
          <a:prstGeom prst="rect">
            <a:avLst/>
          </a:prstGeom>
        </p:spPr>
      </p:pic>
      <p:pic>
        <p:nvPicPr>
          <p:cNvPr id="9" name="Рисунок 8" descr="muzey-usadba-a.-n.-tolstogo-700x467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276872"/>
            <a:ext cx="3117880" cy="2080071"/>
          </a:xfrm>
          <a:prstGeom prst="rect">
            <a:avLst/>
          </a:prstGeom>
        </p:spPr>
      </p:pic>
      <p:pic>
        <p:nvPicPr>
          <p:cNvPr id="10" name="Рисунок 9" descr="mukomolnaya-melnitsa-stroykova-i-yakimova-700x46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59832" y="4844656"/>
            <a:ext cx="3024336" cy="2013344"/>
          </a:xfrm>
          <a:prstGeom prst="rect">
            <a:avLst/>
          </a:prstGeom>
        </p:spPr>
      </p:pic>
      <p:pic>
        <p:nvPicPr>
          <p:cNvPr id="11" name="Рисунок 10" descr="samarskiy-teatr-opery-i-baleta-700x46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35896" y="0"/>
            <a:ext cx="2520280" cy="1681387"/>
          </a:xfrm>
          <a:prstGeom prst="rect">
            <a:avLst/>
          </a:prstGeom>
        </p:spPr>
      </p:pic>
      <p:pic>
        <p:nvPicPr>
          <p:cNvPr id="12" name="Рисунок 11" descr="samarskaya-gosudarstvennaya-filarmoniya-700x46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436238" y="2276872"/>
            <a:ext cx="1707762" cy="113444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Рисунок 3" descr="hello_html_m776130a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bg1">
                <a:lumMod val="5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43608" y="0"/>
            <a:ext cx="6912768" cy="6855484"/>
          </a:xfrm>
          <a:prstGeom prst="rect">
            <a:avLst/>
          </a:prstGeom>
          <a:ln>
            <a:noFill/>
          </a:ln>
        </p:spPr>
      </p:pic>
      <p:pic>
        <p:nvPicPr>
          <p:cNvPr id="2051" name="Рисунок 7" descr="pamyatnik-grigoriyu-zasekin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04664"/>
            <a:ext cx="1266825" cy="809625"/>
          </a:xfrm>
          <a:prstGeom prst="rect">
            <a:avLst/>
          </a:prstGeom>
          <a:noFill/>
        </p:spPr>
      </p:pic>
      <p:pic>
        <p:nvPicPr>
          <p:cNvPr id="2050" name="Рисунок 10" descr="dom-so-slonam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88640"/>
            <a:ext cx="2160241" cy="1444139"/>
          </a:xfrm>
          <a:prstGeom prst="rect">
            <a:avLst/>
          </a:prstGeom>
          <a:noFill/>
        </p:spPr>
      </p:pic>
      <p:pic>
        <p:nvPicPr>
          <p:cNvPr id="2049" name="Рисунок 12" descr="bunker-stalin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957816"/>
            <a:ext cx="1656184" cy="1110396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724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914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img-20210409220802-27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2276872"/>
            <a:ext cx="1872208" cy="2160240"/>
          </a:xfrm>
          <a:prstGeom prst="rect">
            <a:avLst/>
          </a:prstGeom>
        </p:spPr>
      </p:pic>
      <p:pic>
        <p:nvPicPr>
          <p:cNvPr id="16" name="Рисунок 15" descr="oktyabrskaya-naberezhnaya.pn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87624" y="2708920"/>
            <a:ext cx="1872208" cy="1296144"/>
          </a:xfrm>
          <a:prstGeom prst="rect">
            <a:avLst/>
          </a:prstGeom>
        </p:spPr>
      </p:pic>
      <p:pic>
        <p:nvPicPr>
          <p:cNvPr id="17" name="Рисунок 16" descr="muzey-usadba-a.-n.-tolstogo-700x467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24128" y="2708920"/>
            <a:ext cx="2038531" cy="1359991"/>
          </a:xfrm>
          <a:prstGeom prst="rect">
            <a:avLst/>
          </a:prstGeom>
        </p:spPr>
      </p:pic>
      <p:pic>
        <p:nvPicPr>
          <p:cNvPr id="18" name="Рисунок 17" descr="mukomolnaya-melnitsa-stroykova-i-yakimova-700x46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15616" y="5085184"/>
            <a:ext cx="1905862" cy="1268760"/>
          </a:xfrm>
          <a:prstGeom prst="rect">
            <a:avLst/>
          </a:prstGeom>
        </p:spPr>
      </p:pic>
      <p:pic>
        <p:nvPicPr>
          <p:cNvPr id="19" name="Рисунок 18" descr="samarskiy-teatr-opery-i-baleta-700x46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19872" y="5301208"/>
            <a:ext cx="1872671" cy="1249339"/>
          </a:xfrm>
          <a:prstGeom prst="rect">
            <a:avLst/>
          </a:prstGeom>
        </p:spPr>
      </p:pic>
      <p:pic>
        <p:nvPicPr>
          <p:cNvPr id="20" name="Рисунок 19" descr="samarskaya-gosudarstvennaya-filarmoniya-700x46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156176" y="5013176"/>
            <a:ext cx="1707762" cy="113444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23528" y="1700808"/>
            <a:ext cx="504056" cy="37856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A90F60"/>
                </a:solidFill>
                <a:latin typeface="Times New Roman" pitchFamily="18" charset="0"/>
                <a:cs typeface="Times New Roman" pitchFamily="18" charset="0"/>
              </a:rPr>
              <a:t>Ответы</a:t>
            </a:r>
            <a:endParaRPr lang="ru-RU" sz="4000" b="1" dirty="0">
              <a:solidFill>
                <a:srgbClr val="A90F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06104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Изучая историю своего края, мы воспитываем чувство любви к своему родному городу, краю, области.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Думаю, что моя практическая разработка поможет учителям интересно спланировать занятие, поможет учащимся проявить интерес к истории Родного края. Благодаря краеведению ученик имеет возможность глубже уяснить положения: история – это история людей; корни человека – в истории и традициях своей семьи, своего народа, в прошлом родного края и страны.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663</Words>
  <Application>Microsoft Office PowerPoint</Application>
  <PresentationFormat>Экран (4:3)</PresentationFormat>
  <Paragraphs>60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II ВСЕРОССИЙСКИЙ ПЕДАГОГИЧЕСКИЙ КОНКУРС  «МОЯ ЛУЧШАЯ МЕТОДИЧЕСКАЯ РАЗРАБОТКА»</vt:lpstr>
      <vt:lpstr>Цели и задачи</vt:lpstr>
      <vt:lpstr>Практикум по Истории Самарского края</vt:lpstr>
      <vt:lpstr>Уровень 1. </vt:lpstr>
      <vt:lpstr>Слайд 5</vt:lpstr>
      <vt:lpstr>Слайд 6</vt:lpstr>
      <vt:lpstr>Уровень 2. </vt:lpstr>
      <vt:lpstr>Слайд 8</vt:lpstr>
      <vt:lpstr>Пример: </vt:lpstr>
      <vt:lpstr>Усложним задание</vt:lpstr>
      <vt:lpstr>Пример: </vt:lpstr>
      <vt:lpstr>Слайд 12</vt:lpstr>
      <vt:lpstr>Уровень 3. 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 ВСЕРОССИЙСКИЙ ПЕДАГОГИЧЕСКИЙ КОНКУРС «ИКТ-КОМПЕТЕНТНОСТЬ ПЕДАГОГА В СОВРЕМЕННОМ ОБРАЗОВАНИИ»</dc:title>
  <dc:creator>админ</dc:creator>
  <cp:lastModifiedBy>админ</cp:lastModifiedBy>
  <cp:revision>37</cp:revision>
  <dcterms:created xsi:type="dcterms:W3CDTF">2021-02-23T12:43:17Z</dcterms:created>
  <dcterms:modified xsi:type="dcterms:W3CDTF">2021-06-01T15:57:47Z</dcterms:modified>
</cp:coreProperties>
</file>